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96" r:id="rId5"/>
    <p:sldId id="261" r:id="rId6"/>
    <p:sldId id="297" r:id="rId7"/>
    <p:sldId id="292" r:id="rId8"/>
    <p:sldId id="266" r:id="rId9"/>
    <p:sldId id="290" r:id="rId10"/>
    <p:sldId id="293" r:id="rId11"/>
    <p:sldId id="272" r:id="rId12"/>
    <p:sldId id="294" r:id="rId13"/>
    <p:sldId id="268" r:id="rId14"/>
    <p:sldId id="295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66FF33"/>
    <a:srgbClr val="A48C76"/>
    <a:srgbClr val="F9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3702-250D-8048-A2E8-811C11CD83B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54EE-80B0-954E-9D22-7EB12B6B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AD07-7A02-B348-BE08-F0FDC87B1D80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1EF69-F0F3-F74A-BF96-2B58C1C3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EF69-F0F3-F74A-BF96-2B58C1C39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EF69-F0F3-F74A-BF96-2B58C1C39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A01F-62EA-F34D-AB4E-DC62B21A5CF4}" type="datetimeFigureOut">
              <a:rPr lang="en-US" smtClean="0"/>
              <a:t>07/01/2016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8296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Mary Erickson,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Ph.D.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ased on a workshop taught by Arizona artist, Monica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25" y="1091945"/>
            <a:ext cx="5756744" cy="17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9" y="297884"/>
            <a:ext cx="8192412" cy="188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Ask a classmate to lightly trace around your body part with graphite on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vellum</a:t>
            </a:r>
            <a:r>
              <a:rPr lang="en-US" sz="2400" dirty="0" smtClean="0">
                <a:latin typeface="Arial"/>
                <a:cs typeface="Arial"/>
              </a:rPr>
              <a:t>, a strong, smooth, heavy paper. </a:t>
            </a:r>
          </a:p>
          <a:p>
            <a:pPr marL="0" indent="0">
              <a:buNone/>
            </a:pPr>
            <a:endParaRPr lang="en-US" sz="1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Consult your reference images as you use graphite to draw the bones of your body part.  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8" name="Picture 7" descr="Screen Shot 2016-05-01 at 2.2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" y="2420500"/>
            <a:ext cx="5887263" cy="3909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0063" y="3932325"/>
            <a:ext cx="206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work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</a:p>
        </p:txBody>
      </p:sp>
    </p:spTree>
    <p:extLst>
      <p:ext uri="{BB962C8B-B14F-4D97-AF65-F5344CB8AC3E}">
        <p14:creationId xmlns:p14="http://schemas.microsoft.com/office/powerpoint/2010/main" val="3092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68" y="290545"/>
            <a:ext cx="8266882" cy="3438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How will you choose your body part? </a:t>
            </a:r>
          </a:p>
          <a:p>
            <a:r>
              <a:rPr lang="en-US" sz="2200" dirty="0" smtClean="0">
                <a:latin typeface="Arial"/>
                <a:cs typeface="Arial"/>
              </a:rPr>
              <a:t>Is it dependable, beautiful, strong, fragile?</a:t>
            </a:r>
          </a:p>
          <a:p>
            <a:r>
              <a:rPr lang="en-US" sz="2200" dirty="0" smtClean="0">
                <a:latin typeface="Arial"/>
                <a:cs typeface="Arial"/>
              </a:rPr>
              <a:t>Does it allow you to do something important? (run; think; use tools; play games; see, hear or touch people and things you care about)</a:t>
            </a:r>
          </a:p>
          <a:p>
            <a:r>
              <a:rPr lang="en-US" sz="2200" dirty="0" smtClean="0">
                <a:latin typeface="Arial"/>
                <a:cs typeface="Arial"/>
              </a:rPr>
              <a:t>What colors will help you show what the body part means to you?</a:t>
            </a: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Remember to document your reflections in your log.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Screen Shot 2016-05-01 at 2.28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055" y="3453701"/>
            <a:ext cx="4243856" cy="2942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2440" y="4711512"/>
            <a:ext cx="2945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of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work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42" y="257011"/>
            <a:ext cx="8803607" cy="216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medium will you use to add color to your work? You may choose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realistic </a:t>
            </a:r>
            <a:r>
              <a:rPr lang="en-US" sz="2400" dirty="0" smtClean="0">
                <a:latin typeface="Arial"/>
                <a:cs typeface="Arial"/>
              </a:rPr>
              <a:t>colors or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symbolic</a:t>
            </a:r>
            <a:r>
              <a:rPr lang="en-US" sz="2400" dirty="0" smtClean="0">
                <a:latin typeface="Arial"/>
                <a:cs typeface="Arial"/>
              </a:rPr>
              <a:t> colors that have personal meaning for you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Colored </a:t>
            </a:r>
            <a:r>
              <a:rPr lang="en-US" sz="2400" dirty="0" smtClean="0">
                <a:latin typeface="Arial"/>
                <a:cs typeface="Arial"/>
              </a:rPr>
              <a:t>inks				Colored pencils		Colored markers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Make a few marks in your log to see what each medium can do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6" name="Picture 5" descr="Screen Shot 2016-05-01 at 2.29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36" y="2449868"/>
            <a:ext cx="5440486" cy="4061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2231" y="3834218"/>
            <a:ext cx="237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of high school students at work by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</a:p>
        </p:txBody>
      </p:sp>
    </p:spTree>
    <p:extLst>
      <p:ext uri="{BB962C8B-B14F-4D97-AF65-F5344CB8AC3E}">
        <p14:creationId xmlns:p14="http://schemas.microsoft.com/office/powerpoint/2010/main" val="12642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48" y="667281"/>
            <a:ext cx="4897122" cy="4759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When your work is complete you will collaborate with several classmates to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curate</a:t>
            </a:r>
            <a:r>
              <a:rPr lang="en-US" sz="2400" dirty="0" smtClean="0">
                <a:latin typeface="Arial"/>
                <a:cs typeface="Arial"/>
              </a:rPr>
              <a:t> and present your work in a mini group show. 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You might find others whose works:</a:t>
            </a:r>
          </a:p>
          <a:p>
            <a:r>
              <a:rPr lang="en-US" sz="2400" dirty="0" smtClean="0">
                <a:latin typeface="Arial"/>
                <a:cs typeface="Arial"/>
              </a:rPr>
              <a:t>Feature the same body part</a:t>
            </a:r>
          </a:p>
          <a:p>
            <a:r>
              <a:rPr lang="en-US" sz="2400" dirty="0" smtClean="0">
                <a:latin typeface="Arial"/>
                <a:cs typeface="Arial"/>
              </a:rPr>
              <a:t>Show different parts of one body</a:t>
            </a:r>
          </a:p>
          <a:p>
            <a:r>
              <a:rPr lang="en-US" sz="2400" dirty="0" smtClean="0">
                <a:latin typeface="Arial"/>
                <a:cs typeface="Arial"/>
              </a:rPr>
              <a:t>Use media in similar or different ways </a:t>
            </a:r>
          </a:p>
          <a:p>
            <a:r>
              <a:rPr lang="en-US" sz="2400" dirty="0" smtClean="0">
                <a:latin typeface="Arial"/>
                <a:cs typeface="Arial"/>
              </a:rPr>
              <a:t>Identify some other idea or theme for your </a:t>
            </a:r>
            <a:r>
              <a:rPr lang="en-US" sz="2400" dirty="0" smtClean="0">
                <a:latin typeface="Arial"/>
                <a:cs typeface="Arial"/>
              </a:rPr>
              <a:t>show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" name="Picture 1" descr="Screen Shot 2016-05-01 at 2.28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84" y="167158"/>
            <a:ext cx="2389742" cy="3203408"/>
          </a:xfrm>
          <a:prstGeom prst="rect">
            <a:avLst/>
          </a:prstGeom>
        </p:spPr>
      </p:pic>
      <p:pic>
        <p:nvPicPr>
          <p:cNvPr id="4" name="Picture 3" descr="Screen Shot 2016-05-01 at 2.29.26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484" y="3453877"/>
            <a:ext cx="2389742" cy="3165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712" y="6144769"/>
            <a:ext cx="36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Photographs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school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students’ work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</a:p>
        </p:txBody>
      </p:sp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43" y="196634"/>
            <a:ext cx="7854079" cy="950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Monica </a:t>
            </a:r>
            <a:r>
              <a:rPr lang="en-US" sz="2400" dirty="0" err="1" smtClean="0">
                <a:latin typeface="Arial"/>
                <a:cs typeface="Arial"/>
              </a:rPr>
              <a:t>Aissa</a:t>
            </a:r>
            <a:r>
              <a:rPr lang="en-US" sz="2400" dirty="0" smtClean="0">
                <a:latin typeface="Arial"/>
                <a:cs typeface="Arial"/>
              </a:rPr>
              <a:t> Martinez has presented her work in many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venues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(locations).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Screen Shot 2016-05-01 at 2.44.2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3" y="1146840"/>
            <a:ext cx="3346689" cy="1900239"/>
          </a:xfrm>
          <a:prstGeom prst="rect">
            <a:avLst/>
          </a:prstGeom>
        </p:spPr>
      </p:pic>
      <p:pic>
        <p:nvPicPr>
          <p:cNvPr id="8" name="Picture 7" descr="Screen Shot 2016-05-01 at 3.0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65" y="1146839"/>
            <a:ext cx="3558479" cy="4789399"/>
          </a:xfrm>
          <a:prstGeom prst="rect">
            <a:avLst/>
          </a:prstGeom>
        </p:spPr>
      </p:pic>
      <p:pic>
        <p:nvPicPr>
          <p:cNvPr id="9" name="Picture 8" descr="Screen Shot 2016-05-01 at 2.31.14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09" y="3615508"/>
            <a:ext cx="2866447" cy="2320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016" y="3047079"/>
            <a:ext cx="31582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 &amp; His!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2014, 13” x 13 ” in home of collectors</a:t>
            </a:r>
          </a:p>
          <a:p>
            <a:r>
              <a:rPr lang="en-US" sz="105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Vlada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Yaneva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Mathew Harrison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897" y="6015794"/>
            <a:ext cx="32993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Cella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installation in shipping container, part of the </a:t>
            </a:r>
            <a:r>
              <a:rPr lang="en-US" sz="105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Unloaded Project 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Phoenix Institute of Contemporary Art, March, 2016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492" y="5986812"/>
            <a:ext cx="36213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sz="105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Sulak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assisting with installation of  </a:t>
            </a:r>
            <a:r>
              <a:rPr lang="en-US" sz="105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your need? … a copy of Vitruvian Man? Okay </a:t>
            </a:r>
            <a:r>
              <a:rPr lang="en-US" sz="10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Gallery at the Tempe Center for the Arts, 2011</a:t>
            </a:r>
            <a:endParaRPr lang="en-US" sz="105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8831" y="694844"/>
            <a:ext cx="554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photographs by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Martinez)</a:t>
            </a:r>
            <a:endParaRPr lang="en-US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5" y="495655"/>
            <a:ext cx="7786403" cy="2354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How will you present your group exhibition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How will you title the show?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How will you identify artworks and artists?</a:t>
            </a:r>
          </a:p>
          <a:p>
            <a:r>
              <a:rPr lang="en-US" sz="2400" dirty="0" smtClean="0">
                <a:latin typeface="Arial"/>
                <a:cs typeface="Arial"/>
              </a:rPr>
              <a:t>What text will you include on a text panel to help viewers appreciate your group’s work?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Screen Shot 2016-05-02 at 5.27.54 P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68" y="3203457"/>
            <a:ext cx="1390922" cy="2187756"/>
          </a:xfrm>
          <a:prstGeom prst="rect">
            <a:avLst/>
          </a:prstGeom>
        </p:spPr>
      </p:pic>
      <p:pic>
        <p:nvPicPr>
          <p:cNvPr id="6" name="Picture 5" descr="Screen Shot 2016-05-01 at 2.28.5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7" y="3203457"/>
            <a:ext cx="2178073" cy="2178073"/>
          </a:xfrm>
          <a:prstGeom prst="rect">
            <a:avLst/>
          </a:prstGeom>
        </p:spPr>
      </p:pic>
      <p:pic>
        <p:nvPicPr>
          <p:cNvPr id="7" name="Picture 6" descr="Screen Shot 2016-05-02 at 5.21.0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5" y="3260369"/>
            <a:ext cx="2097721" cy="2130844"/>
          </a:xfrm>
          <a:prstGeom prst="rect">
            <a:avLst/>
          </a:prstGeom>
        </p:spPr>
      </p:pic>
      <p:pic>
        <p:nvPicPr>
          <p:cNvPr id="9" name="Picture 8" descr="Screen Shot 2016-05-02 at 5.25.00 P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37" y="3260369"/>
            <a:ext cx="1372291" cy="2130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5575" y="5862233"/>
            <a:ext cx="6079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photographs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school students at work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Martinez.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85" y="872571"/>
            <a:ext cx="3930873" cy="4433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Monica </a:t>
            </a:r>
            <a:r>
              <a:rPr lang="en-US" sz="2400" dirty="0" err="1" smtClean="0">
                <a:latin typeface="Arial"/>
                <a:cs typeface="Arial"/>
              </a:rPr>
              <a:t>Aissa</a:t>
            </a:r>
            <a:r>
              <a:rPr lang="en-US" sz="2400" dirty="0" smtClean="0">
                <a:latin typeface="Arial"/>
                <a:cs typeface="Arial"/>
              </a:rPr>
              <a:t> Martinez is an artist who is fascinated by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.  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In this mixed media work, she mixes natural and built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. She combines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 </a:t>
            </a:r>
            <a:r>
              <a:rPr lang="en-US" sz="2400" dirty="0" smtClean="0">
                <a:latin typeface="Arial"/>
                <a:cs typeface="Arial"/>
              </a:rPr>
              <a:t>within the body of a fly with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 in a Phoenix, Arizona neighborhood.  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823" y="5077026"/>
            <a:ext cx="4174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Martinez, 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of a House Fly: 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Mosa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2015, 8” x 8”, mixed media including casein, micaceous iron oxide, 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dache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crayon and graphite on panel covered with a collages map (Photograph by Monica 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Martinez) 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Screen Shot 2016-05-01 at 2.34.0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095" y="872570"/>
            <a:ext cx="4009830" cy="40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1" y="309018"/>
            <a:ext cx="8436254" cy="624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Martinez says: </a:t>
            </a:r>
            <a:r>
              <a:rPr lang="en-US" sz="2400" i="1" dirty="0" smtClean="0">
                <a:latin typeface="Arial"/>
                <a:cs typeface="Arial"/>
              </a:rPr>
              <a:t>“The body is like a landscape of intricate structures, complex and full of variety. </a:t>
            </a:r>
            <a:r>
              <a:rPr lang="en-US" sz="2400" i="1" dirty="0" smtClean="0">
                <a:latin typeface="Arial"/>
                <a:cs typeface="Arial"/>
              </a:rPr>
              <a:t>It </a:t>
            </a:r>
            <a:r>
              <a:rPr lang="en-US" sz="2400" i="1" dirty="0" smtClean="0">
                <a:latin typeface="Arial"/>
                <a:cs typeface="Arial"/>
              </a:rPr>
              <a:t>is a whole organization, made up of </a:t>
            </a:r>
            <a:r>
              <a:rPr lang="en-US" sz="2400" i="1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i="1" dirty="0" smtClean="0">
                <a:latin typeface="Arial"/>
                <a:cs typeface="Arial"/>
              </a:rPr>
              <a:t> and connecting parts</a:t>
            </a:r>
            <a:r>
              <a:rPr lang="en-US" sz="2400" i="1" dirty="0" smtClean="0">
                <a:latin typeface="Arial"/>
                <a:cs typeface="Arial"/>
              </a:rPr>
              <a:t>.”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She </a:t>
            </a:r>
            <a:r>
              <a:rPr lang="en-US" sz="2400" dirty="0" smtClean="0">
                <a:latin typeface="Arial"/>
                <a:cs typeface="Arial"/>
              </a:rPr>
              <a:t>works with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mixed media </a:t>
            </a:r>
            <a:r>
              <a:rPr lang="en-US" sz="2400" dirty="0" smtClean="0">
                <a:latin typeface="Arial"/>
                <a:cs typeface="Arial"/>
              </a:rPr>
              <a:t>on a variety of surfaces including paper, canvas and panel.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 descr="Screen Shot 2016-05-01 at 2.26.1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349" y="2392497"/>
            <a:ext cx="4784110" cy="4078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1709" y="3744222"/>
            <a:ext cx="2111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Martinez adding color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her mixed media self portrait made with casein, gouache, and gesso on acid-neutral good quality paper (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by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Eddie Duran)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94" y="337870"/>
            <a:ext cx="8120365" cy="617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Like a person, a cat has skeletal and muscular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 that make up its basic structure. </a:t>
            </a:r>
          </a:p>
          <a:p>
            <a:pPr marL="0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Inside and around that structure are many other systems including:</a:t>
            </a:r>
          </a:p>
          <a:p>
            <a:r>
              <a:rPr lang="en-US" sz="2400" dirty="0" smtClean="0">
                <a:latin typeface="Arial"/>
                <a:cs typeface="Arial"/>
              </a:rPr>
              <a:t>organs and glands </a:t>
            </a:r>
          </a:p>
          <a:p>
            <a:r>
              <a:rPr lang="en-US" sz="2400" dirty="0" smtClean="0">
                <a:latin typeface="Arial"/>
                <a:cs typeface="Arial"/>
              </a:rPr>
              <a:t>brain and nerves</a:t>
            </a:r>
          </a:p>
          <a:p>
            <a:r>
              <a:rPr lang="en-US" sz="2400" dirty="0" smtClean="0">
                <a:latin typeface="Arial"/>
                <a:cs typeface="Arial"/>
              </a:rPr>
              <a:t>arteries and veins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Each of these is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made up of tiny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 of </a:t>
            </a:r>
            <a:r>
              <a:rPr lang="en-US" sz="2400" dirty="0" smtClean="0">
                <a:latin typeface="Arial"/>
                <a:cs typeface="Arial"/>
              </a:rPr>
              <a:t>cells.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8019" y="5934081"/>
            <a:ext cx="437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Martinez, </a:t>
            </a:r>
            <a:r>
              <a:rPr lang="en-US" sz="1200" i="1" dirty="0" err="1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2013, 11”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12”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mixed media including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casein, egg tempera, gesso and graphite on paper.(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a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020" y="2019583"/>
            <a:ext cx="4372132" cy="38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517"/>
            <a:ext cx="8368676" cy="180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Martinez searches among the nooks and crannies of the human body for stories her artworks can tell.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She writes: “I am interested in both the physical body and subtle body. I draw on the language of myth and symbol.”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Shot 2016-05-01 at 2.41.0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63" y="2343935"/>
            <a:ext cx="5338258" cy="4033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68487"/>
            <a:ext cx="276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detail of 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Patrilineal Study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39”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45”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mixed media including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graphite, casein, gouache, and gesso on paper (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955"/>
            <a:ext cx="8368676" cy="1649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She used both realistic and symbolic colors in her portrait of her father. She used two kinds of paint (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casein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gouache</a:t>
            </a:r>
            <a:r>
              <a:rPr lang="en-US" sz="2400" dirty="0" smtClean="0">
                <a:latin typeface="Arial"/>
                <a:cs typeface="Arial"/>
              </a:rPr>
              <a:t>) as well as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graphite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gesso</a:t>
            </a:r>
            <a:r>
              <a:rPr lang="en-US" sz="2400" dirty="0" smtClean="0">
                <a:latin typeface="Arial"/>
                <a:cs typeface="Arial"/>
              </a:rPr>
              <a:t> on high quality (Arches) paper to make this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Shot 2016-05-01 at 2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885" y="1983178"/>
            <a:ext cx="5796947" cy="437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291" y="3667413"/>
            <a:ext cx="228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detail of  </a:t>
            </a:r>
            <a:r>
              <a:rPr lang="en-US" sz="12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Patrilineal Study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39”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45”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by 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6" y="302926"/>
            <a:ext cx="8375322" cy="1405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You will create an image of an important part of your own body on paper. Like Martinez, you will work with mixed media on paper.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Screen Shot 2016-05-01 at 2.30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35" y="1974387"/>
            <a:ext cx="3978232" cy="296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87" y="1806627"/>
            <a:ext cx="4611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Why </a:t>
            </a:r>
            <a:r>
              <a:rPr lang="en-US" sz="2400" dirty="0">
                <a:latin typeface="Arial"/>
                <a:cs typeface="Arial"/>
              </a:rPr>
              <a:t>do you think </a:t>
            </a:r>
            <a:r>
              <a:rPr lang="en-US" sz="2400" dirty="0" smtClean="0">
                <a:latin typeface="Arial"/>
                <a:cs typeface="Arial"/>
              </a:rPr>
              <a:t>the high school student who made this work chose </a:t>
            </a:r>
            <a:r>
              <a:rPr lang="en-US" sz="2400" dirty="0">
                <a:latin typeface="Arial"/>
                <a:cs typeface="Arial"/>
              </a:rPr>
              <a:t>to focus on her arm</a:t>
            </a:r>
            <a:r>
              <a:rPr lang="en-US" sz="2400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What do you imagine </a:t>
            </a:r>
            <a:r>
              <a:rPr lang="en-US" sz="2400" dirty="0" smtClean="0">
                <a:latin typeface="Arial"/>
                <a:cs typeface="Arial"/>
              </a:rPr>
              <a:t>her  </a:t>
            </a:r>
            <a:r>
              <a:rPr lang="en-US" sz="2400" dirty="0">
                <a:latin typeface="Arial"/>
                <a:cs typeface="Arial"/>
              </a:rPr>
              <a:t>artwork means to her? 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How </a:t>
            </a:r>
            <a:r>
              <a:rPr lang="en-US" sz="2400" dirty="0">
                <a:latin typeface="Arial"/>
                <a:cs typeface="Arial"/>
              </a:rPr>
              <a:t>does her </a:t>
            </a:r>
            <a:r>
              <a:rPr lang="en-US" sz="2400" dirty="0" smtClean="0">
                <a:latin typeface="Arial"/>
                <a:cs typeface="Arial"/>
              </a:rPr>
              <a:t>use of colored </a:t>
            </a:r>
            <a:r>
              <a:rPr lang="en-US" sz="2400" dirty="0">
                <a:latin typeface="Arial"/>
                <a:cs typeface="Arial"/>
              </a:rPr>
              <a:t>and white ink </a:t>
            </a:r>
            <a:r>
              <a:rPr lang="en-US" sz="2400" dirty="0" smtClean="0">
                <a:latin typeface="Arial"/>
                <a:cs typeface="Arial"/>
              </a:rPr>
              <a:t>over graphite make </a:t>
            </a:r>
            <a:r>
              <a:rPr lang="en-US" sz="2400" dirty="0">
                <a:latin typeface="Arial"/>
                <a:cs typeface="Arial"/>
              </a:rPr>
              <a:t>her </a:t>
            </a:r>
            <a:r>
              <a:rPr lang="en-US" sz="2400" dirty="0" smtClean="0">
                <a:latin typeface="Arial"/>
                <a:cs typeface="Arial"/>
              </a:rPr>
              <a:t>artwork especially expressive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3303" y="5158278"/>
            <a:ext cx="2760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by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57" y="585830"/>
            <a:ext cx="5395758" cy="54652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As you develop your ideas, you will: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Keep a log of your ideas and decisions.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Select 2-3 body parts that are especially important or meaningful to you.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Consult online or print sources to examine the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systems</a:t>
            </a:r>
            <a:r>
              <a:rPr lang="en-US" sz="2400" dirty="0" smtClean="0">
                <a:latin typeface="Arial"/>
                <a:cs typeface="Arial"/>
              </a:rPr>
              <a:t> that make each of those parts.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Assemble reference images.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Screen Shot 2016-05-07 at 2.31.0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56" y="385514"/>
            <a:ext cx="2160098" cy="58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295896"/>
            <a:ext cx="8474061" cy="256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Then you will share your images and ideas with classmates.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You </a:t>
            </a:r>
            <a:r>
              <a:rPr lang="en-US" sz="2400" dirty="0">
                <a:latin typeface="Arial"/>
                <a:cs typeface="Arial"/>
              </a:rPr>
              <a:t>may </a:t>
            </a:r>
            <a:r>
              <a:rPr lang="en-US" sz="2400" dirty="0" smtClean="0">
                <a:latin typeface="Arial"/>
                <a:cs typeface="Arial"/>
              </a:rPr>
              <a:t>wish to keep </a:t>
            </a:r>
            <a:r>
              <a:rPr lang="en-US" sz="2400" dirty="0">
                <a:latin typeface="Arial"/>
                <a:cs typeface="Arial"/>
              </a:rPr>
              <a:t>a private, personal log to </a:t>
            </a:r>
            <a:r>
              <a:rPr lang="en-US" sz="2400" dirty="0" smtClean="0">
                <a:latin typeface="Arial"/>
                <a:cs typeface="Arial"/>
              </a:rPr>
              <a:t>share, </a:t>
            </a:r>
            <a:r>
              <a:rPr lang="en-US" sz="2400" dirty="0">
                <a:latin typeface="Arial"/>
                <a:cs typeface="Arial"/>
              </a:rPr>
              <a:t>only if </a:t>
            </a:r>
            <a:r>
              <a:rPr lang="en-US" sz="2400" dirty="0" smtClean="0">
                <a:latin typeface="Arial"/>
                <a:cs typeface="Arial"/>
              </a:rPr>
              <a:t>you choose.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Your classmates’ perceptions and thoughts about your choice of body part can be useful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to you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Decide whether you will draw your body part on a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horizontal or vertical format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 descr="Screen Shot 2016-05-01 at 2.27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591" y="2957443"/>
            <a:ext cx="4777979" cy="3562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6576" y="4320328"/>
            <a:ext cx="201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 of high school students at work by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Monica </a:t>
            </a:r>
            <a:r>
              <a:rPr lang="en-US" sz="1200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Aissa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Martinez</a:t>
            </a:r>
            <a:endParaRPr lang="en-US" sz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19043</TotalTime>
  <Words>912</Words>
  <Application>Microsoft Office PowerPoint</Application>
  <PresentationFormat>On-screen Show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Dock, Michelle</cp:lastModifiedBy>
  <cp:revision>176</cp:revision>
  <cp:lastPrinted>2016-05-06T21:04:56Z</cp:lastPrinted>
  <dcterms:created xsi:type="dcterms:W3CDTF">2015-05-06T04:15:51Z</dcterms:created>
  <dcterms:modified xsi:type="dcterms:W3CDTF">2016-07-01T18:51:07Z</dcterms:modified>
</cp:coreProperties>
</file>