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60" r:id="rId4"/>
    <p:sldId id="291" r:id="rId5"/>
    <p:sldId id="261" r:id="rId6"/>
    <p:sldId id="292" r:id="rId7"/>
    <p:sldId id="266" r:id="rId8"/>
    <p:sldId id="290" r:id="rId9"/>
    <p:sldId id="293" r:id="rId10"/>
    <p:sldId id="272" r:id="rId11"/>
    <p:sldId id="294" r:id="rId12"/>
    <p:sldId id="268" r:id="rId13"/>
    <p:sldId id="295" r:id="rId14"/>
    <p:sldId id="283" r:id="rId15"/>
    <p:sldId id="279" r:id="rId16"/>
    <p:sldId id="280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A48C76"/>
    <a:srgbClr val="F9D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F3702-250D-8048-A2E8-811C11CD83B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C54EE-80B0-954E-9D22-7EB12B6B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65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6AD07-7A02-B348-BE08-F0FDC87B1D80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1EF69-F0F3-F74A-BF96-2B58C1C39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0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1EF69-F0F3-F74A-BF96-2B58C1C390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1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9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0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4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8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3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9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4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4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4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9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BA01F-62EA-F34D-AB4E-DC62B21A5CF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10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6067" y="2040443"/>
            <a:ext cx="29840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Dressing </a:t>
            </a:r>
            <a:br>
              <a:rPr lang="en-US" sz="4800" dirty="0" smtClean="0"/>
            </a:br>
            <a:r>
              <a:rPr lang="en-US" sz="4800" dirty="0" smtClean="0"/>
              <a:t>the Part</a:t>
            </a:r>
          </a:p>
          <a:p>
            <a:r>
              <a:rPr lang="en-US" dirty="0"/>
              <a:t>B</a:t>
            </a:r>
            <a:r>
              <a:rPr lang="en-US" dirty="0" smtClean="0"/>
              <a:t>y </a:t>
            </a:r>
            <a:r>
              <a:rPr lang="en-US" dirty="0"/>
              <a:t>Mary Erickson, </a:t>
            </a:r>
            <a:r>
              <a:rPr lang="en-US" dirty="0" smtClean="0"/>
              <a:t>Ph.D.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2" y="729206"/>
            <a:ext cx="3966697" cy="51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34" y="290546"/>
            <a:ext cx="7689836" cy="2464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These women wear beautiful patterned clothing.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Which woman’s coat has a pattern of furs?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Which woman’s clothing has embroidered flowers?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Which woman wears beaded necklaces?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Which woman wears a simple white blouse?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6" name="Picture 5" descr="CIMG828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564" y="2926657"/>
            <a:ext cx="2426355" cy="2844789"/>
          </a:xfrm>
          <a:prstGeom prst="rect">
            <a:avLst/>
          </a:prstGeom>
        </p:spPr>
      </p:pic>
      <p:pic>
        <p:nvPicPr>
          <p:cNvPr id="7" name="Picture 6" descr="Mawadah 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71" y="2917481"/>
            <a:ext cx="1463857" cy="2853965"/>
          </a:xfrm>
          <a:prstGeom prst="rect">
            <a:avLst/>
          </a:prstGeom>
        </p:spPr>
      </p:pic>
      <p:pic>
        <p:nvPicPr>
          <p:cNvPr id="8" name="Picture 7" descr="Yemeni woman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0890" y="2907149"/>
            <a:ext cx="1934740" cy="28642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679" y="5811519"/>
            <a:ext cx="868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F9D4B1"/>
                </a:solidFill>
              </a:rPr>
              <a:t>     </a:t>
            </a:r>
            <a:r>
              <a:rPr lang="en-US" dirty="0" smtClean="0">
                <a:solidFill>
                  <a:srgbClr val="F9D4B1"/>
                </a:solidFill>
              </a:rPr>
              <a:t> </a:t>
            </a:r>
            <a:r>
              <a:rPr lang="en-US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Saudi </a:t>
            </a:r>
            <a:r>
              <a:rPr lang="en-US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woman       Athabaskan woman          Guatemalan woman           </a:t>
            </a:r>
            <a:r>
              <a:rPr lang="en-US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Yemeni </a:t>
            </a:r>
            <a:r>
              <a:rPr lang="en-US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woman</a:t>
            </a:r>
            <a:endParaRPr lang="en-US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IMG192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027" y="2926656"/>
            <a:ext cx="1463880" cy="284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68" y="290546"/>
            <a:ext cx="8534788" cy="2018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Men also dress for special occasions.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Both the headdress and mask have splendid feather textures.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What else adds texture to the African mask?</a:t>
            </a: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4" name="Picture 3" descr="Amazon Feather Headdress (1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413" y="1974515"/>
            <a:ext cx="3487198" cy="4125341"/>
          </a:xfrm>
          <a:prstGeom prst="rect">
            <a:avLst/>
          </a:prstGeom>
        </p:spPr>
      </p:pic>
      <p:pic>
        <p:nvPicPr>
          <p:cNvPr id="2" name="Picture 1" descr="P104098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239" y="1974516"/>
            <a:ext cx="2177374" cy="4219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343" y="6194427"/>
            <a:ext cx="7516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Amazonia Feathered Headdress                              </a:t>
            </a:r>
            <a:r>
              <a:rPr lang="en-US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Kuba</a:t>
            </a:r>
            <a:r>
              <a:rPr lang="en-US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Mask</a:t>
            </a:r>
            <a:endParaRPr lang="en-US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2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19" y="244134"/>
            <a:ext cx="8133130" cy="2313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Sometimes people dress to look like someone they are not. Some add props, fake hair, or make</a:t>
            </a:r>
            <a:r>
              <a:rPr lang="en-US" sz="2400" dirty="0">
                <a:latin typeface="Arial"/>
                <a:cs typeface="Arial"/>
              </a:rPr>
              <a:t>-</a:t>
            </a:r>
            <a:r>
              <a:rPr lang="en-US" sz="2400" dirty="0" smtClean="0">
                <a:latin typeface="Arial"/>
                <a:cs typeface="Arial"/>
              </a:rPr>
              <a:t>up to help them get into character.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Who do you think is the office worker? </a:t>
            </a:r>
            <a:r>
              <a:rPr lang="en-US" sz="2400" dirty="0">
                <a:latin typeface="Arial"/>
                <a:cs typeface="Arial"/>
              </a:rPr>
              <a:t>T</a:t>
            </a:r>
            <a:r>
              <a:rPr lang="en-US" sz="2400" dirty="0" smtClean="0">
                <a:latin typeface="Arial"/>
                <a:cs typeface="Arial"/>
              </a:rPr>
              <a:t>he high school teacher? The seventh grader?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7" name="Picture 6" descr="Conquistador (1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669" y="2597463"/>
            <a:ext cx="1798318" cy="3654777"/>
          </a:xfrm>
          <a:prstGeom prst="rect">
            <a:avLst/>
          </a:prstGeom>
        </p:spPr>
      </p:pic>
      <p:pic>
        <p:nvPicPr>
          <p:cNvPr id="8" name="Picture 7" descr="em Naomi full fac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19" y="2597464"/>
            <a:ext cx="2741084" cy="3654778"/>
          </a:xfrm>
          <a:prstGeom prst="rect">
            <a:avLst/>
          </a:prstGeom>
        </p:spPr>
      </p:pic>
      <p:pic>
        <p:nvPicPr>
          <p:cNvPr id="9" name="Picture 8" descr="IMG_103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166" y="2597463"/>
            <a:ext cx="2741083" cy="365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141" y="385631"/>
            <a:ext cx="7925136" cy="1029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Some people even dress up critters, cacti, cars and  statues to change their characters.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2" name="Picture 1" descr="IMG_21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46" y="1436621"/>
            <a:ext cx="2214814" cy="4750742"/>
          </a:xfrm>
          <a:prstGeom prst="rect">
            <a:avLst/>
          </a:prstGeom>
        </p:spPr>
      </p:pic>
      <p:pic>
        <p:nvPicPr>
          <p:cNvPr id="4" name="Picture 3" descr="Jeep costum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004" y="1436620"/>
            <a:ext cx="3328665" cy="2483489"/>
          </a:xfrm>
          <a:prstGeom prst="rect">
            <a:avLst/>
          </a:prstGeom>
        </p:spPr>
      </p:pic>
      <p:pic>
        <p:nvPicPr>
          <p:cNvPr id="5" name="Picture 4" descr="IMG_105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054" y="1425222"/>
            <a:ext cx="1405028" cy="4762141"/>
          </a:xfrm>
          <a:prstGeom prst="rect">
            <a:avLst/>
          </a:prstGeom>
        </p:spPr>
      </p:pic>
      <p:pic>
        <p:nvPicPr>
          <p:cNvPr id="6" name="Picture 5" descr="P124074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004" y="4062539"/>
            <a:ext cx="3328665" cy="213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18" y="1716429"/>
            <a:ext cx="3403970" cy="2980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Theatrical costumes are designed specifically to help define characters in a play, an opera, or a ballet. </a:t>
            </a:r>
          </a:p>
        </p:txBody>
      </p:sp>
      <p:pic>
        <p:nvPicPr>
          <p:cNvPr id="4" name="Picture 3" descr="Male Charat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5" t="1943"/>
          <a:stretch/>
        </p:blipFill>
        <p:spPr>
          <a:xfrm>
            <a:off x="4502552" y="335666"/>
            <a:ext cx="3923562" cy="59005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02552" y="6271290"/>
            <a:ext cx="3923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from Southwest Shakespeare Company</a:t>
            </a:r>
            <a:endParaRPr lang="en-US" sz="12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332" y="390610"/>
            <a:ext cx="8249392" cy="1577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Costume designers collaborate as part of a technical team that includes set designers, lighting designers, property (“props”) designers and sound designers.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4" name="Picture 3" descr="Picture (Device Independent Bitmap) 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4814" y="2121388"/>
            <a:ext cx="5589668" cy="4178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7867" y="6300061"/>
            <a:ext cx="3923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from Southwest Shakespeare Company</a:t>
            </a:r>
            <a:endParaRPr lang="en-US" sz="12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056" y="256648"/>
            <a:ext cx="8132068" cy="2637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The director provides the concept (big ideas), insights into characters the performers portray, and a vision of how the production should look. </a:t>
            </a:r>
          </a:p>
          <a:p>
            <a:pPr marL="0" indent="0">
              <a:buNone/>
            </a:pPr>
            <a:endParaRPr lang="en-US" sz="12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The costume designer and other designers contribute their own ideas to help create a production with a seamless, unified look.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374" y="2904927"/>
            <a:ext cx="6622355" cy="3366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2552" y="6271290"/>
            <a:ext cx="3923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from Southwest Shakespeare Company</a:t>
            </a:r>
            <a:endParaRPr lang="en-US" sz="12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5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542" y="1113426"/>
            <a:ext cx="4281339" cy="4419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You are invited to visit the </a:t>
            </a:r>
            <a:r>
              <a:rPr lang="en-US" sz="2400" i="1" dirty="0" smtClean="0">
                <a:latin typeface="Arial"/>
                <a:cs typeface="Arial"/>
              </a:rPr>
              <a:t>Merely Players </a:t>
            </a:r>
            <a:r>
              <a:rPr lang="en-US" sz="2400" dirty="0" smtClean="0">
                <a:latin typeface="Arial"/>
                <a:cs typeface="Arial"/>
              </a:rPr>
              <a:t>exhibition </a:t>
            </a:r>
            <a:r>
              <a:rPr lang="en-US" sz="2400" dirty="0">
                <a:latin typeface="Arial"/>
                <a:cs typeface="Arial"/>
              </a:rPr>
              <a:t>at </a:t>
            </a:r>
            <a:r>
              <a:rPr lang="en-US" sz="2400" dirty="0" smtClean="0">
                <a:latin typeface="Arial"/>
                <a:cs typeface="Arial"/>
              </a:rPr>
              <a:t>Tempe </a:t>
            </a:r>
            <a:r>
              <a:rPr lang="en-US" sz="2400" dirty="0">
                <a:latin typeface="Arial"/>
                <a:cs typeface="Arial"/>
              </a:rPr>
              <a:t>Center for the Arts. </a:t>
            </a: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Explore costumes designed for </a:t>
            </a:r>
            <a:r>
              <a:rPr lang="en-US" sz="2400" dirty="0" err="1" smtClean="0">
                <a:latin typeface="Arial"/>
                <a:cs typeface="Arial"/>
              </a:rPr>
              <a:t>Childsplay</a:t>
            </a:r>
            <a:r>
              <a:rPr lang="en-US" sz="2400" dirty="0" smtClean="0">
                <a:latin typeface="Arial"/>
                <a:cs typeface="Arial"/>
              </a:rPr>
              <a:t>, the Arizona Opera, Ballet Arizona, Southwest Shakespeare Company, Phoenix Theatre, the masks of </a:t>
            </a:r>
            <a:r>
              <a:rPr lang="en-US" sz="2400" dirty="0" err="1" smtClean="0">
                <a:latin typeface="Arial"/>
                <a:cs typeface="Arial"/>
              </a:rPr>
              <a:t>Zarco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Gurerro</a:t>
            </a:r>
            <a:r>
              <a:rPr lang="en-US" sz="2400" dirty="0" smtClean="0">
                <a:latin typeface="Arial"/>
                <a:cs typeface="Arial"/>
              </a:rPr>
              <a:t>, and more.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1026" name="Picture 2" descr="U:\CommunityServices\TMAC\Gallery Coordinator\Gallery at TCA\2016 Exhibitions\Merely Players- Costumes\postcard\MerelyPlayersPostcard FINAL_Page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1290" y="1113426"/>
            <a:ext cx="3326809" cy="443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2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827" y="801802"/>
            <a:ext cx="2974234" cy="5041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Arial"/>
                <a:cs typeface="Arial"/>
              </a:rPr>
              <a:t>What does how you dress say about you?</a:t>
            </a:r>
          </a:p>
          <a:p>
            <a:pPr marL="0" indent="0">
              <a:buNone/>
            </a:pPr>
            <a:endParaRPr lang="en-US" sz="22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200" dirty="0" smtClean="0">
                <a:latin typeface="Arial"/>
                <a:cs typeface="Arial"/>
              </a:rPr>
              <a:t>Does it say</a:t>
            </a:r>
          </a:p>
          <a:p>
            <a:r>
              <a:rPr lang="en-US" sz="2200" dirty="0" smtClean="0">
                <a:latin typeface="Arial"/>
                <a:cs typeface="Arial"/>
              </a:rPr>
              <a:t>who you are? </a:t>
            </a:r>
          </a:p>
          <a:p>
            <a:r>
              <a:rPr lang="en-US" sz="2200" dirty="0" smtClean="0">
                <a:latin typeface="Arial"/>
                <a:cs typeface="Arial"/>
              </a:rPr>
              <a:t>what you do?</a:t>
            </a:r>
          </a:p>
          <a:p>
            <a:r>
              <a:rPr lang="en-US" sz="2200" dirty="0" smtClean="0">
                <a:latin typeface="Arial"/>
                <a:cs typeface="Arial"/>
              </a:rPr>
              <a:t>what you care about?</a:t>
            </a:r>
          </a:p>
          <a:p>
            <a:r>
              <a:rPr lang="en-US" sz="2200" dirty="0" smtClean="0">
                <a:latin typeface="Arial"/>
                <a:cs typeface="Arial"/>
              </a:rPr>
              <a:t>how you would like others to see you?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5" name="Picture 4" descr="CIMG716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74" y="3494819"/>
            <a:ext cx="3303256" cy="2818568"/>
          </a:xfrm>
          <a:prstGeom prst="rect">
            <a:avLst/>
          </a:prstGeom>
        </p:spPr>
      </p:pic>
      <p:pic>
        <p:nvPicPr>
          <p:cNvPr id="8" name="Picture 7" descr="em P10408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441" y="366517"/>
            <a:ext cx="2034871" cy="5912430"/>
          </a:xfrm>
          <a:prstGeom prst="rect">
            <a:avLst/>
          </a:prstGeom>
        </p:spPr>
      </p:pic>
      <p:pic>
        <p:nvPicPr>
          <p:cNvPr id="9" name="Picture 8" descr="CIMG449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74" y="366517"/>
            <a:ext cx="3282370" cy="26499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3774" y="264711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Belize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3774" y="594405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33" y="461256"/>
            <a:ext cx="8268692" cy="856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rial"/>
                <a:cs typeface="Arial"/>
              </a:rPr>
              <a:t>Some people wear traditional clothes every day.</a:t>
            </a:r>
          </a:p>
        </p:txBody>
      </p:sp>
      <p:pic>
        <p:nvPicPr>
          <p:cNvPr id="4" name="Picture 3" descr="3peoplemasigirl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07" y="1317844"/>
            <a:ext cx="2859121" cy="4580556"/>
          </a:xfrm>
          <a:prstGeom prst="rect">
            <a:avLst/>
          </a:prstGeom>
        </p:spPr>
      </p:pic>
      <p:pic>
        <p:nvPicPr>
          <p:cNvPr id="9" name="Picture 8" descr="img09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936" y="1317844"/>
            <a:ext cx="1974377" cy="4580556"/>
          </a:xfrm>
          <a:prstGeom prst="rect">
            <a:avLst/>
          </a:prstGeom>
        </p:spPr>
      </p:pic>
      <p:pic>
        <p:nvPicPr>
          <p:cNvPr id="10" name="Picture 9" descr="Indiana woman in gre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627" y="1317844"/>
            <a:ext cx="2770898" cy="45805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7399" y="5898400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Masai</a:t>
            </a:r>
            <a:r>
              <a:rPr lang="en-US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girls</a:t>
            </a:r>
            <a:endParaRPr lang="en-US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22887" y="5898400"/>
            <a:ext cx="197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Yemeni Merchant</a:t>
            </a:r>
            <a:endParaRPr lang="en-US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93797" y="5898400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 woman</a:t>
            </a:r>
            <a:endParaRPr lang="en-US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809" y="290286"/>
            <a:ext cx="8549614" cy="980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rial"/>
                <a:cs typeface="Arial"/>
              </a:rPr>
              <a:t>Others wear traditional clothes on special days </a:t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or to express their cultural identity.</a:t>
            </a:r>
          </a:p>
        </p:txBody>
      </p:sp>
      <p:pic>
        <p:nvPicPr>
          <p:cNvPr id="5" name="Picture 4" descr="Navaj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04" y="1405243"/>
            <a:ext cx="2963973" cy="4643018"/>
          </a:xfrm>
          <a:prstGeom prst="rect">
            <a:avLst/>
          </a:prstGeom>
        </p:spPr>
      </p:pic>
      <p:pic>
        <p:nvPicPr>
          <p:cNvPr id="6" name="Picture 5" descr="Norweiean dancers &amp; fiddler (1)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913" y="1405243"/>
            <a:ext cx="2507840" cy="4643018"/>
          </a:xfrm>
          <a:prstGeom prst="rect">
            <a:avLst/>
          </a:prstGeom>
        </p:spPr>
      </p:pic>
      <p:pic>
        <p:nvPicPr>
          <p:cNvPr id="2" name="Picture 1" descr="P1010028 (1)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037" y="1382784"/>
            <a:ext cx="1656991" cy="4665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7913" y="6048261"/>
            <a:ext cx="236282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2D050"/>
                </a:solidFill>
              </a:rPr>
              <a:t>Norwegian Folk Museum, </a:t>
            </a:r>
          </a:p>
          <a:p>
            <a:r>
              <a:rPr lang="en-US" sz="1600" dirty="0" smtClean="0">
                <a:solidFill>
                  <a:srgbClr val="92D050"/>
                </a:solidFill>
              </a:rPr>
              <a:t>Oslo, Norway</a:t>
            </a:r>
            <a:endParaRPr lang="en-US" sz="1600" dirty="0">
              <a:solidFill>
                <a:srgbClr val="92D050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66583" y="6054125"/>
            <a:ext cx="1913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2D050"/>
                </a:solidFill>
              </a:rPr>
              <a:t>University of Arizona</a:t>
            </a:r>
          </a:p>
          <a:p>
            <a:r>
              <a:rPr lang="en-US" sz="1600" dirty="0" smtClean="0">
                <a:solidFill>
                  <a:srgbClr val="92D050"/>
                </a:solidFill>
              </a:rPr>
              <a:t>Commencement</a:t>
            </a:r>
            <a:endParaRPr lang="en-US" sz="1600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103" y="6069645"/>
            <a:ext cx="2963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Navajo </a:t>
            </a:r>
            <a:r>
              <a:rPr lang="en-US" sz="1600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Kinaalda</a:t>
            </a:r>
            <a:r>
              <a:rPr lang="en-US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(womanhood) ceremony</a:t>
            </a:r>
            <a:r>
              <a:rPr lang="en-US" dirty="0" smtClean="0">
                <a:solidFill>
                  <a:srgbClr val="A48C76"/>
                </a:solidFill>
              </a:rPr>
              <a:t>  </a:t>
            </a:r>
            <a:endParaRPr lang="en-US" dirty="0">
              <a:solidFill>
                <a:srgbClr val="A48C76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47" y="547573"/>
            <a:ext cx="8368676" cy="12377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rial"/>
                <a:cs typeface="Arial"/>
              </a:rPr>
              <a:t>Cities require some of their police officers to </a:t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wear uniforms, so they can be quickly identified.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3241" y="65774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1501" y="5379785"/>
            <a:ext cx="3089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Tempe, AZ police commander</a:t>
            </a:r>
            <a:endParaRPr lang="en-US" sz="14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5415" y="5369906"/>
            <a:ext cx="3419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Brussels, Belgium mounted officers</a:t>
            </a:r>
            <a:endParaRPr lang="en-US" sz="14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IMG_21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415" y="1949967"/>
            <a:ext cx="3562508" cy="3342803"/>
          </a:xfrm>
          <a:prstGeom prst="rect">
            <a:avLst/>
          </a:prstGeom>
        </p:spPr>
      </p:pic>
      <p:pic>
        <p:nvPicPr>
          <p:cNvPr id="12" name="Picture 11" descr="P104094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76" y="1949967"/>
            <a:ext cx="2309876" cy="3342803"/>
          </a:xfrm>
          <a:prstGeom prst="rect">
            <a:avLst/>
          </a:prstGeom>
        </p:spPr>
      </p:pic>
      <p:pic>
        <p:nvPicPr>
          <p:cNvPr id="2" name="Picture 1" descr="CIMG2059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043" y="1949967"/>
            <a:ext cx="1917783" cy="33428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96043" y="5379784"/>
            <a:ext cx="1872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Boston, MA officers</a:t>
            </a:r>
            <a:endParaRPr lang="en-US" sz="14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869" y="523706"/>
            <a:ext cx="8340154" cy="18606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Some people dress for a job, for safety, or to show they are part of a group. Who is dressing for a mine tour? Who is a medical professional? Who sings in a choir? Who is dressing to go under water? How can you tell?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5" name="Picture 4" descr="P104094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331" y="2530879"/>
            <a:ext cx="2044150" cy="3407835"/>
          </a:xfrm>
          <a:prstGeom prst="rect">
            <a:avLst/>
          </a:prstGeom>
        </p:spPr>
      </p:pic>
      <p:pic>
        <p:nvPicPr>
          <p:cNvPr id="8" name="Picture 7" descr="IMG_103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9" y="2530879"/>
            <a:ext cx="1764474" cy="3407835"/>
          </a:xfrm>
          <a:prstGeom prst="rect">
            <a:avLst/>
          </a:prstGeom>
        </p:spPr>
      </p:pic>
      <p:pic>
        <p:nvPicPr>
          <p:cNvPr id="9" name="Picture 8" descr="IMG_113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968" y="2530879"/>
            <a:ext cx="1295812" cy="3407835"/>
          </a:xfrm>
          <a:prstGeom prst="rect">
            <a:avLst/>
          </a:prstGeom>
        </p:spPr>
      </p:pic>
      <p:pic>
        <p:nvPicPr>
          <p:cNvPr id="2" name="Picture 1" descr="CIMG276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896" y="2530879"/>
            <a:ext cx="1513310" cy="340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522" y="562363"/>
            <a:ext cx="3782061" cy="527409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9600" dirty="0" smtClean="0">
                <a:latin typeface="Arial"/>
                <a:cs typeface="Arial"/>
              </a:rPr>
              <a:t>Some people are required to dress a certain way for their work.  The colors of these women’s “scrubs” indicate their special training</a:t>
            </a:r>
          </a:p>
          <a:p>
            <a:pPr marL="0" indent="0">
              <a:buNone/>
            </a:pPr>
            <a:endParaRPr lang="en-US" sz="96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9600" dirty="0" smtClean="0">
                <a:latin typeface="Arial"/>
                <a:cs typeface="Arial"/>
              </a:rPr>
              <a:t>Green = respiratory  therapist</a:t>
            </a:r>
          </a:p>
          <a:p>
            <a:pPr marL="0" indent="0">
              <a:buNone/>
            </a:pPr>
            <a:endParaRPr lang="en-US" sz="96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9600" dirty="0" smtClean="0">
                <a:latin typeface="Arial"/>
                <a:cs typeface="Arial"/>
              </a:rPr>
              <a:t>Brown = exercise     therapist</a:t>
            </a:r>
          </a:p>
          <a:p>
            <a:pPr marL="0" indent="0">
              <a:buNone/>
            </a:pPr>
            <a:endParaRPr lang="en-US" sz="96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9600" dirty="0" smtClean="0">
                <a:latin typeface="Arial"/>
                <a:cs typeface="Arial"/>
              </a:rPr>
              <a:t>Blue = registered nurse</a:t>
            </a:r>
          </a:p>
          <a:p>
            <a:pPr marL="0" indent="0">
              <a:buNone/>
            </a:pPr>
            <a:endParaRPr lang="en-US" sz="11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3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 dirty="0" smtClean="0">
                <a:latin typeface="Arial"/>
                <a:cs typeface="Arial"/>
              </a:rPr>
              <a:t>  </a:t>
            </a: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8" name="Picture 7" descr="P104095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353" y="562363"/>
            <a:ext cx="3876077" cy="5204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6353" y="5836456"/>
            <a:ext cx="38760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Banner Desert Hospital, </a:t>
            </a:r>
            <a:br>
              <a:rPr lang="en-US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pulmonary rehabilitation unit </a:t>
            </a:r>
            <a:endParaRPr lang="en-US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010" y="276368"/>
            <a:ext cx="8322198" cy="1481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Military personnel around the world wear distinctive clothing. Like the medical professionals, the guards wear solid colored uniforms.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8" name="Picture 7" descr="CIMG09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473" y="1717155"/>
            <a:ext cx="2113757" cy="4489394"/>
          </a:xfrm>
          <a:prstGeom prst="rect">
            <a:avLst/>
          </a:prstGeom>
        </p:spPr>
      </p:pic>
      <p:pic>
        <p:nvPicPr>
          <p:cNvPr id="9" name="Picture 8" descr="P101042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084" y="1717155"/>
            <a:ext cx="1527867" cy="4489394"/>
          </a:xfrm>
          <a:prstGeom prst="rect">
            <a:avLst/>
          </a:prstGeom>
        </p:spPr>
      </p:pic>
      <p:pic>
        <p:nvPicPr>
          <p:cNvPr id="10" name="Picture 9" descr="CIMG9893 (1)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025" y="1717155"/>
            <a:ext cx="1761779" cy="44893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1014" y="6242057"/>
            <a:ext cx="1972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Norweigian</a:t>
            </a:r>
            <a:r>
              <a:rPr lang="en-US" sz="1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Guard</a:t>
            </a:r>
            <a:endParaRPr lang="en-US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2948" y="6242057"/>
            <a:ext cx="17139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Moroccan Guard</a:t>
            </a:r>
          </a:p>
        </p:txBody>
      </p:sp>
      <p:sp>
        <p:nvSpPr>
          <p:cNvPr id="5" name="Rectangle 4"/>
          <p:cNvSpPr/>
          <p:nvPr/>
        </p:nvSpPr>
        <p:spPr>
          <a:xfrm>
            <a:off x="6252337" y="6242057"/>
            <a:ext cx="15520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Russian Guard</a:t>
            </a:r>
          </a:p>
        </p:txBody>
      </p:sp>
    </p:spTree>
    <p:extLst>
      <p:ext uri="{BB962C8B-B14F-4D97-AF65-F5344CB8AC3E}">
        <p14:creationId xmlns:p14="http://schemas.microsoft.com/office/powerpoint/2010/main" val="25353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29" y="375349"/>
            <a:ext cx="8683771" cy="2057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Look carefully at the details of the guards’ uniforms.</a:t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Compare their headgear, their belts, their buttons, their collars. Each uniform is decorated with braided cord. 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Can you find a </a:t>
            </a:r>
            <a:r>
              <a:rPr lang="en-US" sz="2400" b="1" dirty="0" smtClean="0">
                <a:solidFill>
                  <a:srgbClr val="92D050"/>
                </a:solidFill>
                <a:latin typeface="Arial"/>
                <a:cs typeface="Arial"/>
              </a:rPr>
              <a:t>braid</a:t>
            </a:r>
            <a:r>
              <a:rPr lang="en-US" sz="2400" dirty="0" smtClean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on each uniform?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2" name="Picture 1" descr="P1010425 (1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78" y="2432796"/>
            <a:ext cx="2604584" cy="3836322"/>
          </a:xfrm>
          <a:prstGeom prst="rect">
            <a:avLst/>
          </a:prstGeom>
        </p:spPr>
      </p:pic>
      <p:pic>
        <p:nvPicPr>
          <p:cNvPr id="5" name="Picture 4" descr="CIMG989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90" y="2432796"/>
            <a:ext cx="2517729" cy="3836322"/>
          </a:xfrm>
          <a:prstGeom prst="rect">
            <a:avLst/>
          </a:prstGeom>
        </p:spPr>
      </p:pic>
      <p:pic>
        <p:nvPicPr>
          <p:cNvPr id="6" name="Picture 5" descr="CIMG0925 (2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477" y="2432797"/>
            <a:ext cx="2703694" cy="3836322"/>
          </a:xfrm>
          <a:prstGeom prst="rect">
            <a:avLst/>
          </a:prstGeom>
        </p:spPr>
      </p:pic>
      <p:pic>
        <p:nvPicPr>
          <p:cNvPr id="9" name="Picture 8" descr="P104097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00642" y="1218644"/>
            <a:ext cx="894487" cy="100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15590</TotalTime>
  <Words>526</Words>
  <Application>Microsoft Office PowerPoint</Application>
  <PresentationFormat>On-screen Show (4:3)</PresentationFormat>
  <Paragraphs>79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Rascona, Veronica</cp:lastModifiedBy>
  <cp:revision>139</cp:revision>
  <cp:lastPrinted>2015-12-18T21:09:07Z</cp:lastPrinted>
  <dcterms:created xsi:type="dcterms:W3CDTF">2015-05-06T04:15:51Z</dcterms:created>
  <dcterms:modified xsi:type="dcterms:W3CDTF">2016-02-17T22:26:02Z</dcterms:modified>
</cp:coreProperties>
</file>