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9"/>
  </p:handoutMasterIdLst>
  <p:sldIdLst>
    <p:sldId id="257" r:id="rId2"/>
    <p:sldId id="283" r:id="rId3"/>
    <p:sldId id="280" r:id="rId4"/>
    <p:sldId id="279" r:id="rId5"/>
    <p:sldId id="258" r:id="rId6"/>
    <p:sldId id="261" r:id="rId7"/>
    <p:sldId id="292" r:id="rId8"/>
    <p:sldId id="266" r:id="rId9"/>
    <p:sldId id="290" r:id="rId10"/>
    <p:sldId id="293" r:id="rId11"/>
    <p:sldId id="272" r:id="rId12"/>
    <p:sldId id="296" r:id="rId13"/>
    <p:sldId id="297" r:id="rId14"/>
    <p:sldId id="299" r:id="rId15"/>
    <p:sldId id="298" r:id="rId16"/>
    <p:sldId id="268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A48C76"/>
    <a:srgbClr val="F9D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F3702-250D-8048-A2E8-811C11CD83B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C54EE-80B0-954E-9D22-7EB12B6B8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6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9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0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4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8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3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9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4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4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4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9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BA01F-62EA-F34D-AB4E-DC62B21A5CF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ADEB-1345-8842-AEBC-14EA9A326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10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6851" y="1956799"/>
            <a:ext cx="37215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Dressing 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Dream</a:t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(Lesson 3)</a:t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Mary Erickson,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Ph.D. and Rebecca Akins, Costume Designer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4" y="636608"/>
            <a:ext cx="3966697" cy="51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250" y="361660"/>
            <a:ext cx="7326775" cy="2694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Which collection of swatches has warm colors?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Which has cool colors?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Which swatches in each pile are solid colors?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Which have patterns?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Which have smooth, rough, shiny or other textures?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 descr="20 Sorted swatc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439" y="2732434"/>
            <a:ext cx="6215596" cy="38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929" y="522040"/>
            <a:ext cx="7569844" cy="878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Use your girl or boy template and begin to design her or his costume. 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2" name="Picture 1" descr="21. Henry starts proje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519" y="1672089"/>
            <a:ext cx="6632070" cy="44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9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484" y="290546"/>
            <a:ext cx="7887341" cy="1017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Use colored pencils to add the color, pattern and texture of the cloth to your rendering.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4" name="Picture 3" descr="22 Making co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473" y="1435093"/>
            <a:ext cx="3912352" cy="4968067"/>
          </a:xfrm>
          <a:prstGeom prst="rect">
            <a:avLst/>
          </a:prstGeom>
        </p:spPr>
      </p:pic>
      <p:pic>
        <p:nvPicPr>
          <p:cNvPr id="5" name="Picture 4" descr="23 Making warm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84" y="1435094"/>
            <a:ext cx="3452806" cy="49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906" y="718808"/>
            <a:ext cx="7743464" cy="1700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As you work, check in with your classmate to make sure all your costumes will have have a unified look when they are completed.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9" name="Picture 8" descr="24 Naomi adds eleme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59" y="2511914"/>
            <a:ext cx="3830199" cy="3102461"/>
          </a:xfrm>
          <a:prstGeom prst="rect">
            <a:avLst/>
          </a:prstGeom>
        </p:spPr>
      </p:pic>
      <p:pic>
        <p:nvPicPr>
          <p:cNvPr id="10" name="Picture 9" descr="25 Working on warm color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137" y="2518059"/>
            <a:ext cx="4042190" cy="30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158" y="406292"/>
            <a:ext cx="8100591" cy="1839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Each classmate should design one boy fairy and one girl fairy. One of these costumes uses cool greens. The other uses warm pinks and oranges. Both designs include yellow and a mix of patterned and solid colored cloth.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2" name="Picture 1" descr="28  Puck warm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62" y="2090787"/>
            <a:ext cx="3340075" cy="4366111"/>
          </a:xfrm>
          <a:prstGeom prst="rect">
            <a:avLst/>
          </a:prstGeom>
        </p:spPr>
      </p:pic>
      <p:pic>
        <p:nvPicPr>
          <p:cNvPr id="7" name="Picture 6" descr="30  Peaseblossom.jp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299" y="2090787"/>
            <a:ext cx="3656620" cy="436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07" y="464165"/>
            <a:ext cx="7556463" cy="1702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Prepare your renderings for presentation by labeling each with the character’s name and attaching the cloth swatches.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6" name="Picture 5" descr="26  stapling on swatch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687" y="1993314"/>
            <a:ext cx="5679542" cy="43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35" y="381964"/>
            <a:ext cx="7893935" cy="2349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Where do you think a play with these costumes might be performed? 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What kind of lighting would best show them off?</a:t>
            </a: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What kind of music would help bring their characters to life?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" name="Picture 1" descr="29  Moth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308" y="2693527"/>
            <a:ext cx="2870982" cy="3752917"/>
          </a:xfrm>
          <a:prstGeom prst="rect">
            <a:avLst/>
          </a:prstGeom>
        </p:spPr>
      </p:pic>
      <p:pic>
        <p:nvPicPr>
          <p:cNvPr id="4" name="Picture 3" descr="31 Puck cool.jp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535" y="2693527"/>
            <a:ext cx="2870981" cy="37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65" y="839062"/>
            <a:ext cx="4749264" cy="482095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W</a:t>
            </a:r>
            <a:r>
              <a:rPr lang="en-US" sz="2400" dirty="0" smtClean="0">
                <a:latin typeface="Arial"/>
                <a:cs typeface="Arial"/>
              </a:rPr>
              <a:t>hich fairies for </a:t>
            </a:r>
            <a:r>
              <a:rPr lang="en-US" sz="2400" i="1" dirty="0" smtClean="0">
                <a:latin typeface="Arial"/>
                <a:cs typeface="Arial"/>
              </a:rPr>
              <a:t>A Midsummer Night’s Dream </a:t>
            </a:r>
            <a:r>
              <a:rPr lang="en-US" sz="2400" dirty="0" smtClean="0">
                <a:latin typeface="Arial"/>
                <a:cs typeface="Arial"/>
              </a:rPr>
              <a:t>will you choose?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What costume will express the character of each fairy?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What colors, patterns and textures can you and your classmate use to unify the look of all your fairies?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6" name="Picture 5" descr="18 Box o swatch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946" y="3670533"/>
            <a:ext cx="3083059" cy="2309211"/>
          </a:xfrm>
          <a:prstGeom prst="rect">
            <a:avLst/>
          </a:prstGeom>
        </p:spPr>
      </p:pic>
      <p:pic>
        <p:nvPicPr>
          <p:cNvPr id="7" name="Picture 6" descr="32 Templates.jp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675" y="671088"/>
            <a:ext cx="3551603" cy="266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1028" y="568641"/>
            <a:ext cx="7886737" cy="1827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More than 500 years ago in England, actor and playwright William Shakespeare wrote a play called </a:t>
            </a:r>
            <a:r>
              <a:rPr lang="en-US" sz="2400" i="1" dirty="0" smtClean="0">
                <a:latin typeface="Arial"/>
                <a:cs typeface="Arial"/>
              </a:rPr>
              <a:t>A Midsummer Night’s Dream</a:t>
            </a:r>
            <a:r>
              <a:rPr lang="en-US" sz="2400" dirty="0" smtClean="0">
                <a:latin typeface="Arial"/>
                <a:cs typeface="Arial"/>
              </a:rPr>
              <a:t>. The play tells the story of four young lovers, six actors and the fairies of the forest who control them.</a:t>
            </a:r>
          </a:p>
        </p:txBody>
      </p:sp>
      <p:pic>
        <p:nvPicPr>
          <p:cNvPr id="6" name="Picture 5" descr="Screen Shot 2016-01-18 at 5.3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47" y="2708830"/>
            <a:ext cx="7632700" cy="2324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5701" y="5116028"/>
            <a:ext cx="4055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from Southwest Shakespeare Company</a:t>
            </a:r>
            <a:endParaRPr lang="en-US" sz="1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2906" y="407120"/>
            <a:ext cx="8009681" cy="2382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The play has been performed hundreds of times.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Each time, a technical team of </a:t>
            </a:r>
            <a:r>
              <a:rPr lang="en-US" sz="2400" dirty="0">
                <a:latin typeface="Arial"/>
                <a:cs typeface="Arial"/>
              </a:rPr>
              <a:t>set designers, lighting designers, property (“props”) designers, </a:t>
            </a:r>
            <a:r>
              <a:rPr lang="en-US" sz="2400" dirty="0" smtClean="0">
                <a:latin typeface="Arial"/>
                <a:cs typeface="Arial"/>
              </a:rPr>
              <a:t>sound designers and costume designers work together to create a unified look based on the director’s vision.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7" name="Picture 6" descr="Picture (Device Independent Bitmap)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3" b="2161"/>
          <a:stretch/>
        </p:blipFill>
        <p:spPr>
          <a:xfrm>
            <a:off x="2065903" y="2565760"/>
            <a:ext cx="5165661" cy="3406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6047" y="6156670"/>
            <a:ext cx="4055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from Southwest Shakespeare Company</a:t>
            </a:r>
            <a:endParaRPr lang="en-US" sz="1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7711" y="372139"/>
            <a:ext cx="8194875" cy="1919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In 2014 the Southwest Shakespeare Company staged their own version of  the play but called it </a:t>
            </a:r>
            <a:r>
              <a:rPr lang="en-US" sz="2400" i="1" dirty="0" smtClean="0">
                <a:latin typeface="Arial"/>
                <a:cs typeface="Arial"/>
              </a:rPr>
              <a:t>“Fairy Worlds” </a:t>
            </a:r>
            <a:r>
              <a:rPr lang="en-US" sz="2400" dirty="0" smtClean="0">
                <a:latin typeface="Arial"/>
                <a:cs typeface="Arial"/>
              </a:rPr>
              <a:t>at night in the Desert Botanical Garden in Phoenix, AZ. Imagine this costume lit by firelight in the dark of the night. 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2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3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1300" dirty="0" smtClean="0">
              <a:latin typeface="Arial"/>
              <a:cs typeface="Arial"/>
            </a:endParaRPr>
          </a:p>
        </p:txBody>
      </p:sp>
      <p:pic>
        <p:nvPicPr>
          <p:cNvPr id="6" name="Picture 5" descr="6  Fairy with fi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714" y="2373522"/>
            <a:ext cx="4978102" cy="3733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0299" y="6157747"/>
            <a:ext cx="4055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from Southwest Shakespeare Company</a:t>
            </a:r>
            <a:endParaRPr lang="en-US" sz="1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26026" y="247771"/>
            <a:ext cx="7718222" cy="269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making a costume, costume designers make drawings of their ideas called </a:t>
            </a:r>
            <a:r>
              <a:rPr lang="en-US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renderings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two costumes on  the left were designed by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C. Wilhelm for a production of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Midsummer Night’s Dream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England in 1904. Rebecca Akins designed the costume on the right for a 1974 production. 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0" name="Picture 9" descr="9 Midsummer Helena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61" t="4716" r="11212" b="7553"/>
          <a:stretch/>
        </p:blipFill>
        <p:spPr>
          <a:xfrm>
            <a:off x="6041983" y="3038011"/>
            <a:ext cx="2022878" cy="3250635"/>
          </a:xfrm>
          <a:prstGeom prst="rect">
            <a:avLst/>
          </a:prstGeom>
        </p:spPr>
      </p:pic>
      <p:pic>
        <p:nvPicPr>
          <p:cNvPr id="13" name="Picture 12" descr="10 fairy 193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26" y="2988775"/>
            <a:ext cx="1865528" cy="3299872"/>
          </a:xfrm>
          <a:prstGeom prst="rect">
            <a:avLst/>
          </a:prstGeom>
        </p:spPr>
      </p:pic>
      <p:pic>
        <p:nvPicPr>
          <p:cNvPr id="14" name="Picture 13" descr="12 rend peaseblossom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823" y="3021647"/>
            <a:ext cx="1915279" cy="32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411"/>
            <a:ext cx="8368676" cy="2084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Costume </a:t>
            </a:r>
            <a:r>
              <a:rPr lang="en-US" sz="2400" dirty="0">
                <a:latin typeface="Arial"/>
                <a:cs typeface="Arial"/>
              </a:rPr>
              <a:t>designers Maci </a:t>
            </a:r>
            <a:r>
              <a:rPr lang="en-US" sz="2400" dirty="0" err="1">
                <a:latin typeface="Arial"/>
                <a:cs typeface="Arial"/>
              </a:rPr>
              <a:t>Hosler</a:t>
            </a:r>
            <a:r>
              <a:rPr lang="en-US" sz="2400" dirty="0">
                <a:latin typeface="Arial"/>
                <a:cs typeface="Arial"/>
              </a:rPr>
              <a:t> and Adrianna Diaz chose </a:t>
            </a:r>
            <a:r>
              <a:rPr lang="en-US" sz="2400" dirty="0" smtClean="0">
                <a:latin typeface="Arial"/>
                <a:cs typeface="Arial"/>
              </a:rPr>
              <a:t>different colors, patterns and textures for each costume in the 2014 production. They collaborated (planned together) so the costumes would tie together to make a unified visual “look.”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241" y="65774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060" y="2796276"/>
            <a:ext cx="6612731" cy="3361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274" y="6157747"/>
            <a:ext cx="4055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from Southwest Shakespeare Company</a:t>
            </a:r>
            <a:endParaRPr lang="en-US" sz="1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58" y="358812"/>
            <a:ext cx="7974958" cy="3113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After you learn more about the characters in the play you will collaborate with a classmate. Each of you will design and draw costumes for two fairies. </a:t>
            </a:r>
          </a:p>
          <a:p>
            <a:pPr marL="0" indent="0">
              <a:buNone/>
            </a:pPr>
            <a:endParaRPr lang="en-US" sz="16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One will be a boy (Puck, Cobweb or </a:t>
            </a:r>
            <a:r>
              <a:rPr lang="en-US" sz="2400" dirty="0" err="1" smtClean="0">
                <a:latin typeface="Arial"/>
                <a:cs typeface="Arial"/>
              </a:rPr>
              <a:t>Mustardseed</a:t>
            </a:r>
            <a:r>
              <a:rPr lang="en-US" sz="2400" dirty="0" smtClean="0">
                <a:latin typeface="Arial"/>
                <a:cs typeface="Arial"/>
              </a:rPr>
              <a:t>). Make him nice and helpful. The other will be a girl (</a:t>
            </a:r>
            <a:r>
              <a:rPr lang="en-US" sz="2400" dirty="0" err="1" smtClean="0">
                <a:latin typeface="Arial"/>
                <a:cs typeface="Arial"/>
              </a:rPr>
              <a:t>Peaseblossom</a:t>
            </a:r>
            <a:r>
              <a:rPr lang="en-US" sz="2400" dirty="0" smtClean="0">
                <a:latin typeface="Arial"/>
                <a:cs typeface="Arial"/>
              </a:rPr>
              <a:t> or Moth). She should be sneaky and not so nice.</a:t>
            </a:r>
          </a:p>
          <a:p>
            <a:pPr marL="0" indent="0">
              <a:buNone/>
            </a:pPr>
            <a:endParaRPr lang="en-US" sz="1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 descr="32 Templates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159" b="7601"/>
          <a:stretch/>
        </p:blipFill>
        <p:spPr>
          <a:xfrm>
            <a:off x="775504" y="3564999"/>
            <a:ext cx="4249998" cy="2812652"/>
          </a:xfrm>
          <a:prstGeom prst="rect">
            <a:avLst/>
          </a:prstGeom>
        </p:spPr>
      </p:pic>
      <p:pic>
        <p:nvPicPr>
          <p:cNvPr id="7" name="Picture 6" descr="3.  Looking at prod shot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502" y="3564999"/>
            <a:ext cx="3196821" cy="268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021" y="328054"/>
            <a:ext cx="3981991" cy="27722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latin typeface="Arial"/>
                <a:cs typeface="Arial"/>
              </a:rPr>
              <a:t>You can give your costumes a unified look by repeating some of the same colors, textures or patterns in both designs.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2" name="Picture 1" descr="P104097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734" y="328054"/>
            <a:ext cx="3696319" cy="2772240"/>
          </a:xfrm>
          <a:prstGeom prst="rect">
            <a:avLst/>
          </a:prstGeom>
        </p:spPr>
      </p:pic>
      <p:pic>
        <p:nvPicPr>
          <p:cNvPr id="9" name="Picture 8" descr="P104096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21" y="3466856"/>
            <a:ext cx="3843567" cy="2882675"/>
          </a:xfrm>
          <a:prstGeom prst="rect">
            <a:avLst/>
          </a:prstGeom>
        </p:spPr>
      </p:pic>
      <p:pic>
        <p:nvPicPr>
          <p:cNvPr id="10" name="Picture 9" descr="P104098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735" y="3515342"/>
            <a:ext cx="3778918" cy="28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795" y="963545"/>
            <a:ext cx="7702384" cy="1490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After you’ve chosen your fairies, sort through cloth (or paper) swatches for those you think will give your fairy the character he or she should have. </a:t>
            </a:r>
          </a:p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" name="Picture 1" descr="18 Box o swatch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95" y="2852880"/>
            <a:ext cx="3727293" cy="2791742"/>
          </a:xfrm>
          <a:prstGeom prst="rect">
            <a:avLst/>
          </a:prstGeom>
        </p:spPr>
      </p:pic>
      <p:pic>
        <p:nvPicPr>
          <p:cNvPr id="4" name="Picture 3" descr="19 sorting swatches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168" y="2852880"/>
            <a:ext cx="3451011" cy="279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15049</TotalTime>
  <Words>575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Rascona, Veronica</cp:lastModifiedBy>
  <cp:revision>142</cp:revision>
  <cp:lastPrinted>2015-12-18T21:09:41Z</cp:lastPrinted>
  <dcterms:created xsi:type="dcterms:W3CDTF">2015-05-06T04:15:51Z</dcterms:created>
  <dcterms:modified xsi:type="dcterms:W3CDTF">2016-02-17T22:33:40Z</dcterms:modified>
</cp:coreProperties>
</file>