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5" r:id="rId4"/>
    <p:sldId id="266" r:id="rId5"/>
    <p:sldId id="267" r:id="rId6"/>
    <p:sldId id="268" r:id="rId7"/>
    <p:sldId id="259" r:id="rId8"/>
    <p:sldId id="269" r:id="rId9"/>
    <p:sldId id="260" r:id="rId10"/>
    <p:sldId id="270" r:id="rId11"/>
    <p:sldId id="261" r:id="rId12"/>
    <p:sldId id="271" r:id="rId13"/>
    <p:sldId id="262" r:id="rId14"/>
    <p:sldId id="263" r:id="rId1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p:scale>
          <a:sx n="80" d="100"/>
          <a:sy n="80" d="100"/>
        </p:scale>
        <p:origin x="3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30C7531-D668-495A-870C-F2DD3273896E}" type="datetimeFigureOut">
              <a:rPr lang="en-US" smtClean="0"/>
              <a:t>07/28/2015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7A1F183-5568-4281-A7F1-4E2C112D321A}" type="slidenum">
              <a:rPr lang="en-US" smtClean="0"/>
              <a:t>‹#›</a:t>
            </a:fld>
            <a:endParaRPr lang="en-US"/>
          </a:p>
        </p:txBody>
      </p:sp>
    </p:spTree>
    <p:extLst>
      <p:ext uri="{BB962C8B-B14F-4D97-AF65-F5344CB8AC3E}">
        <p14:creationId xmlns:p14="http://schemas.microsoft.com/office/powerpoint/2010/main" val="393463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0C65B9-8B8D-AC44-ABFA-1AB99BB0A3FE}" type="slidenum">
              <a:rPr lang="en-US" smtClean="0"/>
              <a:pPr/>
              <a:t>7</a:t>
            </a:fld>
            <a:endParaRPr lang="en-US"/>
          </a:p>
        </p:txBody>
      </p:sp>
    </p:spTree>
    <p:extLst>
      <p:ext uri="{BB962C8B-B14F-4D97-AF65-F5344CB8AC3E}">
        <p14:creationId xmlns:p14="http://schemas.microsoft.com/office/powerpoint/2010/main" val="308752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Lynette:  Thanks</a:t>
            </a:r>
            <a:r>
              <a:rPr lang="en-US" baseline="0" dirty="0" smtClean="0"/>
              <a:t>, John and Athena, for sharing these lessons with us!  Now, let’s hear </a:t>
            </a:r>
            <a:r>
              <a:rPr lang="en-US" baseline="0" dirty="0" err="1" smtClean="0"/>
              <a:t>Bryent</a:t>
            </a:r>
            <a:r>
              <a:rPr lang="en-US" baseline="0" dirty="0" smtClean="0"/>
              <a:t> explain how I teach the William Morris lesson.</a:t>
            </a:r>
            <a:endParaRPr lang="en-US" dirty="0"/>
          </a:p>
        </p:txBody>
      </p:sp>
      <p:sp>
        <p:nvSpPr>
          <p:cNvPr id="4" name="Slide Number Placeholder 3"/>
          <p:cNvSpPr>
            <a:spLocks noGrp="1"/>
          </p:cNvSpPr>
          <p:nvPr>
            <p:ph type="sldNum" sz="quarter" idx="10"/>
          </p:nvPr>
        </p:nvSpPr>
        <p:spPr/>
        <p:txBody>
          <a:bodyPr/>
          <a:lstStyle/>
          <a:p>
            <a:fld id="{960C65B9-8B8D-AC44-ABFA-1AB99BB0A3FE}" type="slidenum">
              <a:rPr lang="en-US" smtClean="0"/>
              <a:pPr/>
              <a:t>9</a:t>
            </a:fld>
            <a:endParaRPr lang="en-US"/>
          </a:p>
        </p:txBody>
      </p:sp>
    </p:spTree>
    <p:extLst>
      <p:ext uri="{BB962C8B-B14F-4D97-AF65-F5344CB8AC3E}">
        <p14:creationId xmlns:p14="http://schemas.microsoft.com/office/powerpoint/2010/main" val="68362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Lynette:  Thanks</a:t>
            </a:r>
            <a:r>
              <a:rPr lang="en-US" baseline="0" dirty="0" smtClean="0"/>
              <a:t>, John and Athena, for sharing these lessons with us!  Now, let’s hear </a:t>
            </a:r>
            <a:r>
              <a:rPr lang="en-US" baseline="0" dirty="0" err="1" smtClean="0"/>
              <a:t>Bryent</a:t>
            </a:r>
            <a:r>
              <a:rPr lang="en-US" baseline="0" dirty="0" smtClean="0"/>
              <a:t> explain how I teach the William Morris lesson.</a:t>
            </a:r>
            <a:endParaRPr lang="en-US" dirty="0"/>
          </a:p>
        </p:txBody>
      </p:sp>
      <p:sp>
        <p:nvSpPr>
          <p:cNvPr id="4" name="Slide Number Placeholder 3"/>
          <p:cNvSpPr>
            <a:spLocks noGrp="1"/>
          </p:cNvSpPr>
          <p:nvPr>
            <p:ph type="sldNum" sz="quarter" idx="10"/>
          </p:nvPr>
        </p:nvSpPr>
        <p:spPr/>
        <p:txBody>
          <a:bodyPr/>
          <a:lstStyle/>
          <a:p>
            <a:fld id="{960C65B9-8B8D-AC44-ABFA-1AB99BB0A3FE}" type="slidenum">
              <a:rPr lang="en-US" smtClean="0"/>
              <a:pPr/>
              <a:t>11</a:t>
            </a:fld>
            <a:endParaRPr lang="en-US"/>
          </a:p>
        </p:txBody>
      </p:sp>
    </p:spTree>
    <p:extLst>
      <p:ext uri="{BB962C8B-B14F-4D97-AF65-F5344CB8AC3E}">
        <p14:creationId xmlns:p14="http://schemas.microsoft.com/office/powerpoint/2010/main" val="271440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Lynette:  Thanks</a:t>
            </a:r>
            <a:r>
              <a:rPr lang="en-US" baseline="0" dirty="0" smtClean="0"/>
              <a:t>, John and Athena, for sharing these lessons with us!  Now, let’s hear </a:t>
            </a:r>
            <a:r>
              <a:rPr lang="en-US" baseline="0" dirty="0" err="1" smtClean="0"/>
              <a:t>Bryent</a:t>
            </a:r>
            <a:r>
              <a:rPr lang="en-US" baseline="0" dirty="0" smtClean="0"/>
              <a:t> explain how I teach the William Morris lesson.</a:t>
            </a:r>
            <a:endParaRPr lang="en-US" dirty="0"/>
          </a:p>
        </p:txBody>
      </p:sp>
      <p:sp>
        <p:nvSpPr>
          <p:cNvPr id="4" name="Slide Number Placeholder 3"/>
          <p:cNvSpPr>
            <a:spLocks noGrp="1"/>
          </p:cNvSpPr>
          <p:nvPr>
            <p:ph type="sldNum" sz="quarter" idx="10"/>
          </p:nvPr>
        </p:nvSpPr>
        <p:spPr/>
        <p:txBody>
          <a:bodyPr/>
          <a:lstStyle/>
          <a:p>
            <a:fld id="{960C65B9-8B8D-AC44-ABFA-1AB99BB0A3FE}" type="slidenum">
              <a:rPr lang="en-US" smtClean="0"/>
              <a:pPr/>
              <a:t>13</a:t>
            </a:fld>
            <a:endParaRPr lang="en-US"/>
          </a:p>
        </p:txBody>
      </p:sp>
    </p:spTree>
    <p:extLst>
      <p:ext uri="{BB962C8B-B14F-4D97-AF65-F5344CB8AC3E}">
        <p14:creationId xmlns:p14="http://schemas.microsoft.com/office/powerpoint/2010/main" val="422510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DF3E90-3390-4F69-BACA-C38B71F61114}" type="datetimeFigureOut">
              <a:rPr lang="en-US" smtClean="0"/>
              <a:t>07/28/2015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63587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F3E90-3390-4F69-BACA-C38B71F61114}" type="datetimeFigureOut">
              <a:rPr lang="en-US" smtClean="0"/>
              <a:t>07/28/2015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62383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F3E90-3390-4F69-BACA-C38B71F61114}" type="datetimeFigureOut">
              <a:rPr lang="en-US" smtClean="0"/>
              <a:t>07/28/2015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324403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F3E90-3390-4F69-BACA-C38B71F61114}" type="datetimeFigureOut">
              <a:rPr lang="en-US" smtClean="0"/>
              <a:t>07/28/2015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333977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F3E90-3390-4F69-BACA-C38B71F61114}" type="datetimeFigureOut">
              <a:rPr lang="en-US" smtClean="0"/>
              <a:t>07/28/2015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66301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DF3E90-3390-4F69-BACA-C38B71F61114}" type="datetimeFigureOut">
              <a:rPr lang="en-US" smtClean="0"/>
              <a:t>07/28/2015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162229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DF3E90-3390-4F69-BACA-C38B71F61114}" type="datetimeFigureOut">
              <a:rPr lang="en-US" smtClean="0"/>
              <a:t>07/28/2015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389196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F3E90-3390-4F69-BACA-C38B71F61114}" type="datetimeFigureOut">
              <a:rPr lang="en-US" smtClean="0"/>
              <a:t>07/28/2015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145433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F3E90-3390-4F69-BACA-C38B71F61114}" type="datetimeFigureOut">
              <a:rPr lang="en-US" smtClean="0"/>
              <a:t>07/28/2015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388342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F3E90-3390-4F69-BACA-C38B71F61114}" type="datetimeFigureOut">
              <a:rPr lang="en-US" smtClean="0"/>
              <a:t>07/28/2015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355024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F3E90-3390-4F69-BACA-C38B71F61114}" type="datetimeFigureOut">
              <a:rPr lang="en-US" smtClean="0"/>
              <a:t>07/28/2015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B01B1-7A7B-410A-BB2A-49814788C1D1}" type="slidenum">
              <a:rPr lang="en-US" smtClean="0"/>
              <a:t>‹#›</a:t>
            </a:fld>
            <a:endParaRPr lang="en-US"/>
          </a:p>
        </p:txBody>
      </p:sp>
    </p:spTree>
    <p:extLst>
      <p:ext uri="{BB962C8B-B14F-4D97-AF65-F5344CB8AC3E}">
        <p14:creationId xmlns:p14="http://schemas.microsoft.com/office/powerpoint/2010/main" val="281460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F3E90-3390-4F69-BACA-C38B71F61114}" type="datetimeFigureOut">
              <a:rPr lang="en-US" smtClean="0"/>
              <a:t>07/28/2015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B01B1-7A7B-410A-BB2A-49814788C1D1}" type="slidenum">
              <a:rPr lang="en-US" smtClean="0"/>
              <a:t>‹#›</a:t>
            </a:fld>
            <a:endParaRPr lang="en-US"/>
          </a:p>
        </p:txBody>
      </p:sp>
    </p:spTree>
    <p:extLst>
      <p:ext uri="{BB962C8B-B14F-4D97-AF65-F5344CB8AC3E}">
        <p14:creationId xmlns:p14="http://schemas.microsoft.com/office/powerpoint/2010/main" val="249449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hannah_salia\Desktop\NAEA 2012\Inside Artwork\20111101162307_00013 (640x414).jpg"/>
          <p:cNvPicPr>
            <a:picLocks noChangeAspect="1" noChangeArrowheads="1"/>
          </p:cNvPicPr>
          <p:nvPr/>
        </p:nvPicPr>
        <p:blipFill rotWithShape="1">
          <a:blip r:embed="rId2">
            <a:extLst>
              <a:ext uri="{28A0092B-C50C-407E-A947-70E740481C1C}">
                <a14:useLocalDpi xmlns:a14="http://schemas.microsoft.com/office/drawing/2010/main" val="0"/>
              </a:ext>
            </a:extLst>
          </a:blip>
          <a:srcRect r="2162"/>
          <a:stretch/>
        </p:blipFill>
        <p:spPr bwMode="auto">
          <a:xfrm>
            <a:off x="933317" y="2706046"/>
            <a:ext cx="4082267" cy="26990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74800" y="1615440"/>
            <a:ext cx="10036063" cy="1645273"/>
          </a:xfrm>
        </p:spPr>
        <p:txBody>
          <a:bodyPr>
            <a:normAutofit/>
          </a:bodyPr>
          <a:lstStyle/>
          <a:p>
            <a:r>
              <a:rPr lang="en-US" sz="5400" b="1" dirty="0" smtClean="0">
                <a:latin typeface="Arial" panose="020B0604020202020204" pitchFamily="34" charset="0"/>
                <a:cs typeface="Arial" panose="020B0604020202020204" pitchFamily="34" charset="0"/>
              </a:rPr>
              <a:t>St. Thomas School </a:t>
            </a:r>
            <a:br>
              <a:rPr lang="en-US" sz="54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Bird Drawings</a:t>
            </a:r>
            <a:endParaRPr lang="en-US" sz="4000" b="1" dirty="0">
              <a:latin typeface="Arial" panose="020B0604020202020204" pitchFamily="34" charset="0"/>
              <a:cs typeface="Arial" panose="020B0604020202020204" pitchFamily="34" charset="0"/>
            </a:endParaRPr>
          </a:p>
        </p:txBody>
      </p:sp>
      <p:sp>
        <p:nvSpPr>
          <p:cNvPr id="3" name="TextBox 2"/>
          <p:cNvSpPr txBox="1"/>
          <p:nvPr/>
        </p:nvSpPr>
        <p:spPr>
          <a:xfrm>
            <a:off x="5547360" y="3810000"/>
            <a:ext cx="48260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y Hannah Salia</a:t>
            </a:r>
          </a:p>
          <a:p>
            <a:r>
              <a:rPr lang="en-US" dirty="0" smtClean="0">
                <a:latin typeface="Arial" panose="020B0604020202020204" pitchFamily="34" charset="0"/>
                <a:cs typeface="Arial" panose="020B0604020202020204" pitchFamily="34" charset="0"/>
              </a:rPr>
              <a:t>In conjunction with the </a:t>
            </a:r>
            <a:r>
              <a:rPr lang="en-US" i="1" dirty="0" smtClean="0">
                <a:latin typeface="Arial" panose="020B0604020202020204" pitchFamily="34" charset="0"/>
                <a:cs typeface="Arial" panose="020B0604020202020204" pitchFamily="34" charset="0"/>
              </a:rPr>
              <a:t>Birds of a Feather </a:t>
            </a:r>
            <a:r>
              <a:rPr lang="en-US" dirty="0" smtClean="0">
                <a:latin typeface="Arial" panose="020B0604020202020204" pitchFamily="34" charset="0"/>
                <a:cs typeface="Arial" panose="020B0604020202020204" pitchFamily="34" charset="0"/>
              </a:rPr>
              <a:t>exhibition at Tempe Center for the Arts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404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hannah_salia\Desktop\NAEA 2012\Inside Artwork\20111101161749_00003 (640x4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57217" y="3318467"/>
            <a:ext cx="4622299" cy="2975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8" descr="C:\Users\hannah_salia\Desktop\NAEA 2012\Inside Artwork\20111101161927_00006 (640x414) (258x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994" y="1896231"/>
            <a:ext cx="3097187" cy="3889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0" descr="C:\Users\hannah_salia\Desktop\NAEA 2012\Inside Artwork\20111101162307_00013 (640x4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57217" y="535647"/>
            <a:ext cx="4606234" cy="2540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336082" y="535647"/>
            <a:ext cx="4316574" cy="1143000"/>
          </a:xfrm>
        </p:spPr>
        <p:txBody>
          <a:bodyPr>
            <a:noAutofit/>
          </a:bodyPr>
          <a:lstStyle/>
          <a:p>
            <a:r>
              <a:rPr lang="en-US" sz="2400" dirty="0" smtClean="0">
                <a:latin typeface="Arial" panose="020B0604020202020204" pitchFamily="34" charset="0"/>
                <a:cs typeface="Arial" panose="020B0604020202020204" pitchFamily="34" charset="0"/>
              </a:rPr>
              <a:t>More completed student work.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57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67243" y="103605"/>
            <a:ext cx="9016806" cy="1143000"/>
          </a:xfrm>
        </p:spPr>
        <p:txBody>
          <a:bodyPr>
            <a:noAutofit/>
          </a:bodyPr>
          <a:lstStyle/>
          <a:p>
            <a:pPr algn="ctr"/>
            <a:r>
              <a:rPr lang="en-US" sz="2800" dirty="0" smtClean="0">
                <a:latin typeface="Arial" panose="020B0604020202020204" pitchFamily="34" charset="0"/>
                <a:cs typeface="Arial" panose="020B0604020202020204" pitchFamily="34" charset="0"/>
              </a:rPr>
              <a:t>Example of 3</a:t>
            </a:r>
            <a:r>
              <a:rPr lang="en-US" sz="2800" baseline="30000" dirty="0" smtClean="0">
                <a:latin typeface="Arial" panose="020B0604020202020204" pitchFamily="34" charset="0"/>
                <a:cs typeface="Arial" panose="020B0604020202020204" pitchFamily="34" charset="0"/>
              </a:rPr>
              <a:t>rd</a:t>
            </a:r>
            <a:r>
              <a:rPr lang="en-US" sz="2800" dirty="0" smtClean="0">
                <a:latin typeface="Arial" panose="020B0604020202020204" pitchFamily="34" charset="0"/>
                <a:cs typeface="Arial" panose="020B0604020202020204" pitchFamily="34" charset="0"/>
              </a:rPr>
              <a:t> grade student field guide.</a:t>
            </a:r>
            <a:endParaRPr lang="en-US" sz="2800" dirty="0">
              <a:latin typeface="Arial" panose="020B0604020202020204" pitchFamily="34" charset="0"/>
              <a:cs typeface="Arial" panose="020B0604020202020204" pitchFamily="34" charset="0"/>
            </a:endParaRPr>
          </a:p>
        </p:txBody>
      </p:sp>
      <p:grpSp>
        <p:nvGrpSpPr>
          <p:cNvPr id="3" name="Group 2"/>
          <p:cNvGrpSpPr/>
          <p:nvPr/>
        </p:nvGrpSpPr>
        <p:grpSpPr>
          <a:xfrm>
            <a:off x="2192129" y="1013192"/>
            <a:ext cx="7143839" cy="5201698"/>
            <a:chOff x="2034473" y="1044723"/>
            <a:chExt cx="7143839" cy="5201698"/>
          </a:xfrm>
        </p:grpSpPr>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034473" y="1044723"/>
              <a:ext cx="7143839" cy="520169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Rectangle 1"/>
            <p:cNvSpPr/>
            <p:nvPr/>
          </p:nvSpPr>
          <p:spPr>
            <a:xfrm>
              <a:off x="6022428" y="4540469"/>
              <a:ext cx="1324303" cy="14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095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7243" y="103605"/>
            <a:ext cx="9016806" cy="1143000"/>
          </a:xfrm>
        </p:spPr>
        <p:txBody>
          <a:bodyPr>
            <a:noAutofit/>
          </a:bodyPr>
          <a:lstStyle/>
          <a:p>
            <a:pPr algn="ctr"/>
            <a:r>
              <a:rPr lang="en-US" sz="2800" dirty="0" smtClean="0">
                <a:latin typeface="Arial" panose="020B0604020202020204" pitchFamily="34" charset="0"/>
                <a:cs typeface="Arial" panose="020B0604020202020204" pitchFamily="34" charset="0"/>
              </a:rPr>
              <a:t>Example of 3</a:t>
            </a:r>
            <a:r>
              <a:rPr lang="en-US" sz="2800" baseline="30000" dirty="0" smtClean="0">
                <a:latin typeface="Arial" panose="020B0604020202020204" pitchFamily="34" charset="0"/>
                <a:cs typeface="Arial" panose="020B0604020202020204" pitchFamily="34" charset="0"/>
              </a:rPr>
              <a:t>rd</a:t>
            </a:r>
            <a:r>
              <a:rPr lang="en-US" sz="2800" dirty="0" smtClean="0">
                <a:latin typeface="Arial" panose="020B0604020202020204" pitchFamily="34" charset="0"/>
                <a:cs typeface="Arial" panose="020B0604020202020204" pitchFamily="34" charset="0"/>
              </a:rPr>
              <a:t> grade student field guide.</a:t>
            </a:r>
            <a:endParaRPr lang="en-US" sz="2800" dirty="0">
              <a:latin typeface="Arial" panose="020B0604020202020204" pitchFamily="34" charset="0"/>
              <a:cs typeface="Arial" panose="020B0604020202020204" pitchFamily="34" charset="0"/>
            </a:endParaRPr>
          </a:p>
        </p:txBody>
      </p:sp>
      <p:grpSp>
        <p:nvGrpSpPr>
          <p:cNvPr id="6" name="Group 5"/>
          <p:cNvGrpSpPr/>
          <p:nvPr/>
        </p:nvGrpSpPr>
        <p:grpSpPr>
          <a:xfrm>
            <a:off x="1855988" y="1094929"/>
            <a:ext cx="7482319" cy="5187118"/>
            <a:chOff x="1855988" y="1094929"/>
            <a:chExt cx="7482319" cy="5187118"/>
          </a:xfrm>
        </p:grpSpPr>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855988" y="1094929"/>
              <a:ext cx="7482319" cy="5187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202016" y="5931775"/>
              <a:ext cx="1995778" cy="13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4614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735" y="436768"/>
            <a:ext cx="11221535" cy="954107"/>
          </a:xfrm>
          <a:prstGeom prst="rect">
            <a:avLst/>
          </a:prstGeom>
        </p:spPr>
        <p:txBody>
          <a:bodyPr wrap="square">
            <a:spAutoFit/>
          </a:bodyPr>
          <a:lstStyle/>
          <a:p>
            <a:pPr algn="ctr"/>
            <a:r>
              <a:rPr lang="en-US" sz="2800" dirty="0" smtClean="0">
                <a:latin typeface="Arial" panose="020B0604020202020204" pitchFamily="34" charset="0"/>
                <a:cs typeface="Arial" panose="020B0604020202020204" pitchFamily="34" charset="0"/>
              </a:rPr>
              <a:t>St. Thomas School Field Guides</a:t>
            </a:r>
          </a:p>
          <a:p>
            <a:pPr algn="ctr"/>
            <a:r>
              <a:rPr lang="en-US" sz="2800" i="1" dirty="0" smtClean="0">
                <a:latin typeface="Arial" panose="020B0604020202020204" pitchFamily="34" charset="0"/>
                <a:cs typeface="Arial" panose="020B0604020202020204" pitchFamily="34" charset="0"/>
              </a:rPr>
              <a:t>Pacific Northwest Native Birds and Pla</a:t>
            </a:r>
            <a:r>
              <a:rPr lang="en-US" sz="2800" dirty="0" smtClean="0">
                <a:latin typeface="Arial" panose="020B0604020202020204" pitchFamily="34" charset="0"/>
                <a:cs typeface="Arial" panose="020B0604020202020204" pitchFamily="34" charset="0"/>
              </a:rPr>
              <a:t>nts</a:t>
            </a:r>
            <a:endParaRPr 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0736" y="1591294"/>
            <a:ext cx="3977814" cy="4536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63617" y="1591294"/>
            <a:ext cx="3069140" cy="4536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F:\ArtsTime 2013 Final Version\birdstitlep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5986" y="1591294"/>
            <a:ext cx="3456285" cy="4536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61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0695" y="1199407"/>
            <a:ext cx="6792686" cy="4154984"/>
          </a:xfrm>
          <a:prstGeom prst="rect">
            <a:avLst/>
          </a:prstGeom>
          <a:noFill/>
        </p:spPr>
        <p:txBody>
          <a:bodyPr wrap="square" rtlCol="0">
            <a:spAutoFit/>
          </a:bodyPr>
          <a:lstStyle/>
          <a:p>
            <a:pPr algn="ctr">
              <a:lnSpc>
                <a:spcPct val="150000"/>
              </a:lnSpc>
            </a:pPr>
            <a:r>
              <a:rPr lang="en-US" sz="3600" dirty="0" smtClean="0">
                <a:latin typeface="Arial" panose="020B0604020202020204" pitchFamily="34" charset="0"/>
                <a:cs typeface="Arial" panose="020B0604020202020204" pitchFamily="34" charset="0"/>
              </a:rPr>
              <a:t>Thank you:</a:t>
            </a:r>
          </a:p>
          <a:p>
            <a:pPr algn="ctr">
              <a:lnSpc>
                <a:spcPct val="150000"/>
              </a:lnSpc>
            </a:pPr>
            <a:r>
              <a:rPr lang="en-US" sz="2800" dirty="0">
                <a:latin typeface="Arial" panose="020B0604020202020204" pitchFamily="34" charset="0"/>
                <a:cs typeface="Arial" panose="020B0604020202020204" pitchFamily="34" charset="0"/>
              </a:rPr>
              <a:t>Teacher Hannah Salia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National Audubon Society</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Artist Jack </a:t>
            </a:r>
            <a:r>
              <a:rPr lang="en-US" sz="2800" dirty="0" err="1" smtClean="0">
                <a:latin typeface="Arial" panose="020B0604020202020204" pitchFamily="34" charset="0"/>
                <a:cs typeface="Arial" panose="020B0604020202020204" pitchFamily="34" charset="0"/>
              </a:rPr>
              <a:t>DeLap</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Faculty and 3</a:t>
            </a:r>
            <a:r>
              <a:rPr lang="en-US" sz="2800" baseline="30000" dirty="0" smtClean="0">
                <a:latin typeface="Arial" panose="020B0604020202020204" pitchFamily="34" charset="0"/>
                <a:cs typeface="Arial" panose="020B0604020202020204" pitchFamily="34" charset="0"/>
              </a:rPr>
              <a:t>rd</a:t>
            </a:r>
            <a:r>
              <a:rPr lang="en-US" sz="2800" dirty="0" smtClean="0">
                <a:latin typeface="Arial" panose="020B0604020202020204" pitchFamily="34" charset="0"/>
                <a:cs typeface="Arial" panose="020B0604020202020204" pitchFamily="34" charset="0"/>
              </a:rPr>
              <a:t> grade students at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St. Thomas School, Medina WA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86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6988" y="630770"/>
            <a:ext cx="707874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Who was John James Audubon?</a:t>
            </a:r>
            <a:endParaRPr lang="en-US" sz="3200" dirty="0">
              <a:latin typeface="Arial" panose="020B0604020202020204" pitchFamily="34" charset="0"/>
              <a:cs typeface="Arial" panose="020B0604020202020204" pitchFamily="34" charset="0"/>
            </a:endParaRPr>
          </a:p>
        </p:txBody>
      </p:sp>
      <p:pic>
        <p:nvPicPr>
          <p:cNvPr id="1026" name="Picture 2" descr="http://crystalbridges.org/wp-content/uploads/2014/08/audub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98782" y="1444850"/>
            <a:ext cx="3286955" cy="4131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AutoShape 4" descr="data:image/png;base64,iVBORw0KGgoAAAANSUhEUgAABAIAAAGpCAYAAAAXw5Q/AAAgAElEQVR4XuydB2Ac1fX1z1btqnfLluTeC+422NhgOqG3UEKAQGghBEIggRD4EhJSSEj5JxQTIEAghNCb6c0G4457t2XLVZLVpe3lO/etZAxxsIUka1d7hyhr7c7OvPm9kVb3vHvPtUA3JaAElIASaBeBKLd2HUDfrASUgBJQAm0iYOHWpjfozkpACSgBJfAFAvpLVG8IJaAElEA7CagQ0E6A+nYloASUQBsJqBDQRmC6uxJQAkrgSwRUCNBbQgkoASXQTgIqBLQToL5dCSgBJdBGAioEtBGY7q4ElIASUCFA7wEloASUQMcSUCGgY3nq0ZSAElACByKgQsCBCOnrSkAJKIGvJqAZAXqHKAEloATaSUCFgHYC1LcrASWgBNpIQIWANgLT3ZWAElACXyKgQoDeEkpACSiBdhJQIaCdAPXtSkAJKIE2ElAhoI3AdHcloASUgAoBeg8oASWgBDqWgAoBHctTj6YElIASOBABFQIOREhfVwJKQAl8NQHNCNA7RAkoASXQTgIqBLQToL5dCSgBJdBGAioEtBGY7q4ElIAS+BIBFQL0llACSkAJtJOACgHtBKhvVwJKQAm0kYAKAW0EprsrASWgBFQI0HtACSgBJdCxBFQI6FieejQloASUwIEIqBBwIEL6uhJQAkrgqwloRoDeIUpACSiBdhJQIaCdAPXtSkAJKIE2ElAhoI3AdHcloASUwJcIqBCgt4QSUAJKoJ0EVAhoJ0B9uxJQAkqgjQRUCGgjMN1dCSgBJaBCgN4DSkAJKIGOJaBCQMfy1KMpASWgBA5EQIWAAxHS15WAElACX01AMwL0DlECSkAJtJOACgHtBKhvVwJKQAm0kYAKAW0EprsrASWgBL5EQIUAvSWUgBJQAu0koEJAOwHq25WAElACbSSgQkAbgenuSkAJKAEVAvQeUAJKQAl0LAEVAjqWpx5NCSgBJXAgAioEHIiQvq4ElIAS+GoCmhGgd4gSUAJKoJ0EVAhoJ0B9uxJQAkqgjQRUCGgjMN1dCSgBJfAlAioE6C2hBJSAEmgnARUC2glQ364ElIASaCMBFQLaCEx3VwJKQAmoEKD3gBJQAkqgYwmoENCxPPVoSkAJKIEDEVAh4ECE9HUloASUwFcT0IwAvUOUgBJQAu0koEJAOwHq25WAElACbSSgQkAbgenuSkAJKIEvEVAhQG8JJaAElEA7CagQ0E6A+nYloASUQBsJqBDQRmC6uxJQAkpAhQC9B5SAElACHUtAhYCO5alHUwJKQAkciIAKAQcipK8rASWgBL6agGYE6B2iBJSAEmgnARUC2glQ364ElIASaCMBFQLaCEx3VwJKQAl8iYAKAXpLKAEloATaSUCFgHYC1LcrASWgBNpIQIWANgLT3ZWAElACKgToPaAElIAS6FgCiSQEhEIhcLywWq3YvXs3HnnkEVxzzTXYuXMnRowYgfLycjgcDpSWlmL9+vWoqKhAc3MzTjzxRPMe3ZSAEjg4ApFIxOzIgBXBYBALFy5ERkaG+bmaNm2a+X7q1KnmOfmZ9Hq9kJ/PzMxMzJ8/3/wcZmdno6SkBKtWrYLT6URKSgoGDBgAm81mjhsOh7F27VoUFhYiNzcXW7ZsMa/Je+x2u9mnu24qBHTXmdXrUgJK4FAR6L6fEIeKoJ5HCSiBpCeQSEKABBwSHAQCARMwvPrqq+jZsyfy8/PNowQnvXv3Nl+yLVq0CBMmTDAiQHcOKpL+JlYAHU5AhIDWnxn5uZMgXYQ1eRQh4P7778evfvUrIwLIfps3b8aKFStw+umno66uzvx77NixSEtLw6xZszBlyhQzRgn4/X6/EQqampqwbds2PP7447jrrruwevVq8zN9xx137BULOvzC4uSAKgTEyUToMJSAEkhYAioEJOzU6cCVgBKIFwKJJARIACGrihJ8yPbss8+aQGLGjBkm6GgNXkQoePrpp83zkh2gQkC83G06jkQhsG9GgIy5deVeAnv5GfzFL36B22+/3YgAkg0gQfyyZctwxRVXmO8XLFiAo446yrz+1ltvYeLEicjKyjIr/a3HFiFAfjZffPFFk7WTmppqhICTTjrJZBN05yweFQIS5SdBx6kElEC8ElAhIF5nRselBJRAwhBIJCFAUoklOJDHqqoqUx4wePBgrFmzBuPHjzfByLBhw1BdXW1KAiRTQPZ3u92aEZAwd6QONB4ItIptEshL4C6ZABK4SwmOCHKPPfYYTjjhBJOdI+KAbCIANDY2Yvjw4fjoo48wcuRIFBUV4d133zXp/lIeINk6LpcLHo/HlBxIWc+OHTtMxsC6devMMeRnWX5uRXDorpsKAd11ZvW6lIASOFQEVAg4VKT1PEpACXRbAokkBEhAIgFC6+O+wYoEFZJu3Jo1IN+3ZgJ055XFbntj6oV1KYHW7JpWTw55FA8A+RmT4F8eZWv9uWsV6eRnrfVnUPaXDIDWR3levpd95f3yfKtfQOux5ZjyumzyWnfdVAjorjOr16UElMChIqBCwKEiredRAkqg2xJIJCGg206CXpgSUAJJRUCFgKSabr1YJaAEOoGACgGdAFUPqQSUQHIRUCEgueZbr1YJKIGuJ6BCQNfPgY5ACSiBxCagQkBiz5+OXgkogTggoEJAHEyCDkEJKIGkIqBCQFJNt16sElACnUBAhYBOgKqHVAJKILkIqBCQXPOtV6sElEDXE1AhoOvnQEegBJRAYhNQISCx509HrwSUQBwQUCEgDiZBh6AElEBSEVAhIKmmWy9WCSiBTiCgQkAnQNVDKgElkFwEVAhIrvnWq1UCSqDrCagQ0PVzoCNQAkogsQmoEJDY86ejVwJKIA4IqBAQB5OgQ1ACSiCpCKgQkFTTrRerBJRAJxBQIaAToOohlYASSC4CKgQk13zr1SoBJdD1BFQI6Po50BEoASWQ2ARUCEjs+dPRKwElEAcEVAiIg0nQISgBJZBUBFQISKrp1otVAkqgEwioENAJUPWQSkAJJBcBFQKSa771apWAEuh6AioEdP0c6AiUgBJIbAIqBCT2/OnolYASiAMCKgTEwSToEJSAEkgqAioEJNV068UqASXQCQRUCOgEqHpIJaAEkouACgHJNd96tUpACXQ9ARUCun4OdARKQAkkNgEVAhJ7/nT0SkAJxAEBFQLiYBJ0CEpACSQVARUCkmq69WKVgBLoBAIqBHQCVD2kElACyUVAhYDkmm+9WiWgBLqegAoBXT8HOgIloAQSm4AKAYk9fzp6JaAE4oCACgFxMAk6BCWgBJKKgAoBSTXderFKQAl0AgEVAjoBqh5SCSiB5CKgQkByzfehvFreW+Z0DHoO5Wn1XEog7gmoEBD3U6QDVAJKIM4J6F8WcT5BOjwloATin4AKAfE/R4k6QhEC5MtqtSbqJei4lUCnEFAhoFOw6kGVgBJIIgIqBCTRZOulKgEl0DkEVAjoHK7JetRIJGIuXbIANBMgWe8Cve4DEVAh4ECE9HUloASUwFcTUCFA7xAloASUQDsJqBDQToBJ/HaT+S+fxFEJ/mNfwUAAdrsdFquD3zMTQASBJGakl64E9kdAhQC9L5SAElAC7SOgf1u0j5++WwkoASUgqduxQm7dlEAbCUR458gHcSTiZ/p/kIJAGDu3b0Ov0n581oEobNQB+NXG4+ruSqC7E1AhoLvPsF6fElACnU1A/7bobMJ6fCWgBLo9ARUCuv0Ud9oFRqghBfx+uFxc+Y/40NTUgNrqapT0HUhxwMqsAKcKAZ1GXw+cyARUCEjk2dOxKwElEA8EVAiIh1nQMSgBJZDQBFQISOjp69LBh8IhUxbASgBmlgSwfMliDBw0CKkZWYiELbDaXZCsAZtFzQK7dKL05HFHQIWAuJsSHZASUAIJRkCFgASbMB2uElAC8UdAhYD4m5NEGVGEpQAWCyN9Pob8HmzauB5DRozg9/x4tmhpQKLMo47z0BNQIeDQM9czKgEl0L0IqBDQveZTr0YJKIEuIKBCQBdAT9BThsPhfVoBsjUgwrySMCKhILaXb0VOdhaycvP4nJgE2hCOMCvASuPABL1eHbYS6CwCKgR0Flk9rhJQAslCQP+2SJaZ1utUAkqg0wioENBpaLvVgcVTUoQA6QjQ6i8ZRZBBfgg1tTVYt2o1Jk6aDIfT1SIEWCkUSEmAdg3oVjeCXkyHEFAhoEMw6kGUgBJIYgIqBCTx5OulKwEl0DEEVAjoGI7d/Sj7NpcQQUBKAizWEBoba/HUk09iAA0CTzjpG8Yc0PQSYNtAFQK6+12h1/d1CagQ8HXJ6fuUgBJQAjECKgTonaAElIASaCcBFQLaCTCJ3i5iQCQSYYwvKf+AJ1CD9999F/PmzsPll16O/v0HsSqAzoFsGygf0VHupx/WSXSD6KUeNAEVAg4ale6oBJSAEtgvARUC9MZQAkpACbSTgAoB7QSYRG9vFQJsNiu8Pg+WrvgUb7/5JrsC2PHtb12KPqX9qAGIEBArCVAhIIluDr3UNhFQIaBNuHRnJaAElMB/EVAhQG8KJaAElEA7CagQ0E6AyfB2NgaQHLyYWSAQCPpQWbkbj/9zJraWbcaUKdNx7jkXID0tq6U0oKVd4N5P6S+2D2zNKpDMgkhEjik7aovBZLiVOvoaYyUrsSyVr97k9QPt09Gj+9/HUyHg0LHWMykBJdA9CcTPb/TuyVevSgkogSQgoEJAEkzy171EibFaNom3LNYoPN5GePn14kvPYfu2zairq8dll30Xh40az7aBVgb1jpaAS94grQXlACwV2OcTW4I3+ZLgLRqNmHIDu13ep5sSaBsBFQLaxkv3VgJKQAl0FwIqBHSXmdTrUAJKoMsIqBDQZejj+8T7iABmoPzE9fs9zPy34Ol/P4EFCz5Fxe7d6NO7L+6++3ew21IoAji5474r+5HYNVq+uNq/t+uAEQNadvnSPvENR0cXLwRUCIiXmdBxKAEloAQOLQEVAg4tbz2bElAC3ZCACgHdcFLbe0lfFgFahIBI1I9t28swc+Z9qKjciYZaD2699acYN24S97BTK4h5A/zXJpkB+zz/eTZAzHzQZhNzQd2UQNsJqBDQdmb6DiWgBJRAdyCgQkB3mEW9BiWgBLqUgAoBXYo/Pk++PyEAYYRCPjzzn3/i03lzUFGxCyOGj8N137sROTn5zBRIQSgQhsMpZoH7bOaTOtTyRCwzoLGxEQFfELl5eYhSCLCKEKCf6PF5L8T5qFQIiPMJ0uEpASWgBDqJgP7Z0Elg9bBKQAkkDwEVApJnrg/6SpmyL8aAslIficTS9yORAJqa6/DzX9zObIAdfC6K3/76rygu7st/WxnHUwCggBCWFX46CsqjGAuGIyEepyUjgA8NDQ3YuXM3+vbpD3dqKt8jXgI8gX6iH/T06I77EpB7K+Y50brt+2/xoYgZCapZoN43SkAJKIHuRED/bOhOs6nXogSUQJcQUCGgS7DH+UnDHB/r+xnMS81/0O+HI8WBWa+/gmefexqNTXUYMmQQRYF74HCkIhKOwmoRfwB2FAgEYHfICr8ICPwyYVrQdBNYv2YtXw9hyOBhPJ47Fpy1Vg1o04A4vyfidXgqBMTrzOi4lIASUAKdSUCFgM6kq8dWAkogKQioEJAU09y2i4wGuL8fAX+Qqf5us6K6YvkKPPz3mdhctsEE+Jd951Kcceb5XO13GiHAYpWSAAtCwRCFACs1hJDJCKiqqoCvuRFby7dh+PBRSEvLgMudTpFBsgBECGDnAHnn/7AXaNvAde/kI6BCQPLNuV6xElACSkATCfUeUAJKQAm0m4AKAe1G2A0P4Edj/W6WB0SRnVOAIIP7B/52Pz755BPU1ddg8OCB+MO998LpSmfgHzblA05nihEC5H9ebzOqqytRXr4Fb73xOvr164/zzjvftAi0O9ywMztAzAW/EP2rENAN76NDcUkqBBwKynoOJaAElEC8EdCMgHibER2PElACCUdAhYCEm7JDMGA/tm9dx5aADhSV9Eb55i346W23o7nZg/yCXPzktlsxcPAgU5e9besWpKSkokdRkREE1q1dizWrV2HWm68bP4AZRx/N7IHvwulIMfvbHS6On0JAlJG/VB7sW74dl5/qsfKI/73texGHYGr0FF8ioEKA3hJKQAkogWQkEJd/MiTjROg1KwElkLgEVAhI3Ln7OiNvNVKTR/mySv4+t9bnjbFaNISZ992H6dOPRI9ePfHnP/4BixYtMPsOGjQAv/rN3RQJrNi4YR169CiU7H5s2rQR8+d9isrKKmzetJVZAAMxatRoXHDRJfD5KQAwGyAajVAQcJmKgL1bq0dAXH6iS5DfIgSIcPHlzbRFFD8FGby2QPw692PHvUfmKbbtaxb4+fFpaPmFG6/jzvx1jsSxxOUd/3WuRd+jBJSAEugKAvpLtCuo6zmVgBLoVgRUCOhW03nAi4lGJXBlQ79QyARGrUKAPNcam0SjQVx71Xcw6rDDkJ+fh8ceexT+gI81/kNx1113sd2fBQvmf4rs7ByWAfiwcOF8bNy0gS0FK5DLVoK5uQU49pgTMGnyFGRl5bMCwGk6C4TDEROkOZ0xY0FjDtC6xeUn+oGEgH1e/8qsgQNOi+7QbgIqBLQboR5ACSgBJZBABOLyz4YE4qdDVQJKQAlIYLbfrvGKpjsSiBoTP7Poz2nfWr4VvXv3Zru/2Gp2KBzi6xEEA15cdsn59AOoZVcAG+rqaikI5GAYhYBbb/0JXn/9VYwYMQIPP/wYtm/fbjoF5Ofn8iufwT4wdMhwHHH4NDQ2eDBu/GQ0+wJYtWoVJk86gmaBbBloguZE+AjfT6DfmsFgiLW+LvwS4Xq64z3dek0qBHTn2dVrUwJKQAl8mYB+6uo9oQSUgBJoJwEVAtoJMKHeHmUmgG9vJsDq1asxdOhQCgEMzKkOmER3Zgps374FV19zGaKs+fcH/PD5mnHscTNQzDKBrdvKTDnAnDkfo6mxGUVFPUxwHwz6kZmZzdV+NwYOHIL+/YZQUAjTJ6CZosFoYxiYkpKCDRs2YtiwYS1iAB+krqDFZDA+Ubam/svo9u1F3xp4CrVEETbik3DHjEqFgI7hqEdRAkpACSQGARUCEmOedJRKQAnEMQEVAuJ4cjp8aFF4mutp2Gc3wf/OnTvZFSAb6Wls52dKli1Y+tkSLFq8EC+99AKamhpNSYAE+lH6BrjcKRg9+jCu7q/kv51sHRhm8B97r2QV1NTUoE+f/vQBSENmRi5KS/ri8MOPMM/t3r0ba9euw+BBQ9CruIRnin2Eh5mBYLNJ68F4DaZj5Qzyn1XEEsb98u/Y6C0mgyI2fv2TpMNv1zYdUIWANuHSnZWAElACCU5AP3UTfAJ1+EpACXQ9ARUCun4ODt0IotjOFf2c3Cy43W6m7jdi2/ZtXLEfyZT+EANdK157/TU8cP+DLAdoMNqAO9VNHwELAkEfCgvyKCLYWArgN8LA0OF9sGPnFlMSUF9fTyGgDhkZ2ejXZxBSnGkUEvy46sqrsXjxYnoJeHH++RcarwAjANAvYO2a9Rg5ciQ9BOx8Pj7T61s9FaI0BWwN/gPBAMUOJ7MrIjRBjIkY6v126O7i/Z/pcyFg39c/r3yKrzlSs8Cuvl/0/EpACSQ6ARUCEn0GdfxKQAl0OQEVArp8Cg7hAKKoq93NsDWKjMxMOv1vwkMzZ+LCCy/EmLFjsWnjRvzyl7/E2g2buOKfDr/fx0DXZoL4tDQXnCkOpvrXmayAmtoq5OTbkZuXgarKSpYPBFBQ0AN+X4jlBXYMGjiUYkOmKR9Id6XglFNOxYBBg1G2aTNWrFiBvLwCTJwwEU6XiyIDuwk4xTsg/j7WY4EkywOkQwC7HtBlwQT9zU1elkNEkJ6eab6PCQK6dR2B/QsBMp7YHKoQ0HVzo2dWAkpACXQ8gfj7i6Hjr1GPqASUgBLoVAIqBHQq3jg7eAS11btQVbUL/QcMxJLFi3DPPfeY7IAJEyZg9uzZ2LNnjyTBIzM7lwKABy6XEx5vM3JyMtkG0GvS4sePG2MyA+xOH1JcNmMYKLFWTXU9r9eGwvwSpLqz+JyUINgxavggEzCL54CIBX3pF5BfUIimhnp4fcw06FHC90kngfj7WA/T/dBiidBIMQiH3UoWTdhcVgZ3Shr69h3IzIao8T7QrasJ/HdpwBezNPb1d+jqsZoOHfF3s3c9Fh2BElACSuCgCegv0YNGpTsqASWgBPZPQIWA7nFntLZ+iH0w7q8RhLwSgaepBn+feT+OO+44PPPMM5g9Zw5cDGSbmprQq1cveDwM/tPcCLBUQErfHQ6H8Qaorq7iqrfVdB3o378fswOYKeCvNZkCLpcbu3btRmqqZAfUwGZxM5sAKMgvoiCQivysdJMRIAFzWdlWth3MwsoVa5CVnY0zzzqLxxRRgV4DHSIE/K9r//I8f5HYXmx7/7KIvS5CgBghSveEHbvKsW3bFhw2aozJYHDYRQCIdVzYtw1j97ijEu0q9u8R8Hm8rUJAos2ojlcJKAEl8FUEVAjQ+0MJKAEl0E4CKgS0E2BXvH0/MayEQWGuuFuZxm6TMnzjahdh2n2IQWssYA2GAgz09+CG67+H6Ucdhfc/+JAu/hvQq2cx8nLyUVGxmwE+U/XZWcBmjyItPYNGeA7UNtYbUSA91YX8HPoLpFhZCuBBeo4LIQoDO3dWoEdRMfZQBAhyhTwatsLmSDEGgnabDXmZeSjtVcQOBYPQu6TYpGpXMXvA4/VjAEsI+rHDACBj7IiP9daWfiY8/x+zQ5O/cKAleLeZ8Yp1Absg8vrZRpGcTKa/JWww1tXXYdmypcxcKMSAfoNaeLYaHJrV3a64C/ScXyCgQoDeEEpACSiBZCKgn7zJNNt6rUpACXQKARUCOgVr5x103wXvfT4FjRDAqJVr9gz5wwh4mlnH3oAcpuD7/UEG8ikM0kN4++0X8MQTj6G2to6O/5lM+c9DKBhmSQBX8hnty9dVV34Hb8x6EbsqKtHEYD0QYneA7EwG9VFkpqaggGaDKU4r6ry1sFB18HmDNBdsMuaA0mzP6/GjtE8JHE4HHHw9BWlMRvCjf99iZKanoWfPXhg8dCR9CvLMV1paTicJAa3T8OXVYPk+FKsdZzZCNGozEoSgDYaCFAOkOwCvJRJgpsMu7GLHg+JepfwqYYkAsyTsDu7Z4gkgb9K/Rjrvfj/oI6sQcNCodEcloASUQDcgoB+93WAS9RKUgBLoWgIqBHQt/7afff9KgATgEQa2DGvp/s+VbNa0V+3aybR7ICMnB6lpGdi+YwduuPFKruaL0V0QAwcOwhFHTME5Z5/LVf3dTHvfhieffAoPPfhXvPj8E3jm2ReZDdDEFP489GTZgHQYyKNXQDgQRA6FgdQsB+poHlhZUW26BYRCUab4O7mCXs8V/yqOJIx0mg6m2tMpApSgMC8bRT3yzb7beL7x44/A5MOncT+n6TLQcRG1BIX7/onw338uRJnJIB0MYjT5OtmFKAJYKXZ46YmwaNFCzJnzEWYcO4OmhhPYJcDF/e0mQ0Ae/3e2QdtnVN/REQRUCOgIinoMJaAElECiEFAhIFFmSsepBJRA3BJQISBup2Y/A2sNduSxNe099mi87RmlWqLS5i7CtHd5IozyLVvw1FNPMRuAjvdsA/jZ0k8pAgRMy7/jjjse5eXbcPXVVyMvNx/Nzc2orKzCutWfYcSQEsz+5FM88dTTDOcdKOjRkxkE2QySfUyhDyDEr17FuWhk1oEIANIO0OvzU3iIIJPlAzt37jBBtQgBfYoHICMtBb2Le6IfBYHMjBzUNXp57t2YOHkKuxBMbAmuD+HHeotWEDJlELEMgYbGOrz00kvYQh8DMEvgtNNOx6jRI4xgYGWZg4gAVooAsVaH/6vsIJHup+40VhUCutNs6rUoASWgBA5E4BD+xXCgoejrSkAJKIHEJKBCQALMm0k/l0BH/tH62PoRyIA0GlvZjvIpi2lx19LzPhJmlkAY8z6diwfuv9/UujscFmRlZWLSpEl4/vnnkZubi2OOOQ4Xf/sSpGeI2V8FXI4wliz4ANt37sKW8h2YM3cRg3um8Kdn8wQ2psdbsJ3ZAynOCPr2KWW3AJYV2MX134ra+hrW20dQRE+AJk+jqBNIc2bRODALdrbgKynuhd6lfdGbjvsZGXnoVdqfXQvEKFAC6w74WD9Ir0Bi4tlIKuJjN4Q6LFw8F/PmzUNDfRPNE9Nx/PGn4PDJU3mtAeMBQIkl9h9FASmfUCEg3n5uVAiItxnR8SgBJaAEOpNAB/zF0JnD02MrASWgBOKfgAoB8T9HEa7si1v/m2+9znT+fujRoweDeQblsvbPmgCbLcW09RPPuljQGhMLTPq7fBcJ4u8PPoA333yDKf5Fpt3fddddhz/84Q+sz08z7QMlK+CoY4412QSL5n2EMaMH49VXXseqtWuxYP5nCHGFvLh3f3j8ATR7AuwA4Ebljk3oUZhHsUEM9Zrl5PQcyEZDUy3y8nNRyNfEhyArLR8BfxNyKUD0KiriPiwPyMrHgAHD4U7LonDg6DjDPY7F7w9zfHRKIBvJSpBN/ACkDWAstd/CLIYI6utqsGLlYixYOJuZDbUsmfDROLE32yMegWnTjjNs7Y59V/7/17/j/x7q/iP8XAjY/7Vq14Dufw/oFSoBJZBMBFQISKbZ1mtVAkqgUwioENApWDv0oFGm20sQ+6u77sCSzxYinYZ7xx9/Ar553vlc0bYxkM+IrVgzTpUgV1oAuunw//Zbb2LI0IGor6nEY/94GLt3bmPLvzDcrjSWBRxLYeEN1NTUUAxwo7i4GDff/COa5YVo5leI+uoKLF++DI2NjdynDu+9P9uIAK60TAwaMoLXZ8Wyzz6l+Z+bK/tZbC9YjxS3y/gURKLSetBquhT0KCzE2MMmItXlQH5uDj0GcphJkIqBQ0YiPbOA46ZRHwfeUc77Eujv7Z5o/kqIPRHlmIIbQogAACAASURBVEQgiVK1qKyqxHvvvo2NG9fR0JBtAXdso7CSTpFlCC684GJmTaTRGNHFcgCu/JtMjP39uaF/gnToTd7ug6kQ0G6EegAloASUQAIR0E/hBJosHaoSUALxSUCFgPicl31HJeZ8Nqb0v/v2a5j1xitsZfcZ29vZGbCX4uSTTmcK+5FMte/H2FwCXolbua7PkoAHHrzPBOC1NRUoL9vAf6fgMAblg4YOg5OB+vPPPcd0+Lk4bPQoGgWWY+zYsbj44ovRs6QUZWVl8DY3Mg4OUVRw4y9/+gvLBMrhcKViyrSjMHbcBKxesRCLFy+kb0CAQT9bFQbCXEF3wulycjWebQtTHDTZc6C4Zx9MGDcGA/v1oUDA55jB0MAOA04XMwSK+yI7O4cr9x0zD6YTALcgOyE4HHLQCMcSpGASZGeESsyb/ymNABfIHqivr6Uo4aawkskMiPE46aRTTHaFPBeNWGLtBQ9oBbCfXo4dcyl6lDYRUCGgTbh0ZyWgBJRAghNQISDBJ1CHrwSUQNcTUCGg6+fgK0fAODMsbvYM8nfuLMOKFYuxkIHs+++9x3VqB4PYXKbdR3HSiSfi2OOPRUmfvibVP8IA9j/P/BtzZr+LkK8R13/vKrz5xmtYs2YzTj75NBx3wvF49pmnsWnTRmSzE4CUCKxfv45+AcfgtLPPw6efLsYxM6ajub4aTz7+KANkC7MRlqB8+05mBaSjtHdvXHjhWViwYD5LDXahvqGZgkMjU/0z4KeRoIXGhHl5OUhzpWP0mDEo6dUTNQzEXewqMGXasfQjyGVnAyctBxwUAaT2vmPmoVUIiEhev3RQIIeKyp1kNh+ffDKH2Q3V5nxNTZX0R8iiSWIvHHvMKRg35gjytFO8cJN3hI/7KBNfObbWjIEOuoCOwZCER1EhIAknXS9ZCSiBJCagn7pJPPl66UpACXQMARUCOoZjpx3FZLaLA0AIs155Dv957mm6+9ezDj5gauD9PjEGlBX4CINwprNzxX3IsOE45dRT8P4H72DViqUIsT7/ztt/gt1sJ9jcFKDR3w6sWr2CXgOFzBAYyWM+y/T+DEydOpXp8pswbuIUXPit7xi/gKb6Krz39hvG7G/b9nK88uqrCLD1YDY9AI499mg4nQ54vEF8/PF8+Lx+1v7nmlKCFLfTiAtjRo1FXkE+HDYrsxdONrX50mXAlZLFMYvxHv0BpKThgCvvB0dYhICYCBDG5rJNzFLw4vkX/oPNmzezq0EzufnoH+CkSJGKnkW98J3LrmHJQilSXCyvCMlAYl4LYZoc7vUHUCHg4OB36V4qBHQpfj25ElACSuAQE1Ah4BAD19MpASXQ/QioEBDncyoiAFPbLWxx9/47b+CDD9/D2rWruaJNR37mrYsAEGZgLbX50h4w5mxvgY1L4VbTRtCKFKbnDxs+BKeefDIcLBkoY4Ds8TSxhV8dV/fdeP31N6k1WFkCkInRh41nSr0Tl37nOyjskY+KXTuQlupASpoD28s389xrWJqwlG0IlyIntxBHz5iBQYOHsBXgVsyfz5R75vhn0ghQxIC+ffuzBMGO884/F40NXmzfugN9+g6iIV+JacMX4tgdFBKk5aDNfhC1ARy72cQQUUoA5JqZwm8MEqVlgrgA0AvAR+Fj5cqlmPvpHAob69HQUEODQw8c7Gzg8fhR1KMXsxQm4qyzzkVxr5IWA8GO8ymI8ztKhxcHBHjP6t+wcTAPOgQloAQSl4D+Ek3cudORKwElECcEVAiIk4n4n8OgwV0ozJp3L3bQ7O/BB/+KJUuWmPp3WbWOiGU/g+Awg+KwMRWMBcZiwOdgUO73+02pwMhRo0z5wLRJ47GNAb2s7kt7vxUrljOAX8hVfR9X5Z0MjHtj0sRJWLN6NVsKXsTVcwcGDh9MkcCBtSuW0eAvDXM/+RgbNmzCyqVbWSJQjAsuPhXDRvXFzJl/MkJEc1MUPXsMQWF+fwwdNgINvjqMHDGGY7XQqb/JmPBJ20Jp4Rdm4C5jdTpTJML/6slozY4QEYClErJJRwWrjSzIKERfgm3lZXj5leexgQJAZeUuY7IoK/simNhZ/5+f1wOnnXomjjn2JPosyDljm/ED0E0JHCICKgQcItB6GiWgBLotARUCuu3U6oUpASVwqAioEHCoSH/d83DFn2aB69atwuzZHzBgb+Rq9wpUVVUYQ7wQA2CzGt5iEkiLOybFUyCgSODxeJGRnsH+ggy0mRUgOQJFBbnsPvBzFBQVYM2q5fh4zkcsE1iFzz5bihlHHWNWx3NycjFkyBAsXDifQsEKHHf8MTTSO8Gs2vcdOADzP5ltjv/i8y9jT3UVsw3645af/RjLFn+KTzjGKUccicqKOrjTczDt6JOwftMOljN4MWzoSLjc6WY1v7ZmD1fq6ykklJg2fc6U1LYJASZ6FxGEagIvfzO9Dp599llT8hAIeoxBoEDx+71GLHHTq6CwsCcuv/xKjKPRoYgRUqJgo4ggm4xJxYCve4/q+9pKQIWAthLT/ZWAElACXySgQoDeEUpACSiBdhJQIaCdADv97SIEBJgFsBCPPPIQV/K3UAAImIwAJgCYIFdi4da2eeImEKA44Kd4IBkDkkYvfgJWZgfYbXZjnieGfWPGSobA8TTLy8Lj/3gUGzesx7XXXINHHn4EaenpRkDo2bMn+tB8cMCAARQfVmLS5Ek8hgUlpSWx0gRrCA888ABPbsXECRNxxlln4zMaGW7btpmZBQXw0aRw0pHHIzWjH7Zu2UoRw4+h7FhgYwmDz+fBx598hGnTp5ognVLAAUjSsSAkXgIxY0EJ3KPRIHbv3onZFDOWL//MGB9KtwJ/oJlBvmQasESCgb6L7RLHjpmAU089A8OHH2ayFqz0JmgVAFqztDVbu9NvZj1BCwEVAvRWUAJKQAm0j4AKAe3jp+9WAkpACUhA1dr/TGnEJQGWBjDYt1jCWLxwHj786F1TGlBRsYujlXR2iYpj3gBhcQ9k8OthPbzX66FDgAUNjQzY+VyY9fVpXI2X9n052dkUEuysmbdgyKCB6NenD1sTvomjj5qGDz/8EFlZdNPPy8PwYSNx4gkn42c/u4PH89FMcApWrFzOUoMU1tgfhnPOvxBlDPCfeuopCgdpmEyhYNiQoXzdgfKt5RjNdoTvvfcRTjnjfCNCSHq+jZ4BUZYDSBeE1auX07CwgEaFORxPhgnc5RokeI8F+rFVenmU1yIhCeDpB0AFRIz/VjGj4e8PP4ja2mqOr5mvyb5hiiMhHsO+l89xx56Ib33rUooe+XwuJqAINnNMfiPnMD4FLdkBcXkb6KC6FQEVArrVdOrFKAEl0AUEVAjoAuh6SiWgBLoXARUC4n0+xSOAq9vMYF+5fAlr39eyzd96E4x7PD6a8tVytb0cVZVVrHmXIDvCNoM7kJGZSsd8D446ejpX3Y/EmHGjafqXhlDEjmya+VnFYI+BuQTAjzIL4M1Zr2HypAnMNggyQF/NwNyBC87/Fvr2GYB77rmXpQhV7DAwAj+44fv0Kijn6vsmDB81BRnZmQhGmvH4Ew/RqC+A6679PraU7ca0qSejsd6H7Ox0ehHUczyZJoAXUUJEAFnNZz4DtmzdRFPBgazxd5hAXFby5TpaHwPMhpDvZRODQQnet2/fioceehCLmSUhAgnoA2CMAo0AYEVjYxPFjBxmHjjwwx/ejClTjmoRBmS3FvFEDqh/RcT7zd9tx6dCQLedWr0wJaAEDhEB/Qg/RKD1NEpACXRfAioExPvcRvDxR7Px4ovPMjj2obGp3pQGSBBtoTrgdqfS0M9tMgK+ddGFbNvnYNs+F0LBJgwY1IfP+pk3EGBrvyY4XClckc9mQG5jMO7k+x0IB6N46p9P0w9gIU3+mhn49+G/F+CK716Ot958D2eecQ7uv28mg/wIJk4ahwsuOAd/+ss9mDBhDMp3b8RKmg0OGjwCgwYNR1FRKerrAzhs9OHo35cGgy63aRe4a3eZMQMs7FHU4vDPlocmeA/hrbdnsZVgGo466gSaHTIbgCUM8milgaCcU4QKY37I/7Zv24Y333oDCxcsQPm2LUhNdZsMAGn5J20BWzMK7Ez7LyzsgcsuuwKHTz6SjKT0QAQAESKM42DL92oQGO93f3cdnwoB3XVm9bqUgBI4VARUCDhUpPU8SkAJdFsCKgTE+9RG0FhbZwLmjz56DxWVO5kKX2uCWjG8k2VtMQgUD4Brrr0KM44+EunpDgR9NVwF9yMYqGVdfYAJ8X6uugfhTCtmTExjvihr8qMuvubGC8++jA3rN2HHrgpmGNSgZ1EhTfW+gz/c8ydTV//nP/2NK/ppOP/CcxnsZ+HPFALGjR+G731vOrsHrMHcueuwZWMDOxNMxxlnXoKt5buZLTAS6VkZHIPDlDYsXbqM9fkjGJSnGSO/WLvAMN544zW8//6H+O6V1xqDwgizFCTFXwQA2SRtf/OmzXjn3Xcwm9ff2ChCCNsp8i+A1rR+2UcyB2J+AC6aHebh1lt/hoEDBhvBIyxZBsxwkPNBMgjMJuc/iJaF8X576PgSkoAKAQk5bTpoJaAE4oiACgFxNBk6FCWgBBKTgAoB8T5vEWxcuxZ//NMfsHnzBrru22niV2SM8Xy+gFlpl5T5EGvrq2urcOuPf4jzzj4JVmcIe3asQmFeCrzNlXDnuOCtq4Ersz9X0V2st3dQQGCg7sjEf/79MkWAKjz3/Evo07svzjnnLPzlz39izf8UTBg/GS++8Aqqayrx69/dRWf+J/Due68yaC/Fz26egd4lWQy2MziufCxZthWz3lqAM8+8Aj6/C5OnnEC49Aaw+LFpYxnX4a0YMnioWemn5x+CzHBYs2YVbr7lxxgx4jDcdtttKCgoMNKGbF6vF489/hhmzZplPA9See31DbX0L8hHXV2d8TIImc4JIeM/kMrSh0mTJuGGH/yI40ljdoETdbX1Zj8mGHATt0ERAkRkEHNCFQLi/e7vruNTIaC7zqxelxJQAoeKgAoBh4q0nkcJKIFuSyCxhQBJ8Wb6ON3xLWL4JmZ0NIkz9odiBscHcdGXWnhZZW4tCjfmexKJfnk71J8qxu2fg+XQoqxv56K+qfGPjVO+bGblOxTwYeeWMrw+62XMmz+XK+6xVHtZbc/IyGLw3AMZDHaD7BawYd1KTJ82EVdc8U2kp0b43j1I4SNCDQjQYC8cYDlBVh6Py2wAW64J2D/+ZCVmvfaeSeO3k9Nll11Cg8DbuYI/EvkFhXj3HXktiF/99m789LYfmwB+6tTxCDbMw09uvohdAcIcj9T8S21/NjsQNOC9D1byvAW4/Kofs1xhEJq99Qzq/45zvnk28vMKua8VNosTWzaX46orr+KKvh/HH38srvv+dcjKzGaXgtV45LF/sH3hZ5zBICIUEywRtkHkdcsm1x7zD5CMAyAzMwunnX46Zsw4hmJGvxYvANlz30mVLgoxP4FYqYCWBnTbX2xxfmEqBMT5BOnwlIASiHsCh/pPtrgHogNUAkpACbSVQEILAawPNzXiJt6TKDrmAh/lo5XfS625BLYS+MmKcCzGjn107LdV3KH+VOHQRagwxv8RBrq2mLDh8/lNkOp0urlyz+CcLvt+tuvz+pu5Ml+F7bu2M01+No0Dy2jiVx1zwWeZQHZ2Dg39hjElvhQ9CrNYp1+AHkU0DfTXMCjnOcJeOMI+HpOp8qmZXKmnU7+9B7ZsaaJwcAPOP/cCrGAbvlNOPRlrVq81K+01dbVM/99Ewz8PfnX33fjud6/kOcbguuuuRvWO+SgtDmLgMGYlRMthd1G4oLAQCmbDnlKIlWs24tMFG3H00ddj2MjRePv9j/CXvz6Im3/0E0w/6miRAlC+ZQsuvvhiFOTnm7KHE084AU67Ex/NmccWhR64Up3wBmsh8b+F5QwWZj+I94DPT0acZ4FXVNQTV111NU0Bp5jyAAtirQF1UwLxSkCFgHidGR2XElACiULgUP/JlihcdJxKQAkogYMmkNBCAGu+V61aZtrC+RkYZnBVOJut8QL+IFJYK85lZBP4RyJSUy5u9ZIKzhZzYkDHDIL/2g71p8o+jRvFCFBEALvDwsB7PQb0H8AMgRT4PV74GtgCkKIGrMxs4Os2ttCTAL2+vomdA/yY9fqb+HjuXJMeH+LKeoQBf2PjHhw2aiB+8uPrMGz0EETpGWB3MVvCX8XjVSOF9ftRSyqC4QyeNR+nnHQBjpp2IjsO7MSoUSOMU//SpUvRb0B/uvTvxLr1G3DN976He/94L87/5oU04ZuEO3jsM08fi0sum0zxZZPJQLDYGKQ3MEa3pcHCunyrNQULF29lOv8Y9Bl0HL531Z3YvrMBU6dNwR13/ojXsQMXXXQeryPATgUx0cbnDbLOv4AlDWKKaIHdyXaCTOvPyOBYOXeeZgoaDtb+sxziiCOm4ic/+YlpTyg+AHIfuF0ZB33/645KoCsIqBDQFdT1nEpACXQnAof6T7buxE6vRQkoASVgCCSyECDZABs2rMTdd//KuMQPHToMw4YNN6vCQ4cOZW971oZLm7yWuY71i5c2dLG0+64WAljRYEoDpEohykBfWuFJiUAg4MX8T+fi6BnHYseWrXzOykC5ibJHBHX11Wzft4OP9dhIE73du/dwf67wMxDOzclBRlo6a+WdWLF0MTZtXo3Cgizccsv1mHj4OAb3QTgs9Yh4q1DbVI3MnFyyyaSfQC9cd9VtGDxoLKlQfKAZ3yK25svLy8O4CeOxbt0GrFi5Cldfew3uu/9+3Hbr7exUkIJ7fvlbjn03bv/ZGRg1wsZAvJ4l+GLMlw5/gOILEducTvgY5Ht8PSg69MWC+bvw1/v+Q43GhVSOdciwATzXPL7mpclhKpqbPeZaTKdBlhqkONIo3dhNZwEpDxCvAJlf097wgotw8sknm1ICu4NlCcEQn08x3RR0UwLxTECFgHieHR2bElACiUBAhYBEmCUdoxJQAnFNILGFgBB27SrDjTfewNXxeq4GB4wxnKwa9+/fn3Xs09CH7fBczIvPyspGSWmpcaEXZcDKYDOWky/T05IdcIg/VUIiBLT8t3vHdpT0kvZ6ETr+N7N2fjPWrFxBR/65WL9hK8sCfBwzsxu4Mt7MNH0bV+ylTj5IszwWPiCN5nhBroaLsJDLrIjBA/ubNoIpKTaWCeTgyGmHozA/A6nOel5vPQPzSvhZJpCZVcQWgpl4nzX9s9//DA5bOnqV9saKVcsxePBgNDY3GaFh7qfz8K1vfxv/fubf+PEtt8LLTIUH/vowxYVKnH32YJxz1hA4bdWs+2frvwjZUt2I8sHT3Aw3g3k/XCYDoaIqin888TYWLa6gwWEPBu8ZCHK+ItZGOv674aFBYBoFAS/bHUotR05mHsJ+CwLeCLyhRl6TGyUlpTjllFNx8kknG4NA2bwsp5CSAekoIO0UdVMC8UxAhYB4nh0dmxJQAolA4BD/yZYISHSMSkAJKIG2EUhsISCIJZ/NxQMP3I89e/YYMUBWiiVlXIzk3G43A8VUxqQOTJw4Gb1798bpNJQTYUACaXGnN2Z9FAJk/xQXC+lbNskkkOecXNHuiE3OI+OS1WzZpP4+SlEizGCXr6B6dyXb3PkpXJTSz46v8fl/0TG/md4AUasLT/zzn0hnC79QOGCM+yxsvyfdAnz+EFfSMxiYe+Dg8cxqOGvnbab0IUpxhAICg/PU1BTcfNP3MW1iP9oJ1MMXrWXQ3EgCTvLowcyKGnYc+C1X2M/C9h27UNdQj+nTp7NG340lS5Zi8ZLPMHzkCCxdtgxXfvdqpu7n4tlnnkN93Wrul4vvXn4EfQKq2QrAL+v3xrMhQm+DCMszrAFydjYj4ggiIP4NjhJ2HijD3/7vfY6xNwJBN+UNZhLYWU5A8z9/0Mu3+3iOVNRyXm3RFIoJmUjLSjUdB77HEoXjjzue7+UMmuyOfcs8vr4BoIgIUhIhm4hJrXPVEfOvx1AC+xJQIUDvByWgBJRA+wioENA+fvpuJaAElECClwYE2UZvFX75y7tMp4AI0+v9rJGvqakxJoISeMtzKc40kzIuJnyTJk3k1xHo27cvRtP0TjIEfD4f09RZMx+lfwAPJF8xT4GvH1T+r1tLBAA5rnyFokGmxDNwZkAvgedrL7+C0089BY4UccIP4h8PPYhXXpHWfQ1mtbu4d09854rL0NjUwFaCW1BWtgXLV6ymH0AzspkJEWYgG2a9gdXK2nwm+RuRwxJlcGvjPnXIyU7HOadOw8WXnkExYQ+/mmNdFsJMyfem4JKLr8G4iVMYmIdMWn4pMyiOPf443HXXr1iK0IDhI0Ywk8CLQQOH4KJvfYtZCE6KCWU0GHwaUw7PQ8RfQVmBAkVUVuR5TRJQU+SwBZi1YG2iEODlNfPfFnY4COfTe8DKUoNnaXrIsodIARzOAqb/p9NfgMUAKX5U7tkMd4oVme48eBuDOPKoo3DFlVegb5++pl2ilBBYTF/AfeepfX8atM6/zI8IAyIs6aYEOpqACgEdTVSPpwSUQLIRaN+nfbLR0utVAkpACeyHQGJnBITpeL8Wjz76qDHYc7lSTKK9rIJ7vVyBZnDd2NjAVPFUNNBYL2Y2FzWp5ZmZmbj++hvRry9XyBl4SgtCm53vl7IBWalnoNmRYkAs8yC2yXG9TIFv9tYygGdqOwUISfN/8p9P0bH/VGSmp3PV3oLf/+ZufDxnjgnwnQx6f3rnbehVUkThgunzGZmmlZ50FlixYhVefvklGvqtZyo+uw9Ix4SQ+A+0tCNkmr5oGkG/BymWEB3/L8H0GRPgcoSM8Z47LZ+v2XHbz37Of6eRTQ5X4hvRr18/TD/6KJZe3MRsCTd6FhfTvd9pWD7GbAWvh2UGkXKebw3S03YhSnGBNgQ8KTMC6PAfltV6a5BCgIfcpWyBbQCNOECRgKv8EaTRLNCDl19dwC4BFRQ4MpGVOwxNgSg8gTqEInVsNZiB/Owi3HLjTzF4+HDT9EE6BogwInPZagDZET/cItJIRkCrWCPztN/uEh1xMj1GUhNQISCpp18vXgkogQ4goEJAB0DUQygBJZDcBBJdCCgrW2dW9Gtra/Hii8/T9X47jeNsNJ1juz0G23l5OXxkSjo7CUimQBoDXY+HGQAsGZAsgcsvvxwjRozEoEFDTWs6STdvTQtvzQzoyDtEji3BpQSbK1ctZFbCUNbFS2CbhsWLlmLt2g349iWXoJGp+TMfegDvvfsOI18P7v7VL1HYIw8ursKnZWZQ4OD1McPh03kLmDUwi632mhFgSUGIngGSESAGgxIkR6gGSIp+mMqAfGjamZrf3LQHP6bj/0nHTadgEGFpQAZsGdnYsHY1/vh/f6CnQE+sW1GG0047DUW9euK++x7gMcAWgs30WeiNUSMPw3VMz19AQ8P8PC/9F7Yx22AP3E7W9YtnQdgVC/YpPlBSYVJCM0K+ADMGmA0hmRYyjnQ3aqoqkJadwfKIdLzxThmee345ahry4Q1nIyObZRCWJjQ1VmPE4NG4+657kVeYb9jJl5QIxASUWCeIjthkblrnXspCJCMgnaKMbkqgowmoENDRRPV4SkAJJBsBFQKSbcb1epWAEuhwAokuBJjkcwa5Nq7qN7GevqxsE956+00G1YtMVoDpN88sAWm5JyvoFRWVSHWncnWaye/sVy/BsqTAX3bp5Sgu6c2SgX4mSJeVYUmzb1uduKx3f3n7PEiNJQVI2UHscU9lOcrL19GZfzIDcgveefd9zPt0IU4/4wz++x0sWrSAq+whXHv5pejfry/T8/dg3YZ1WL9+HbZuLcfuykoEmXYvGQAh8RoQA0Rel1wbR27S/sVPQDIlfOxEIKn00aCFmQAOZKY5cOP112DMuFHMmGBdfijADIVm/PCWH2H0yHFYtXQdZhxzNNz0CJg582HY+J4QRYMpU6fiDPosDOPq/C9uvxMTxhezhV8miovqma5fyTIHOh6EKEBIVwYbyxKkRIHZAAG6/Ycp2Dhohmjq8EUQ4S4+Zm/4hHNaD7zx5ga88PJG1DbmI2xNo7Dhh5OZ+TZ6PAylGPCb3/2O43FRTGAJh5FsRBTYX4cAmYcv/4nQmpEhz+//zwcRAWTbvXs3yxa2Y9w46bQQ8wzQTQl0JAEVAjqSph5LCSiBZCSgQkAyzrpesxJQAh1KIJGFgJjl/+cp9ya85rfNdLrfuHEj3nvvPbrdz2XKOQNUB1fGGeil0QsgEqYDPVfhvV6fqTGXOvDs7FyM5Er3Kd84BWPGjIuVBZggUzIEpFzAxhViaU8nhnxfnAKT9i/eAmb1O9YHQIz8Yn0BY+Z95lkp2Rfnf9b/W8RVn6Z4b7/6EgYMG4J+dPmf+feHMOfjj1FFgzw7SwX69xtAl38XGmursaeKNf3BAGvp6XvQ4mNgWg8aHwMLzxylGNA6rpj4YLXa95Y5SBq97OdgZB3wMvDmuDJTrQx2i/GTn36XpQghpukHMfOBZ+BpsGBrWTnOv+gcditoxmNP/pPXYKfoEMVxbGl4ww3XszygBpddfhV6lzjxtz9dxU4B68i4kTX+FGa4Um+RL/A6GeRHKNREOPaQ3wvWOTCwJ1sOx8EWhBEy9VKkSGMGQFMgggWLavHQw+tQ0vsk9Ow7GLuqylG2Yx38vjB6FBTjN7/5LfLzJTOg9Rq/nA0g1xk+wM8I54D3gOwZM1WM3UViuLhixQreC9kYxI4Jcr+IWKSbEuhoAioEdDRRPZ4SUALJRkCFgGSbcb1eJaAEOpxAYgsB/41DguPW9HsJ5jezDd+jj/0NK1Z+ZroAMI42q/zSDcDlYpDNFHspGZD2giIMlBT3wf333286C0gGgaw4mxV3robb7TEzwS/WjYdNgC4rxzXVe+DgPmlsaWd1uFtWrU1IzhVyEQcYsHPlXh79slLPT7HKiu144L6/Miq2YPnKZQxhw9i5azfH0ZsxM9/FjAAbhQS/wC/RBQAAIABJREFUrKa3GNd5GLCKx4GMQ0od5Hp3VVRQc2hdHW8NjmNeBzJmG8sF7BQxvMFqpNgzkWrLRU5GGr75zaO58j+Q5nz1qKquxMJFqzDr5SXYsSWMU886BUOGDcZv7rmHo6cQ4I8ym8KFF194Dm+9+ToeffwJhALleOrRW5Hu2s7An10DnJIN4GDnAwb7LFWwSKYCxxelGOD3NbFEgF0M+Jy3id4EDidX/NlWkO9s8jUgozAVwWg2XnxlJz75JIA/z3wDzjT6NtiCeOeD1/Dqi29xXtJx5513Gr+Hz4WQfe+D/xaH9vdDE+S9IJ0jhGsK74M9VVXmXhk7dix9EHhOyVho7cLQ4T91esBkJ6BCQLLfAXr9SkAJtJeACgHtJajvVwJKIOkJdDchQNL6JdBvFQTk0eOt50rvZ3hw5gNoYO29BNRiuOdkSry0GPSxBr+utp5BM4xR3pDBQ3H00TNw6imn0UE/aFb3bTanyQTYnxAgHQoiXOku27SBNfTFDFZpAGihEMCA18Kl7yjb9/m56i1l7WJcSEnArJo7GDI31u3B73//a6xYswL+sM+kvvtZzlBMY77Ro8ZgyIDBKCroGWsRSM8DSStIYaAqHgdz587Ff5591gSzDSyLsOxNY48JASJeyCYp9PLvnLws1vlX4fTTzsYZp5yHHLcNWfkhVFfM5U47mRXgR21NHe79/SsYM/pyVDA4HsHOCg898ijHTwGDGQZPPPYosnOy8DsaGS5cMh9OayXu++PVKC6lS2CQYgQZ0c+/RQjg9YvyYjImQvRp8MDHbA3WECDoC7ITgI+ZD052dXAjk6vwDYFdSM/PgidYiHv/OAeTptyAU8++gp4BdO93eZhRYMX2bbuxfPly418g87h/M78vZons/4dcMhWYwcFgfxOzR4Tt0GHDzHMiBJhNRB9es25KoKMJqBDQ0UT1eEpACSQbARUCkm3G9XqVgBLocALdTQhodeeXlfDW9n8WpqtLJ4ENGzbg2ef/zcd1xkyQyfTGXyBV6s4ZEFbvaaCRoJffp9H8Lh8/+MGNmDr1SJPaL67+pp1ca6q4+QSSQFvaFEqmQQifzp3D/adKAj47EYjJnIgAQf6/1N83onzrNgzoP5TnSmHNPYNNihbRsBd//NPvsGDJAtQ11VIA6ImePXti2NChKMwrwGEjRtOEL92s7IvAIdkAa9euxccsIVi8eLHxMzC17Sw1CLXUuLea59ntLAMIBE32QO/Svhg7bjxOPvlkFOQXMUMgiPrq1Xws4/s3UgzZwjIEtlL0hPD6rM1YvjodeQWlFDYG4R+P/cv4D4jg8eZbb5hChO/Q0HAn0/YLsprxh7svpbcCA/5QlSESYhmBlU6BNooAkhEQYmaAmAZGQn4KAR6WC9AbgN0NGqrZNpD1DGKUKKJJQa9MeKO1bDrgRHV9Tzz5r+34xe/eYPcBZmRY2eowSsMAHldq+EUMOOaYY0xWx9fZguTCag/OyVYjJpT27s3SB2Z2UFyQbADJFogZE+7Pg+DrnFHfowQ+J6BCgN4NSkAJKIH2EVAhoH389N1KQAkoAVnhPpjl04QiJQG7pOq3ZgWIaZ5sEvSHIwH84x8P023/Y5YF1NF5v4np9bFgMj09Bzt37GJQ7DdGe25XOn7609sxYcIks2odCIh5nTvGwnwCiVFfhPs34c9//AMDfAtuuukmvtfNl9neTsJii59G+h5TMvD0M88w0O+HaVOPQTBi52p6hGUJu3HbbbegwVOHlDQxL7RgHNPTszOycPT06RQB3KivaTZdAd5//33Mnz8fe+ghIKvhcp3iXWC32+BjeUIslV0GFssIEEHj8MOPwIUXXMhWgAPIw05/ACmLEK++Jmza9CbHuYalDJVIS/EgndkRdZV06vcW4fu3PIERI6eyXr4fZn+8hMF9FNW1FTQxfAMBdgD44Q0/QFXdDqQ5q/Dg/12Porw6ih78YuZBRAJ2EU9EjGGAH+CKvogHVioAAQotIhLsqahBoEkyKWIdFPr264Xdu2roC5ANT3QXrKk9KY5YMPXoO+HKHIogPQHYUZHlEiFT1lFXV0cxpxm9evXae2/KtX9+OwuHWBlHaxvFfbMHQjzO2rWr0KNHDxQUFlKQoEGklF60/jjsNYLomI4ECfUDpIPtdAIqBHQ6Yj2BElAC3ZyACgHdfIL18pSAEuh8At1RCPgvajEvP9N33maPmuB/Jevx//X0E9i+o9wIAlJrLwG0mNDV1zUa7wDJAujTpx/OO/cCnHnGmQhKsGhzMcU9xH97KRyIx0AdHnl0Jj6ZPYf79sGPb7mVgWUvBr1OBs8hrFu3Ev36l7LtH537mZUwc+ajOOqo49GfKf9inPe3v92LxZ8tRnqWCx5fM7KyM+nafxj69unLVXMvZr8/G1WVdRQCPLGMBAar4nUgQa1kCMhzEvy6WLvf0NRgguTx4ydiGNPcJ06chMGDhxjVQtL6xbjQEqXvgQHkpeHfGooYq5DhrqVFwR5Yw0zb56p/s9eNB/45F5s3epgRMAkvvzybq/U96CGwC7+46w6MHD4SV111LfMpvHDZduE3/+9CjBgk7OqNBmEBa+wpCBiPgJgcwlV21uRT+PDxOogFNRUNaKyWUgcnAqFGBuEhZLj6mFKKlJwauHIdqPPnYu2mYhz3jbsoI2RR8Phvv/9Wp//WtoKtQoBkQogYJN0kxORRMj6kg4Lwqa2tw4rlS2kKOdp4DYiAIlkA1r0eC/veQSoEdP5voeQ7gwoByTfnesVKQAl0LAEVAjqWpx5NCSiBJCSQbEKAmM1brVyZZs3+prINeOml57B8xVLTaUDS7yV4TElxG+PA6j01poVgTk4ervzuVTj77HNNMB3zDYhga/kmvPDCM1ypf8/UxB991LG4+ZbbGFDaTWcAERkkdT2/IN/cWdL27r0PP+Cq/gKcc955eOrJx9jOcAe27SxHXmEeA1Y/vQmORuWuCjQ3NGPp4uXGAF/8CTzMUmjNApAxtq5+i1+ACAMDBvRnB4CxOPXUU/HRR3Pw1FNP4de//g2GDx9hAuGVK1bRfyAVoygyRDhWY4hgYYBsaUSgYRP27JqP/Nwmfl/BGn2KAdFi3HrLAxg44ASKE4No4PcyxYBc3Mrshfff/RAvvfg6V+pTkGLbjasuPRynnTQIEdb4S9hvtbqY/k9/AJZMmH4JDLTD9D+wS6sA8vQ1+tkJwY/6Kh+kkYAv2ABbClf6o4V0F6AXg4MtHgtppphXiIYgPRJ6XwZX6hiTyv/lzn8iBEiQ3yoICOcwBRYrBQDxRgjLOFq8HcrLt+LjTz5hdwAfjpo+DYMGDTLBfyvL1lKSL/4aUCEgCX8tdvolqxDQ6Yj1BEpACXRzAioEdPMJ1stTAkqg8wkkgxAgJn1mM/EvV6kZxMvKs6SONzTU4b77/w8LFs7jirGPAaXU4rMswJ3G1f5mmufVM5hPNavvD//9Uaail5rA8YUXn8WLLz2D5qZ6Zgiwtpx1/0dMno6bb/4pywgc2FO7FZ8tW8o69pO4Ym9tKSmI4t3338J/nvsXduwuR1q6m0LAbgweMpCr4kFMmDTRuOmXl21DTWUtmho8LLgHzQ79NPKLlTdIsNpa+mDS2gsKcd5553LV/kVcdNEFxj/giSeeNKLGjTfehNzcXNx7772sfw/jgQfuQ2GPdF4jg9sog3UG3VGm+VvtvM6d89nWbz3HvhOBSC3s6QV4+KHZmPPhHlxw0U144qmnUdqvCDfedD3uvusebNtGPwAHV9ytu3DJuaNw0bmH0QCQhoPMrrdZnaYtYDTQzAwElgTQIDHEDAq7jan64g9AIaCJrQprdnnpSUBhgJkWjjT6CgSYucBOCamp7FGQQTf/PHZuyBsKu/sYZBV+g/NHX4X9fPLv2ynCeDZQhLGLpwH/81HQqaisxPPPP4fVq1exNKMEV19Fc8PiUiMSmBKSFm8FyQz4702FgM7/LZR8Z1AhIPnmXK9YCSiBjiWgQkDH8tSjKQElkIQEkkIIkIVoE/TF2v+JyZ8Y34Wkp73NYurN76Fz/7oNy80qspQENNPUTgQAN782b95ixAEx3bv++zegvr4Ojz8hTvrNJjNAWg0G2Of+yiu+j3PP/RaD5w/wwqt/x22334HCgj4M3t00K6QbPQWCf/7rUbzx1oso6VOIDz96D71ZTpBfUIDc/FxkZGYhI5Wt/WgOeOpJZzArwIsVny3HP5960jj4S1q79LifNm0azjjjDBSytr2SQe4tt9xiOh/07l1iDBEli0EyBWJRc6yE4Jyzz8Mll36bl073fQbKC+YtZMu8WpzGkgcW66Ohci3qqpchxVGNnEIPPOFqihK98bPbnmMd/XjUkofTbcFv77kb/++OX9OocDXsaZlwOWtx7JF5+OH3j0fUv5O6hZ9BOPshMDU/yuNGKUiEbTRHtDHYpxlhhMKDt0GMCn2o2t7I9oMsdYiwlEBaNYaqkcHSjazULNNBwZnH9+UUIOoei9LBF/Ja8ng5X3Txl/lsNVKUf0umh9NpwY6dO5jt8bIRRjxej3gp4rxvnmfKJvJz88krQLEnfa+ngPmDYq8vwL6/CFQISMJfi51+ySoEdDpiPYESUALdnIAKAd18gvXylIAS6HwC3V8IiHkhSiZALPU79j2bx8UeTbqABWVlG/H7P/6SBnobTWmABJWiGWTStE9M6cSsTwLO9LQs48RvsTDoZAaBnRGmtPKLMvj+wfdvQlXVHjz5xOPo2dtl6ujHjj2SgXEWz02HPn5q3Xb7j/DJ/HfQb0AvBvpc8WeNvINBcGlpbxQVFaMXvwb0H4gCdgyo3lONT+Z8zBKD3UxjZ4p8URGmTD3CCAdN7Hrw1ptvcZX/QVgoZtTWVyEzJx1ejlXGLx0DInTkl03EjKlTjmR5w5Wo2bMLO7dtQtDfhKrd2zF+7GhTurBu1QpeWwpGHz4ea5a8gH4DfVzaT8WDD87BRx/UYMbxp2LN+uW48//dgRuuv5ViSBNN/XxI57lGDori9787C2HPFtMa0GaTbgFyfooOFEtCLKdwUARxpDBTgOz83gAzHhpRub0eIS/LKJABSjI0FmyAyxrgteegvqkOLl6PJT0XAUtvDBp1Fg0EhzOTI8MYEcofABGaDViYYhChF8GeqkrMX7CQAsB2rFqzFLt27WJmgmR2pOOIw6dQoLnAZEdY2QUgyDGKWGHaA0rwv18BoPVnL57/1Gjx+ZSejS2b+GBIxgt7OZr72sJMla+zxbIsYp0qzM+CNKbYJ2NCsi1k+yK6eGb1dSh03ntUCOg8tnpkJaAEkoOAfuIkxzzrVSoBJdCJBJJDCIhlAXy+xWrKxa3eznaAEgxGokHW77/GjgKPGld+SRn3+XzGTE7q/OXfsvpuZUcAvy9Ep312BWCgVNSjgO3sdjKwtGHy5Ilsa7eMAbAPJ508DedfcDGPnY78vBJmD4SxcfNG/PGPv8WajcswfcbhqKVhXlNtCNdffyMmTpjMlWw3Fi5YjKKehehV3MMEdG++OQt19c00LPym8Qho8jSjfNsWBugzmcGwwQRpjhQGvOlSWx+mICEu+cx4oA9AhIZ9jQ1NDMrBVf2eKC0uhp2vlRRmY9zoQdi+ZS0fh2FPdR321PhQUDwEL776LkYPzcHJM9Jgy2hETb0TN934BMsYBmDwsBE45tjjcOedNO8L+hBO8bIpQgGOmJCNW24egQxnDewhMSWkIWDQwRR9igBhehD4JUMhA86MTE5DiEKKj9fOc1II8NTRryHohDdsRZqLrfuCzehRlMauCh40suTCndULmbn0ObAVIrvPN+DxkzvLB8IM5svK1rP931o8+9yTJmPDxtIBXj7LE8LIpa/DsKEjcOyxJ2LcmEkMYhn4U2wwaozcDt3iL4hYeQtNGGKdEcT2gSUv0pKSE8Gylgbk5Zcc+LdHa9+QfZjIz4dkzYgQEKLXg9XClpj7tlLc2z5z38Nr9sSBYcf2UCHgYEnpfkpACSiB/RPoFh/jOrlKQAkoga4k0P2FgFis9IWtxTxOSsM/XxAO4YM5b+Cdd97Ge++9Z1aPJb3e72eqO0UBN1vrNTQ0MCj3cqXZwS+LSdOvr6vhfg6KAz7jUC/lBxYe+NrvXYkzzjyXpn3/xuaycgb2xWwVWI0PZ7/PwFb8B2oZ9FpxxaXXxEwIGaTKOverr75qShaGDRuEWW+8jtdeewmDhgym6d9w0+ru3XffNzXv2dl00ef4pHzBwfNLwCbBmxgHRhgky+YwpoURuLlqH2FQJ4JACp379+zcglHDByArw8nOAXvQ7PFj955m1DSEuY7shtvRjLNOHoyRY/ogu8CGp//1JuZ8sAc5WaNxzfeuw+0//yGa/Y0UHiIINmVh4pgs3PSjEeiZ62Odv8TYXoQ8LL1gi0JYfKirYjYFMwSymZKfmp5GkSLE52rpEdCAhpoAmYbh46p2qstN14IIyxNoAMiFbBtLIRrpG1BQNBxvfbAUr8+thiO1lNkMVhr+0TfByk4D6XLdAeObIOUXvUpKacR4JmbMmIGszFwTIItngcWUFMRKJbqPECCzzJu4RQiQ70Kcf3tKFDu2boSLpRv5BaUH/vWyHyFAsl/k2HJfNbEbRXo6RRyeZ++29y+wFjHCvKBCwIFhx/ZQIeBgSel+SkAJKIH9E1AhQO8MJaAElEA7CSSlEEBm0gpQ0vsleN+1excD7Lew6LNPIM7yUgoggX9r7Xnro2QGNDR6GRh5GRRnc79G039efAakL73blcKAO4KBfQfgrl/+hm772XjyqSeMEeE2dhCwUjwIMQjOyEhnsM/AnKZ9JT1Lcd113zep/xLM3nXXLzD3048Z9Odj2/YtDPTpC5CbYcoPHA6nyWDwcaVc2gk2s5OABLYh8T9gqnuIPgXmuhj92u0MkFkOIcfMzspCVlYG2/bx3CkW5Ga42MJwMlLdNixbtgQVe2rhDbEbQsSNylqpp+c10TDwsJEDcN75I5n94MUvbnseZRsy8X/3P45rb7oIIVuA18IU+1A+a/qrcd99ZyEnfQ+cEa7M0ykgwlX/qMVDxn7U7vayZIKmi0zTLy0tIYcozQKbTAtBT0ME1fU+lhmwfMNL0cLhZokAWTLDIcjHCAP4qD0DtU02PPLCKjT6pDTAzZVvl5k7K70HehTlYtKkSTh88hT0Z1lFdk62aRVp4Qq2Sf03gZcEqd00UJVsACMIyJe0tvRj8YJ5mDzlKPJxHfg3xFdkBMib62moKdkzhTSmbBVTjNVGLKDd5/iSddNNGR+YYpv2UCGgTbh0ZyWgBJTAfxFQIUBvCiWgBJRAOwkklRAgS+Jmi3JFvo4tAj149fWX8eGH73NVmiv0DKbE0E9S8GtqaujIXxBLjWYQJOKApOFnZufCYU9B5e4K9qOvpct+rIRAVrMlg0BW4K+96jqcfqaY20Xx6GP34+VXn+O56s2qfBFT9HfurGKg7jLBfTHr/vv264trrrkGmzZuwm0//QkaWR8vQkBWViZd/gvA2J/jbcLWLeWstXeZLgKS+h+gL4HfR1M+nsnJgM8aiWUFMD42QkCUQWGa28WVcgblfD7FaQOLHJDH2vtvfvNs+gzUYP36dViwdDmsTpYCuHOQX1QKJ68l5A/SzG8rTji2J04+aSBe/PdH+PjDOnz70tvx4BMPorJxp1lZtwRYOmGvYreESRg2xIr89BzYKUxYbV5ebyPT+JvhrYlg185qcqQIkZuFgvwcmisG6FFQzxIDO2obffDyE72+yoMMF4N4ljRkZLAEI+iBNDho4Op/fo/+uO/pxUjJ6I+0tCKWKhQyU2IoTjz5BOTnZ7fUrzP1X1ateawQsyIc7GogJpEiGHTLbW+mi1Tss70EApznIBYtXISeRSU0pBzYkglxgKvfjxAQ88ig0aOYPVK8Wr58KcaMGWXufRFYosaXgNkvKgR8rVtLhYCvhU3fpASUgBLYS0CFAL0ZlIASUALtJJDIQkCsA8DnW2tQ0tpTXszNYgEN+8pzNd64yrONXQoD/U1lG/Cb3/6KHQOqGTjGjtPcHGAKdIYpC5CVdHHp93q9DMJZ586Ua3kuhW0FM7jPZ0uWcN90mgXa6NbfG3sqJdANGTHgr3+5H4MGj+R7A5j59z/jhZee4vd9zPGWLVtJU74c3PWLX5ua/Q0b15mgfd26NXj7nTdM+cGAAf0Y7KYaMaK8vNysvItBYSrP7WUWgBgP+hmoZ7EOPi+vEDt27KIBn48r/dlcea9ECmvtI8EAzjnnLHoPjMec2bNRQR+DdLYrnH74Ydi+dRNycjPJYCN2V1YglZkLbpoivv/hXFhZahDlant2dg+MHzECNTtW4bJvH4HM9BA7KzxOkWEUCkoPw0fz3mYWBNPQo6lMr6jA73//TQojczBx9Hg4Ik5mKVRwVT+MppoqpIRdqKY5YFODj1kTTuRRDJCSiyq2SHTYaXDIlP49ZOxrltIFZi4wK92dypp+SwDNAQ/sDhfSMgqRO+h4FA89GrZoJg0ScxikWmFzMPgXc7zWDHUKAUwGMPMdCITInFkB0jLgC1vMIDKRjQLEnyIUtFDs4D1OAcsqNRnw8P6pxbvvfICTTziLpQE5vPaDEEH+R2mAvNX4aPAcy5cvpvDSF24KRiFyF0Fgr+fCXraaEXCwv45VCDhYUrqfElACSmD/BFQI0DtDCSgBJdBOAt1BCBABIBbwi9N5rK5ZVjLleyMGcBVcxAD5/rOlizDn49lYsWKp6TOfluZisBM0gba0+fN4vPzymEBV3ivBvxxfvszqKIOm1NQ0FPfsiTVr1iI3O4cZAX6ubEt7QCdXTcfi5//vlwxQ00xQ9rvfM9V/7gcYMrQ/ze3KWErAcgSLi2KEG5MPn4QTTjwW27eXsxxgLgP1VFOPXVtbh4qKCpPebqXQIOXa0tJQxsiEdxOA+f1M36egkZ8vHQS8FAI8DJC5LszAzcHguFfPItTX1uC3v/0t+vXvi1mvvYp0Ghzu2roGtdWVcKU6sY0O+3Uco4NlEIW9eqGusRnLVqzAyNGTMHTYOHz41hsozMhHYU4IJf28SMtMx1P/XISLL/kl/jrzT9RPgnAwx8CGBtxx55no278BCz5agtNPPYc8NtIksMp0C4g2sOtCbYBiSR3HVIsehbk8P7MnGFDW1jD65zXW1DfCYWWXALCVIK/D7eZqPrsSBOiXwKoLBMMO9Bh0NPoOnwF3Zn/G/rksZ7Aze8HFEgQGwnynlavUog1J+0Qp12jdZJ5FGPh8S3whQLpgWGDndbV0vrA2k1MN5s+bzc4Qfpx26sUs8WAqycFkQ+xHCJD7XvwuZBOhYXPZanpTbMHkSUeStcyRnFu8F/YVGlQIONhfxyoEHCwp3U8JKAEloEKA3gNKQAkogU4hkMhCgAlSvpQVIIGwbCIGyCaZy16fBNY78NqsV7F06VIG7KxjZ6Aoq/2yvwgB0m6vng77xn29RUAQUUEEgX3PE2RULsG5BJ55eXnweXzMGGhmvGVjLX0abrvtp2wZOB5WGgy+9MrzeP75Z9jKbhuKi4tYErATPXv0QnGvYgbj9ewkQNd9W5QlCDTRS3WZ1oWVlVU8vjjvWzkudjYIRhk0p8ZaFLYEuQ1cPZd9JAiuq6vnMaxwURQQk8KYt0EIpSXFuPTbl2DBggU48YQTMHT4CI5YRJIg2xLuwlOPPoydFbuM0aCH4yjskUfTwGasY4bC2LFT8eObf46///0+CgfVmP/pR+g32I6hI0uY4h9B39JpmLdgickscLHEIeivxzHHleDqaw/HzL8+gukTj8e4CTnEJoaIFFjYRtDTEEJDdTNbJjaSdRS5TOevZTcE8TX0sjTAncJa9ogDzcyiiNKjwOli/b+TATw51tZ4OIcM8lP7UZCYjL6Dp8OVNYjHzwBnQ7oJyv/HsgLEG8Bkf8jcxyLcz9PXW8WAxBcCTNtLMQnkg7RRtNkbsHzNR/j044/xjf/P3nkAxlVf6f5o1Gc06r0Xy5Yt944NBmx6Cb2kkpAGCQRCIOWRTSDJkmzKbkISwksIafQWesdgMDauuMiWrN57G42k0cxopPc7/yuB08kL8WJxtdHalqfce+6Vxfedr5x2ieSkzydsEbXGOxAEvBWmeRhXYn1fTRhiTcmGwaF22br9RVl/wqkSFREPyRDL308HMOqUdab6HOv7zv74+xOwiQD7DrEnYE/AnsC/NgFbEfCvzc9+tj0BewL2BBT0/nmm/lE1lWklwOG2AAUvmvSvm/1XX90kFRW7qd0bMiD5nHPOMWn/6vmvrq4mNd8rh/DJ19bWAJpCfH3YZAQoSaAfSiioLcDaUqMYIA/A4/EgXw8B7vOkq6MLYgEfPp73m2+6Wdav32B67YOTPrn+qzfI3jfflHyS7JubmqSsrEx+/N8/lkOVB+WWW26RnLxscaJIqKEGsFe39FpTCBCOCFcfNvn5bMwTEpB3QxYo+ZCSkiztHW0QCAGjPuhDOaDgKwUiIToqWtpbWkxooP5ej/vSiz8ol112GWSFH6k9RAJy8o7marnjl7fJgkWLeH6v7K/YIx/66AchQXrl8Sce4X1RPfgj5LOf/pJ09jQT5DcAeVIltXV1kpziNJ9LF60i9X9SHnrwIeP1d7ujpXw+JMjXT5etm3bIMw+9Jjd+40JJjIfIQLngimOr753kvbulv7uXY8NCgSIhjGs0MQmBEsmxcYwelAMhtvvO+GiJcjnMry5XIioJIWgwTbr6w6S5Myiz5tAIkLZIktJnESaoPQOKdwGt5AGMcv0CVBtqfeD0tnqa2HlnqPjv3/5/69vlT73yR+JbSM9X6Sg9ea3C7JF7HrpV2lqa5OrPfV2cEQUQAYD1/08iwCLBfEYVo60YI2Odsn3XRnIgFktqUh7EF+0PRhUw/QY2EfDPXHWbCPhnpmU/1p6APQF7An85AZsIsO8KewL2BOwJ/IsTOJqJgMNJAP29evmaJgIaAAAgAElEQVS7qdbTDwVmGuaXQGK+yv9dyO719yrvNzJ/I6HXrnsFMCL19dXy3EtPSeXBAyZorgVQrY/THACXy2W2yxO8RxCdeqTW2kEg5OTkInX3sOnvxO+fL//93/+DKgB5O8Cso7dBrrrmakL8tGoQzzzPu+U/b5H77r1H6tn8J5Li305bwcAgif2+YfMe+tra1z6p4NiZwPOijbQ+PHLSNA104+f3jWkIn7X514YAPe+hEVQBpOsXFRajPuiUAHkBGiYYGR4lN9/8bVmzZi21ckFA8ojs3/0Gj8uV2voa2b5zh2w4eT3VhGVyxx0/l9e3vCRz582Sij3Vsqj8OCkqzRaPv1s2nHKu/PpXz0oreQWZ2RNy4voV4o4slO9+90cm2C8MU39yypj8x03nSEp8inz1mu8wm6B86pOXSAEtARLWQo5dtIwO+GgK4Jw9XZAB7JOpNUxNyxZHkDBElBD9qBsSU+P5dEl0HBRHRBjKgASUCtEy7IuSA1V9qCy2QLJkSFb+crnwQ5+VBYtXGKu/EgEqAxjADtHX3y2zSmbzZysHQIPtLIXIv/6fDW8TAVMKBH1N/d+fhOYd/k1p3V/Wx19H5Yczce/8CCe4h1FN8AS1UHT1HpDHHr9TkiC5Lr7gc6hD0nFckLPwzxIBUwejSpmOzjbJJMxSwxYnxSM79j6P+kNk9YoNZGMkcz4RRnFjqQHMd93fPMd/8Z+pGfd0mwiYcZfUPiF7AvYEjvAE3vnPyyN8YPbb2ROwJ2BP4GiZwNFOBEzPWSX8Cvz1IyMjwwAz3WpO+/sVrIRIVA9ng6m985qy3k+QXXNLIwD4VXlj2zY26fjNjc+ehH1AqoIh/XN/f6/Z8juwEzjCIyQYUMk+1XkArezMbLz/TVJSVMKW/7uSkppqtvePPHG//PrOX1ELWCwHDx6URYsWoiQYMoSAvnYjDQDjASvHIDg+ZtQAE4D3sEn1X+OUjwa4OvwSH++UE088GYvBH40iIMj78iijUtDMAK8XpQPb/qFhr5QR7tfW0mpeSxULPmwLERzvTTd9U5YvW2HZKMgo6Givl/0Hd8qcObOYSZTs2b1PNm58CUKhU7Jy4ggcJEAxRCgimQDz5y+QlavWyVNPvyS9vX14xavIOyiRU04+Qx575Gmprqwz7zExOSjlC+LliisvkPqaavkFFoEVizbIWWccK7PmeSQWMiRI/sHwYKe0t9ZAVoxIZnoB55QjAXIZWskuSEpKIwCRIEHfgFEeTDLHIX+ktHqc0tjpkNvvfJUQROwAIZ0RYXW85voNG6g4vJDmBbbUjMxPGOQk1yo6Mp4sBpfBqIptw6gs1FBIzVjQT4siOByk84W3O/GsWkjsIho8aOwiqCmUTND2Bb0X9IXVeeDF6hBPuKSG8o1jyVBeSQMkHfqX+iaQJCrjV3XC5CSefc0yAJyb1526eZWvmLYxKG63ju7vfygpZT1qjPf0yH0P3M592iHr1p0qixas595wm6yIv8lPvPXyExyHBg3yWKofkViY4w74R+Wll1+gleF0zo17PtgtlTUvEZZJM8WYSwrzj4WMSjLPDXMwc0F9wL1kohj+8eH/o9Ob8X9vEwEz/hLbJ2hPwJ7Av3kC9o+af/OA7Ze3J2BPYOZPYCYQAYdvY02gH58qnVcgr79XQKThZ+FsmCMA80PDA3L33X9g49lCdkCHAYjqwR8dGQPsRQCkAdaeYVM9N8jGPjHJDXBjo46HXgGcX4MB2bar9SAlORXQFKQJwC2f+fRnZcWKlYQEDsrV115l7AguV7RJ8lf1wdy5cyEAmkzi/5BnlBq9DMD6MJL4ASkuLpbv3vIDaWxok02k97+x/TXJysZHP9AjF130IVl33Anywx/+AFKh0sixzzjjTDn33PNk586d8otf/MIQAbmFeYYI0I9kNsPDaOqzMrOwG/jkV7/8lTnHl557Ean/VtoC6pHbo4hAXu4Z9AMcCTycGJa4RAWuGrznZmYTspgWgMs+8RmS6DfKJtoHUqlUbGxskNz8XKwO8+TRh5+Rnq5+FAwiPX2VcsIJc+Tqqz8j3/vPW+XA7i7JSM2TjDyfnHPWMbJ8YbFM+L3ShCVj1NstGZnh+P0TpZ/Ns7cnKGkp2eBQlB2eHuYZDenilNZekYdfqJUdB8kX8KcxfyVMFGta/nQf6oe4OJfc+B83yoqVyzgOTbPXDzIHkK5Po+0wbB/6B2IE30Kqf0EE6NOscAED+BXcT2gdIUDehE5CBiiw1nvJwdfCTX5BvyQR2Diuj9HgPG2mgKSJoT2CgZrKyDATXKgEFC0HkAl6DxmAfth/xfyzO3VemvfTcxqVvr46ue/+X0EKeeSSSy6XoqJlHIbbkA//+D+UJiQ44Ye8YLsf0nkpERCSBhQyTZBkK1auFmcclY7cG4eqX8K60U/7QxBVwIUmsFEfK2GQEZOoDyBnbCLgnf3MsImAdzYn+1H2BOwJ2BP4WxP4xz/f7NnZE7AnYE/AnsDfncBMIAIs/Pa2wFqJASv1PMKA4Y6OdsAZgXQE8vn9Y2y/XwTM1uMl9wMMQyTvp0g2qfka/udyuk2FYCxkQExMrLEUjALoVSatAP/1bW9IDX559aNrUJtWCWqveheS/OKiYlm5fKV0dnXK5i2vcQx+tv1+47GOj3eb6+D1DpMnoORENIqAcST02dLW3sSvOfLD7/+YY8lFNSC0G+yS2//vjyU3L1P+z1e+KQdQFdx+++0QDStkAzkEpaWlhqjwcn5f+9rXZN+Bvfjuo80mW5UQQRQS8fHxVA46AdUuk0+QkZ4uSfEuiIwhzn0IS0OraR9QMqCTGU0I+QgxAcIMc6W5oZ85JAK0g9gY0iQ+MYVshRSS47upQNwjeRAB6RlpkpqC9J9N8IMP3IvawsuMR7EaFMmxx6yX++96BiKFTTrnH0GzQJi/F+uAyPyyNFm+NFvSMwN03UfJUG+3RPhdWDdSWaeHk9MwaBTtjvB4GZ3IkS/f/ID0+dJldByVgJH6a0OEwnoIC2av18tLvsC1135Rzj7nAwbATwLgpzfrYeQOcEdMfR8o2GX7rX/S2sG/8zGhdQ0AZEsFoEGLYagVqJ+MiRYfc49VOweZEQ5Ip/BI3ZrTMKGBjhAG0VxfvS/0eqg6Qxse9A4NYTuJhCTQQEe1eIRzvsoKTJNZeszvRBEwTjOCI0zPyQsZtFF27d6MYqNXrrjieq7JLO3D0Om8A0WAHq8qFpQP019D2D38cu89v5dTTjuTUMcsXisKooB7arxL3tz/mMQlREl3x6Qcu/oirnkcjQ4B6gSVeJl6P/u/zv7hTx2bCPiHI7IfYE/AnoA9gb87AftHjX2D2BOwJ2BP4F+cwNFOBCgoPFwRMG0HUDWA+vz7+vokH9Cqsnr1Oquk2scmX2XcTnz2uqm3PqyUdFCkAdjaAqD7Y0X7ainoZzPf2dUuv737d2zTu4z8X9UDQ2QEjPP4SDa90wBOSQL1/OtrR0U5qPcbMkBymK29qg36egcB1dTfIYkPgfrd8WQYuOLkq1/9upSXLQdQTprnXnLp+WxkF8t5514khw7VUk24yHi2FVxGKLDkNTXp/7rrrpPGlgbxAKDdvI6eexJ5CGls7zWkMN4dbzIFPvzhD0l/Xxdfq5HWtnoDbPV9nOQadLQ3A1YJ9nNbbQUBnwJg9YBH8PcJUlBYyjEmSHxCorz88svkG7TL7PJZkki94GC/X9Yec5zUVO8ne2AXRAe5ByMQIJEJ0tzaA/Egksh5R00OS25GSBaWO2XFsjSsGEOQDqkyCUkzNjiILSBVIiEzAsERnhvJXCEtJgvlqq/8Xjo9qRLUpHqzSYe+ISlfr304QD3gC6GuyOR4w+Wee+6VaJUnTH1Y7XZatYeEnd85ALVGKaAff04E8HqmdpK/UhJJiQDgtrk3xkzugqolQkZZMcY9FEMd4xi5CxOgaJdmOPT0GBWAztrNzEPM0c8cHNwbkdFRMuxlLhAHWZA+YwTxqUVESQvrWKbECHoX/Ukl31//Btf72BEWoLqyS5588l4ImjZDIF35uRvgUmhswBZhbDH/6N+HKeuDdQxjHPOQtDTX8JrPyOev/jL3uZPrwX3C/T5MtsP+mofEnTQGOeaQWfkbCGWcy5wi36oxdLyTusJ/dEzvg7+3iYD3wUW2T9GegD2Bf+sE/uHPt3/ru9svbk/AnoA9gRkwgaOZCNDxKxhUkK0fbyeYU1xHXoDKsBMS4gHWAa2qN+DekmhbUu8/T1LT7ABdjeqW2ZABJiQtREhfp/z+D3cC5IdkYHRQAhADPYTb6ccoG3716ocD3tSbPzziBRyliivGheddK/QmkP73mzYCVRxovoAumtva2ti0JxlrwMSkX2bNKqHyr0Suv+5Gjlc3yROy+81tfO6Qz37mc0ZBoCnuankYw78dQ92enodWH37+qs8bIiAQ8vOaCSYwUYH02rVr5awzz5JXN21CBbHRgNurr7pSTj7pJEBtQF5//TV5bfMrkCU9vM4IrzskJbPyZfu2HQD0YtQAAWr94uUD51wsGzacQqBik+QVaEjgd+VQzSFJy0kUV2wi23iIg7FJyc3O5Hz6sQ2kSzkBhBOhMJQXLfLK64/LQFeL5KVFyYVnr5K0hBFxx7JF5hJkpmRRHzggne2HJDMvRyYJRgyGhiEvqEGciJWh0TS54543ZeOWbpmISGeeEC60KAQNKGdTD/iNpSbPNxKQeAiLq66+Vs78wBnW9l3BtblKSgKwrTfPRrL/N4gAvZdG2PSrtD8Ba4XVGEFWgFH8k63Q1mrmOwBp4caOEMVmv5dZa3hkKrkUzVgm9Bq5UWLEcL28g16zKU/JyDKKgb7uFrbqASnABtLH/ZMEUaMEg1oMNBRSw/10i/9OTPYaFBnuGJWOrip54vH7pKqyUpZS+/ihj1wBTxLHcl5DKqeUD3/v3ykGZKwWqghwDKF6aZZXXnle4pwpsu6Es/heQMLBa4XGIEciQ/LCyz+T4rkiQ9z3MY7ZUpx/EveaEg/8L1ytCnZg4Dv5sWATAe9kSvZj7AnYE7An8LcnYBMB9t1hT8CegD2Bf3ECRzsR8I9PX6HgJNtaav4AZ1ZzAJtk3eCrF9z66ynspZJzK9jN+pjET79Lqg4dYJM7DMBzSsnsWdLOVn0PtYAHDhyQEN76RAD/BMBsjG3vGKn+4WzRY6LiDNlgLXzVK44Cgc17LASBgnq1CERGYA/APqDVfcnJiRAHqdgAvsOxRZvgwFAoKK++thErwKnmtSzCQxUQ7LiRY+sPwTt+fYc8++yzMqBkg3+YoLiFpo4wwLGoKiElOUVOPOEEOfuss6UJdcABWhFWrFgt5XPnQyoA8Ni+D3t7CYZ7SjbzXm63C1B5CBVFsakyjE9Ml3PPuVBaWjvl1FNPlzvvvFPmzZ8vDz/ykLR0NEhqeiZg0YlvHCtCHAF9EdQZpgKi2bY7MIzn5ubL/HI3x9EnCc4enPtDNAR0SywZC60NjZKdkyEJvGczJENSZjoYfZxN+zjXKsCMxlAIFBAYmCu3/XqjVDdESlePj9pBzXwgEJDNe4hfo5iXgxBEoLSUFJfIj35+m2lcmIDQCbDBV9FHGDJ6jQl0aNK9hvaZLIApBGwutYZEakCghkEGTH2kNkboPaJVk7AakD/dxlqijyvIz5de7qnsvDzp7eo15EBOTqYhfcYhnjSXITszR9rbOlE+OAkzLJb6xkrON8vYSjq7umUOc6w6UIWdIo57KBFyZhJVBLWHakc4TOny1xoJ1H4wKYOA9kcgW6oge16Xqz73NRQkJ3MyGkqoWQSqmPjT2oBpxYxldeAxHEuQ9oHIyCD3WxehkLRa1NfKmadfQtbAUtQFWFo4Hvgwvelk25v3iDO5nS8FpLM1TI5d+QlID7IdGKcjws+vVnbD4cd8OEH3j79f3x+PsImA98d1ts/SnoA9gX/fBGwi4N83W/uV7QnYE3ifTGDmEwG68Rw3/u3Ozk628mlG2q1gxeqXtzzZirHHAd4TIBoj6QbwaS5AfUM12/pCExY4zsZdCBzsAsTdcecdJnwwAQm4VtZ5PR4A9RCbXaT0sepZD5jX0g2xPk4zAgoLC+Xjl13Or8XijHGbqkBVKzz8yD1ScWCP8eB/5EOfAsyyTYcICGfzXVtXTfbAHHO8Jm3eBNYhVed1n3zyCdoEHpLevm4S/4ckMTkJNUIS7+lHrt9vZO7RUdGA6kiTQXDB+RfInHnzkPOnQFw4ZHSYzXwCxzA+KD+/9bsEGPabDbj200dDZJx2+llssmMJHMxl2xshu3bslBM3rEcRcAvKgWJ5/OnHIUfctA+Uy6GqGhN+uPbYY2XlyhWoDTbJ0mVLpRs7xeLyfJkcr5XYyCaJi+6VMW+7jHp6JREbQy8NBUnYC7q7hiQF20NUXAyhjR2QGOOEMI6wjE4WR2yx1DZPyo9ufUNa2vHkR8SiftDqPEu+H0UjQCwzngyMEk6YJD+57XaJSy1gZigFOJ8IMgq00hFqRV3zEAGHgWNlVUzmgFZDaiDkqFEDBJihKiuGPdg4aAUYAuh3dnTQSJFuLCfzymab+6kAIqCxqVXy8vIhSxp4rgtVBPcBCgBN4NfMicEBL7NJpQLRIzn5eSZPYnhkVErnzIWcaea9xslLyIZ0SYAUoBWBe9GqO7SUCH+NCEBXwrXqkkf+eAfH2SQVe2vkqiu/LouWnGgsEsK9o6SRzujwj2kiQL9majRVnmLKF4do0NhB3sArXOe9cs1VN0tW1jzuuRijgImEVGmrq5fx8HZpbNsk6XmR5EgMSmr8Klk472yTdxHpDKAacBmiTdUn+tpKAvztasX3yT+yf+U0bSLg/Xvt7TO3J2BP4N2ZgE0EvDtztF/FnoA9gffxBN4PRIBKvdUL7/V6DbjLysoCaBI8NwUAD/dkj7P1HBvzm824Avw7fn070vlOvPhDSLcnZRQ/eysS8VgC44oLi0wQYWNjI2A7HE9+ipQCkKsO1QMah8TJe6h0Pxgc4/exgMU8OeF46u4uvASgRNUa+/H+vgFJSomVe+/7HZv8OvngJZfJnNkLpqwJk1JZdVDmli00YEo30dPqgvvvvwclwDMkuVehcnBLONt9L3kBAY5dcwT6CY5LBNDGEnjoRx2gANB46jnOyAiXJMan85kAUBymgm85AYCbIQcC0ljXKrk5s7EUfFBWrFpt6gqbGlpk5+5dcty64+R3v79TNpy0Xm7+1s0SgSR+YLBfiksKOa5xfj8EEZFO3eF6Q7a0MaePfPjDsn3zZvGhejjzvHXS34TqIK4TCXo15+iTUQiT1PhkgOQooD9O3GQnTE5ifQgnPyHolQj+bmw0RsYdWVLVkC63/uKP0tE9LCM+Khaj3MydTAf/oLgi/SgCRmXZwjly3LFrZfX6iwg+JMiQx2jhoikZAO7yaKMMsNLxAcxT94DOR+8T/VXJAA3eK6PlYdvrmw2o1eeotePQoSqZVazXvYNcCIdpexgY4PHkA+QVZHG9dgP+I2lkIGAPZUl6WhYk0YiMYgFITEkgDDJNGrAQIGswihA9htTUdEB4myxcutSEHEZGWxkHb1tY/vIfqBDElG+0VZ55/i42+Aelp2NEvnTNd8kfmGcELpMakAhhZLUr/OnHtJVm+qsTkwEZGWuT51+4m/uxne2/Uz7zqf9AMJGAwgGrQ1I0CochiYJQ8w73yQOP/kxOPqNcunv7pbluUk7bcIVpDejqbpCc3GIIs0kTVDl9z76dw/E+/of2z07dJgLse8GegD0BewL/2gRsIuBfm5/9bHsC9gTsCSg4fDtuf4bOYzpHQLeT2iIwMNBnQLLWzqkiQNPb1ZutIGx6GpYUnyyAnna5+dvfYANPzZ+nj8T4WPGw+V+5fLnU1FZTH9dnTNZFRfkA00gDFEdJ2g8BptTure+jAFSr3UpKSvh9uEm3nzu7HIAehjyf7XbAo3F00tBUDxAblmVLqWyLdRkFQhcNBKn46LXBQNUA2n6wbftW+fltt5rzcBJY188xOJTogAhw8jgNCexsbzfkh6odVB6uG2bSFADvbGup5UtLzqMacJGcd/7JsuX1J2T3rpchMUrkzV0VMrf0GPnU5V8mEJBQRMDsM888S3tBnjk+VR+42Xq3t7dJXW0rOJbNPQ0EsbEOtu+0MBAwmJSUYbbCGupXOmu2LFuySob6+iUzKU6WriiT6LBeCfrqpL1rDxvkYXFGjkh2MnkAw1TvjUdACoxJdrqLpHrNbEC+LvFSUd0rP/vNXolwFgNGw1Fr+JhHFBkBPvIYqPMb75EVS4vkmOVlCOPDJD13mcxbdR7Ph1iIAsarz59Ph8kKYOWuf+C1DRk01QqgRFFzc7MB/B4UHmoPSOAeUdCvxNEI113tFDpPzQbQ+0dnrFtzrZFs72jiekfKIKF6E1TyubEWtLa0oxooInuA10KxEU22QwugPzsnl3sCmwM+/iSe66H1wO12S0IKzQ58mrBCk+b/pzL76W9RjAyy/yDb+93PSsX+3eKYcMu3v/1riY6geUHDFLFCOEzexXQYpvXMw78X1Mqi9hNHVEC273yW42lCDbBNLjrvcklPXsjx5EFKREhd4yGyIvzMlYaJiWh57vn7ZfaCWBmnUnDP7g4CII+V448/S/oGOphJCvfDuFG/KKGiwYm2NeAv/2G1iYAZ+sPGPi17AvYEjtgEbCLgiI3afiN7AvYEZuoE3g9EwDQAsqwADjb+o9LUXG/k2+npahUgvX0qSk5BTHRUjNnIK3AOAkr37tsp//PjH0qcmw1+/wDgalLmL5jD13eZbXzZnDnS1tLJRr8RmTcBgqMB/OtOQK6CbxrtUQ+ksQlWMK5gT3MIbvz615GxFxgZt6lsIzBQP3p7B0zAXALp/GoF6Onp5vg09d9SMDz55GNy52/uMCSBkzpEVRxo+r+SEz7UACrHTklKxh4QMBV1EUj6Y2Nj8Pzn40NPYBEdgoSYj29/qRTRprBz50uyY8fznP2YvLm7QvLz5srZZ35UVq05VdqRwO/Z/aZkZGbIlq2vSV1drTQhf4+LU/LCj5893SgMBj1I6Ec8gNxoZhpjwhZ1u64Ld7c7QaIi4mVBOZYEF1WLEATJBDgWl6Tjr4/huBtkdHCfuMM7jVdePesDvW2Sm5XEBhpbhSo3fBO0NgTlJ7/cBHlAI0NitnhHHFgZUDiEkfvgipGctBg56YTltCWo5H1EDhzqkxMvvFZSsheZVHvW95YIgGunQvgQtg0TBjmlCPD7UCQAytV7X0/GgoMcggiul9osPNgCtN0ByQR1gT5JZb4RPLenq8vcNyk0FozzOplZqVgiXpLZc4qYVbVkEZ6oiYVcBgioESkqyUdV4qC1oUUKS2ZLU2MzyoE4rCNRkAaoBdLSpcczLAUlZXw9xmQGTDNTet++bRNQdYdP/vj4r1Gn7JW21ibJTC2Ta67+Plt8p2b7ca5aLajSfHIgULko4WCRXVa4ptpVlAjo7W6VqJh+eXXLs0ZdcfBAnXz8o1+AiMqXnTsq5FhUIE899YisXlUu3v5uc/9rXWFBqVMmHD5pax6RzrYwWbTwBFm5YhXNjA4zs5xsLBNkQMyZWw6pQcOFmTOKDP5eVTdKdExzkNPWAb13TbOHnjcfM5lAsImAmfoT1T4vewL2BI7UBGwi4EhN2n4fewL2BGbsBN4vRMDbgYBW4J4/4EMK/YxJzj/jjNNl6eIlpi5Qg/xUGRBBmJ0CGAWGjY318qXrAUcukvshESRsnK0xYYDhQRLys0wgXBdWAM/AOMDKx0Y8RaJitULQKWVlbP4B5Woh0CaDRYvmA8oAw4QDXq1VbxEkvE+BMwXS+qFbaQXuCpB0M+0CIGsnvR7zTTd9Q/oAZHMILTzzrDPkm/xZCYOhIWuDHY/cX5UHXV095nWUBFAiQv3v8QDwSUiHCCTp2elZcgzVhI31e2Qs0CODgwOE3MVKUeEyueCCj8njjz9B8NxyWbJsidkSP/bow/jf42TTpo2Sl5PNBntI2np7pHhWKSF6+P7HgsYOkAlpoF75vPxsAhrbALMAQ0C7btmLsFK4nC5qEJfKKaecauwRQciLSEeveHs2S19PPY8fQNXgY8PtlXA2zuGAbwefxm+fWi49nR4JBzx3dHtRZAzIYN+kHKpokoVlZeKOwZ6RQqtCaFCSMmZJM8UOx2y4WDJKlnFlAZ5KBDBf/VQiQLfhmgXhZEYTZDVok4PWRWoifywNEPpntVyogmCErIARznlxeblU7NkraYT7Bchp0JyFGCU7UGLofLwQIv39veZaKSGShNVBAXhl1QFZBpiO5J6qAyAnJqYSGNgrmRnZiESsCkf/WEDmLV3J66WY+0DvPavpwsowmLawYBKBnGiSBx/+vyhVuuXNN/fKF7/wHVk4/3QcGpbyQ8IDPMePrWJMYiEZggQ/RlJXGOI+0CpDbcNoaYKE8fVKQ+3jkBCpsv9AC2TFMtQuJ0lNXZvJLlCCRCsTvZzTQE+ntLZXofzoltJ5BCFSIdnbzf0Zmy3rjvuAJEPQhFBCFM8uk/1v7pe1x69nbqhU4rCuaN0lJIxWMGqd4p83dlgkQJghEZSgU2VOOHOZqR82ETBTr6x9XvYE7AkcqQnYRMCRmrT9PvYE7AnM2Am8b4iAt66gbhup3SN1X0Hf1m2vy913/8FU/+l2XZUASYT2+f1BvNuppq7Pxcb5pY3PIovvRepewK9dbHvTDJhvbm6id70Nv/aEZGcXSXfnoMS54mXF6qVyw/XXA3zjjWd6lOT5rdu2yGuvbjLPz6Bubu2aE8gMUEAc8SdS8NbWVl472aT+62ZdlQRqaVBCIiUlySTMO/Gg30tOwPPPP2fqDVWiPr1p1cf6fEi5OfZoQF8E2239eyUVRIP18KCftH6DHLd2mbz04qO8dqcBai0tHrn5pp9KVkaBQknZumUzOQRPmQrGZUsXyRvMSv88q6J9ezIAACAASURBVHSWAWsjHJs6ACb4f7rF1U2zEg5KAvjx/EchyR9C8t7Z6jES8ezsbHGjCojF9pCblS3Ll6+EFFiM3QICZEI77D0A1S4Z6a8jeLGZ3/exhB/m71BLKFkyGS7hkCVBJUXY8vv9sZKTUSaO6GRW7lTfYePw4O13RqfIcCBcWnpHpRGC5qyLP0rbw1yAKDYJwKhedw2EVOm8Ak897hZ8+zqf4qJCgHy/eb8hz4AJG8yn1rCtCfBOMOKhigpZQxhiGyRLO5/LIUrGScqvqa014fpDVCF6IA1iUWvEca7xhEkGuJc8WEOc8apASUdCD9nhUv/9CCqCHP48ZAgVJQISIGgysvPN3WrqDLlv1GKgH9oCoDaWCIifvr56efrZu2TA0yr79lXKddd8S2YXHcu1xlKCqiUY8vC6vZIQnyg11bVkFWSgXEhHaaCZESPG4nGoqoJ8gQrusQpZx+Z/x84amTtvLTOJ5t6DqOjslmoyKtauWSU7tmwXF0qZ7t4mLBwdMsBnQpJ1Lf1jE1zrRDntlLPJmqgwKoR1kACDg8MmEDEW4iaS6xauB86dpYGUMTFWDsL0hwZ6KqGl5IcSZm7Ig2iIiz8nDGbKP8Q2ETBTrqR9HvYE7An8b03AJgL+tyZvv689AXsCM2YC7z8iQC+dJqVbzQCRSMaff/E5efDB+wFdQ3z6zDZS6+msxHPtTw8DWLOhRracmEiKflYGz4uShoZmANkgJACkAt5/QyCw4VYAf8za4+QrN3xVy/5McnsAgKzbXc/QgGzc+CK2gj2AnWS5+KIPvrX9t+oMrfT6QeToShYoSFWJvwJv/VW3s9puoFL9e++9BxDvNeehx9xH8KAGCmrtXRTtBQpsVe6uIF1fW3MG5s2fJyesO55KwXVI/6vlwfvvRCkQC5g8IKtWnQIwX4d0vQNVQRE2AoekJiegmtgs23dsNaGHwfExA3SDkCZRWCpi2fAPDXnN+4NR2TCPQmIkmApB3YwPeQj8C3MbwK2e8TK2xfPnL5TF1BxqU0M2wY2ZWblsxNH0O8ZRS6hFgvOBGAgjEC/E1t036seiEWSGNAZwDRQxuuIhaQD8k6EY1BtYO/TNUTuIXxUbvIR67PlNN9kEw8wntwBZvmYlWAJ5Lr/K5GmAIPlfQ//q6+uN/F9Jmby8XKk8UGGIFD9khwLx5oZ6SSIAL5X6yd6uDkkl4X+SLXZHaxtBklQ1stEPQS65UI20trUYRYFew+zsXHHx/JAeH7aMIM8ZZCaFJaVGCdDbT+1gXgFbc+wf3DeptAcEkM4rMaUn0tjQYDIflEixbCZqGQjQZrFbNr36OOB6HLXG0/Ktb/6Eua6XyWAkQH2A2bdCGiWT5dAj27Zt47ou4b7N5jhjuWc80tbeTOODS373259L6ewoc38qsTKnbDUVlMex+e+BHGk2DQgToTF+3yIleVRndjZLc2stdZU9kpJGICCXQ1Unjc00KWADiIxw03oxh/siXsrnL4IECXF/JRrrhD5OcxVUjaGqFMsSYFkG9HPUN8J9uIcWitkQGEnmMTYRMGN+1NgnYk/AnoA9gXd1AjYR8K6O034xewL2BN6PE3h/EgEKPCxAPV0h+OhjD8s99/7ebND1axrW5wUwKfhXIkCl97pZz8/PMIi3rq4F2fUEEu0xEwCnxEFklAPgl8FjB0nWP0Ouu/YGAJbKuyONDF4/9H3Vp65hexs3vmz8/6eddtpboWrTlWsKnBX0WYFxVgL8dNp7dU2V/PJXt5u+d80c0A22h8T+uLhEQ1wo2VBcXGhC7sLJCDB5B0jrL7roYvnsZz5rXm8C//3v7vypSZxXEOZjq/uBD3xU1qw5zSgLnnz8j/jy+4wKoQvgO+jtB/z7zaZfLQ+qStAtr9oBatmGKxGgQF9VFFbFXpOxWsTGxFHBZ23dFYjPJjxQbQ4KyJctWyEfOOdcgHK8InfzeAWGIbbDCtd1szz1JfNrmAOgH4bknXNUJYIG14WCDuoDwdRarYgtXpsdTCmAahq4bqOBEQgDXkeD8xRa8+RJ5tEPQeDgoFUpoaoLD9aIHpL/ByEvFixYgLUjVg7u3WOqHvX8XVzjPoIb+8lsKKEqsJffByA9NLxx1DsmA7zeksULmLeYwMiSokJ5DQJlLuA4h6DFdionu3o6pGzefOwGUdLE9XdDHKUCzsOwC0SregDAnM6fW8lmKMXqoL/2cUxKTuiWfMXKlWRP6JY8IK+99jChkZsMKfX4Y8/LA/c/DwcSgUUhXl56/mk2/yKlKDc2v7aNx2Sa7ImlS5cY0ig+QQMQWyQtPUm+972bqHnMQunxosybt1quuOKrbPUbsApk0iBRx+OH5OknH0b+HynxEBVNTU1cf7IcmKcPkiYxMZ7jC6POUb8PoiQzvQjyYJwayeP5/hJecyH3eqesXLPazFrrMi3JfwTXaooI4N7woujYtWsn3z+ZFgnFvRLhUNXAYVWPM+gfaFsRMIMupn0q9gTsCfyvTMAmAv5Xxm6/qT0BewIzaQLvXyJAxe/GLW62oVr/d9c9v5V77rkLwKt1gxFGhh8bG40cO4QiYMQA3Emq1urrG8Q3gsSZ1H8NoouJ0fR4B69D4Fx4iHC9FMCRW758w9fYbs5jm63Sacv/b239rZwCBc+6TVcAqltfbRg4vMTh7ceG2DqTrg/o1u3uH/7wO7Pt71SASi2hvo7K86OR/AeDfuTpg0jQU6W1tcV4z5NJpf/aV2+UhQsXA5ghBpDbV1Zux1bwKICYTnvS6xOTcuXG//gB2/U4gg/bpaGuytgemloaIQEGDRlSeegA+QfxbPs5P+ajhEOXBuaxFjbJ+xqYl5FJen47eQDFzKmOY4sgyT7WkAT6GUQmn56eKekpqTILUmDNmjWA+QjC5taSqq91egazG7BvLBxIxa0vgOtRDCgI1pwDizJgqzxpbY3Vxw8cNQqMyQm25koM6KbZYZE+agPQKr2JoGUPCON1+7BoqPriINt/tWJoCGRRQSENCju4LkMye/ZsNuFNkoGc30cYYxjnFyIs0MffaQJgD2qCOK6JK9YtQwD1NsiP5EQ3AFYl/VgaNPiOE0nLzOJadbHpJ0cBq0AUKor03BwpKp0jkUjg/ZxeZ0+/LF+5Wl595WVJ5FjS2OYfOnTIBPpp9oOqCy6++BJJ5j4JjfuwaTwie97cbjbuByrq5ec//S0kQZqR8GdmpbDRp5WhvdWENUYAvLXFQessuzo7zL0x6Okl/DJWfvPbX0LIFAPwW6WwaAmZFitRq9RiHTlJXn7pWWY2KlWVu2XW7DTZvv0liY9DiRGZgOpAv2c06DDCkD9B7BuJRiURRX7FXF47iZrEVoI0yyWer89DBRKhVY8oIlShUltXD3GyxOQxaE1nZeUBE0R40kkbpgI1CXUkCNImAmbSTxv7XOwJ2BOwJ/DuTcAmAt69WdqvZE/AnsD7dAJHMxFwOGg+PIF8OoX8b19SBYe6nbe21NNhbKM+j3z5K9fLwcr9gPtI0y6QnpECgCXxvajQSO4P4BHvxw4QAbhV0LN61XFy3rkXmk30/ordsmfvDmrYhthyJ/KcWfK5K67GA+80wWuW3Hv6wzoGRb4KOvX4p7vX//T4dVvPVpttah81gU8//TSg6SAEAzV5bJZzAZRKEMQBKFXFcP8D9wHwn2ZbTi0c1YjjeOFTktPlJz/5meTm5FHNh0Ihwi8PP/QrwNgeswEfHg7JGWd+UE465XwIDTekQghffxMb7G5mMCxVNYeol3sDgI8KAkXAosWLZIAN+uiIWgJUXTCBGiKCP1OHB+BWhUSTSsmRv7cRpJjALPQxSl5McDxp+NVPxJ6gm+E4tsuZ6bkyf+5iSc1QuX+kwn/AvibMKxWgCgq9RCgERBUCagGwiBTdKhNTz6/6qV/necwzZCrzVBOgFhD9reYBoELQx/Kw8SBhkX4vZI7HWBn8gG3NA3DrpnsqQFBVFjlkGvQTuphERkICAL764AHJJyixm2rGge4uCACqJCEAVJ7gwZaRnposNfjuXWQeqM3ASabAEB7/fq6v3gPhXA8X+RHdgPpZtCiUkI9QWVMrK449VjoBwd3kG2zdssW0PnQz+zJUAaoE8I36DFn04Q9/mLaK+VzXoDzx5O1YOBq4nlG0F4zIxy+7EmJhgWx99RU55thVBDxuwaLQCBivleQkVWlkSV5uHgTAICqPBnO/DkHkbH3jdbb2RWQGeOTqL9yIkmQx2QB9sunljcZeUHlgKy0IOSgMhiUrx4kKhqDLxDyIgz5UMZ0oC/ogAtLM1VAbSnZWnsmFcJNNUFhYaqwR6by3VlsuW7YctcGbUja3jPrHDmML2bdvP+GSLbJj+25ZT27FySefbC6ZqkagbPRVZ+S/zLYiYEZeVvuk7AnYEziCE7CJgCM4bPut7AnYE5iZEzjaiQArbVwBw9sff0kEWHVklgJgChuaFHZAI89XAKOANkQl3569u+QrX70OoKRA1AoWnI+vXiX2Kl3WujrNBIiMcOKFni3f//6P6IEnrM5AoZABV3cRPtgA2NIcgS9+8QZJTEg1lYB/DvBVgq/vrV9Xb7/xsP/ZuejRTgDquwgEPFR1SOYBINMIfTs8Rd6yD6BIwEd//wN3oxi400j4VVKur60e+m9+49sAMaTlkAfaFPDkU7/lMb1Uz7WyqU3BMvBVtr5L2FwPyv69e6W5vtpkAdQ31uEHH8DOHoY6oEFcCU7837FsfOMkBtCuGfW60VVpt9t8LZYZEBRIjaCqEVqpVVTwr8cy5sP3z/9pM8PyJUuNQmHF8uUAyUSJwVsfiX0iZAIIeQzqhjBN35sCgrpZD0ddYF3G6eupw7HUAtN1AJNcs9AUAWA1BKAWMPIC3lnJH7iBERQQgeCQxgiY7AJtB8jKSJMhyA3dwKuSIhP1R8XefTK7uESKyDUIQBTsp0oxFuXIQq5BF8+pra6GIHBLU32jMTbo89etWglArye70CvDqAf8vGGP5hQA5rMhQMJQUuQVIZ/neBoAw9GA/uXHHSu9Xq9sRu3R39OLgiSAWqFXFpKjoESAViq6IRWyICa06vL8886QF1/8Nan/rdLRBkBPny2XfewzJiMiCp/Ei2zyL7zwXHnwkT9wnl6pr2vinsk0LRi6dU9Pz0BhgDUCjF2FjWFOWSmvXYCKQSsT3dzPbPgDw5BXPbJ161MQCG5ZfcwciBoXJEAWuQXdPDdBXnllG+TPpCEORkb82GYKuO7RJhwwF/tEefliPhdKT2+/PP/Si/KpT30SImCPLFu+VDq6WmXz5teYN00bPX1GOXP+eRcZAkAbO8xl1v7JGfphEwEz9MLap2VPwJ7AEZuATQQcsVHbb2RPwJ7ATJ3A0UwETF8TCwi//SPhL4mAaRvA24+ZJhBUMq2bc326JpcPExj4/R/8J4BlB8FuY8jX8Svzlxomp0GC0dT9KbAeBdgtWrQIIuD7RupsVf9ZgNNPYN0zzz0mr2zaxCY6Sn7wX/9tgukiAcfWYyxhu5H089zD+9L/mprBjxdbJez6Hur31427fkz77jV0T19Pz0O39lde+UmTXh/rjBYv29noqDi56vPXoVw4n7o+n9x3/+3SP1hFkn0LoHiUcLyFctaZl0leQTmgf4RE/BapQy4fYDs+TFjctp3bpRESYITAxHkLy1AF+E2DQgyg1gv4zc0j4A6vvILURgLmFi1cKgP9XtoM+gGmVNaREq+qBxN8SGaCJsafTn3giSeuJ0OANoG8LM6JMENNoMc6EIPPfWLC2ghr0r/JB5i6dGoB0M2/FfgIUJxUlYD6CcxE3rINKOFgqQWmCAANTBTNhIAmIOtALRmD5CpobWIs3va+vj7JoEJvDAuI1tspGA9AXAwPDMoYW/1swLOD52pGQBnkQHVVpXS2taICSJP9+/fTXpCJEoAaQNiFZEB7bU01goVwaadicQwbgoLdKI4hLilJBrANuNPTxIk9Ish7N3Z3y/GnniqvbdlKtkIzmQPDxkah11tbBoY8QyaTYTmkid4HubmpqBOeIcgxU/bvaSG4sFi+/OUb5b777pE1a1ch7d8OodOOeqBQHnj4twD5AjOnkZExMxO1AajVRbMeVBHhol5w1pz5WCGWcL/QcMD75WRrPWI7Sg/IEV+XLF+xgK+PYkfYj+WgF5XAQq7vII8howGLQF1dsyHLZtF+kJmRixqhE3LIh/x/uYQxzwHUIGeccQYqlBrUEeFyqHYfJILfNG7otf7y9V9DuZKBVUDHFmW+LzSfY6Z+2ETATL2y9nnZE7AncKQmYBMBR2rS9vvYE7AnMGMncLQTAQqMVMY9BsDV4DxNJVfJ/J9+HLYynlIFTCfp62ZdP3Ur3I/0fusbr8nzLzxtNqmzStlwInmvZ+Pb091nwPwEqewJ8SkGpMS5o+Wyyz4mp5xy2hSotxoCNNk+EPTQxV4jTz7xLJ7peXIuIHwqrm7q0DT8z5JTH25x0L/8czJgOkBQVQOqGNDj0MdMha6b5yupYCrnAcg3f+vr1B0+B4ijZo+Na1SkU1atPFa+8+1bkMWPyPPP3iMHqzYR5kZdXygMH/caOecDl1PNlyRv7qlA3l4lPa3NJL2HZNfundLn6ZOc/CwZ9Y9IXGKceLEEJCYDaAGw5MQh548wSfQaItfS0ko+QCnhe8OAVpLgUU/kY0nQ4ELdtmtGQFJSiqxZtdpYBJLIRUhNzYUMmC05yO4VzDudEdgSrI21BttpPoGZi1oD1CoAoLd+VYUA/fQK+A1foCGDuva3ugGmgwaNekIJhEltIBjguLQZIkba27pNpoLOcRzg7wMUa899HuF+OmsF5B0QGzHaHgB4T+Ocg5zDCNL+AL59nzY2cN/1s4mf4PF5memSnpQgGTyum5yEYR7Ti01kiOdUVlZJLqRBB8RAJLkOnKR4UHAksUVvQ1GRyrlXMHe9L30jo9hBxphTkvpXzNxUdeIiW0AJgU9cdrFsfvV3HHSEVO7vlsL8hbJk0Uq26iWyY9dmGSPgz0O4ozMOe0LcJLPvwZYQjaKkTpyQLP39HhPcF4G6QUmlhsZOOWbNernk0o+TITBgyJKOjhryKJ6U5JSgbDhxKd8fXQQP7sf2MmyIAt9YUM46+zxUHLHyxBPPmXyKCZoYZpXMhlCYZ0igouJZKETc8gqVmSWlpcY+olkM1bUHuH+cUn2olvs5Wq7/4te4D8g+CBEQiHIm4NdWAawgM1cQoN+/9n/DztifqvaJ2ROwJ3AkJmD/I3okpmy/hz0BewIzegJHMxFgAWBWiFML4abmRtNzHx0TRfL7PLaTJcY/H8kGP4SEXIPyAnjkVZquP0AGddNKuJsCn5/97FbZt38PPu02lADDUlySDRBzS0N9izQ1dALInABqtyQk4KFHOaBVdgkJcQa8nn76GbJqxTFs4N0m6T7IBpzlKO/nMGFo3QBmBckJ8QkmwE5rBC3A/y56oLXyEKuBgtznnn9K7vzN/zXEhhIH037rP/z+9xxDQO76/U859x6Dk5MTc2VO6So58aTzOM8OA16dseHyx4fvJxm/i81uK8AfGT2gMYUQxM7eLpkA/TvjYmWgq9dsxHXbP1d93x1tbNg9kALDzCXXNCG0thBoGJNkvuZjw642ARcJ+SWFRQDGMskiSC8dGX4yAXYBf8BYCBZhGaiurmGOfmTrZYYs0dwFVQwouaEgPRKZu5XzoASIEgLaOWA1BmiagN4UVuCg9TX1BIxiX+gHiGsOQGy0CxUAOQC5mXyty1gbRodHUDlEGYWGHmsu59BOWGIkf3byHu1NzTLGeUTwwr1kBKQSmpgM6G9uogEAFUB8vBNypF2GOplZdw+kQAqWhzjZz7m04fFPoHpwzoIy2Vd9UMIA9fUd5DMEHJJBsGIrjQIDtE3EcU+N+TSIT0kPohFN7SSPycyEjOoxKoHvfu+b8ugffyRuZ5IcrGiXpQtPwK6wHJl/haxdu1A2bX4S6X0tnn7yF7ISOc8h8dLcEB5G80EvuQjUMaampRsCZ++eA4D/ECqDWeIi4C87OwciJJOmg0TyCp6ShMRJmTuHXITuXnnk0ZfkS9ffwLn3y22/+KUsWbrKkD5bt23HTtEOmE+VpQQAqg3Bo/aQKKfJiOikMeETn7ocJcrdJmujB/vDnr0HpZSwyPPPv0iOWbWWe1RtLFPfD3/p5Jlx/wbbRMCMu6T2CdkTsCdwhCdgEwFHeOD229kTsCcw8yZwtBMBukE26fAmGV6kqbkekPJTU3Wnm9SLL77YyJMT6Z0PoDt2ECSnVX66jR/nMZNsl7Wa77bbbiUQb6sByPkFmSSsq1y8Fz90C9viCLb6S+SC8z/IZn0FYCxSdu7eLo8++rABZrpJ1pq0C86/2IAgny8ACI4yvn39mDAJ9f0QFNEAcZW9a8Cebj0V7L1LP8oM3rUsBy2tDYQeftGkxuvxKThXv/6VV3xG5syKJevgVcL++jl/hcxu+fgnrmM7X2I27pUE4rnjY/l1r/zxoQeRl5fj5X4V6XipVNVVowoYFQ8Bggp809nuDvT2mZyFOXPmmK2/gnQF89pioGRJYnyaVB0ElBIMp0qNpoZmyQTUlpfNI8Auw0jDS0qK2RgXso2fxG6xWNIzs+XVl18xlYinnoragjm++OKLcvyJJ5j6uziUH9rCYNk7FEDSWjD1rWnFB1hzn24emFZcaCvAJFv4Se4DrQwcIx9gYLAXkDyApaIVoCwSh79diQclN6IhBSbHx/gk6BGgGuJ+8qI+aWtqkYL8PNP0oPPW/IdW6gDVslBWnCdeZPkNFQdkcixAmj65+xynNgN0Yw8YQZHhJ+wvxD3oh6Bq6hxksR8r4zQhTIQrgaQhlWMmu0AVLgFIJZ2nzk4rKlfRLOByQUzEoSwId6IIaJZTT7pIcrKKpGL/mxAlo9LWdVD8wX5IrnDILKfEu5Nl/75q7s0swP0OZrzEEGRaiRlii79nd6ssXHSMrDt+AyRYSHbuIqugv5nr0QfQd0t2jhvSI1P+SE3h7NJ52D/aIHb8zCkaIiSd+2MLzQqoOSDBHAw9lhaFvPwiWg9qmU846oEAipJcbDcQHSh2KiurzffTZz97Ba83x/g+VOViEWRTSg69gO/St8Z78V9tmwh4L14V+5jsCdgTOJomMIN/RBxNl8E+VnsC9gSO5gkc/USAhv5ZfvkJVQdACrS2Ncutt/4PlXsjJqk+Pz+fTvXZsm7diQCWLDaSSN2zs0zNXmXVAeTv22XLlk3Uuw0DTlPNll+3+PX1TQDaMDnxhFMIMruYDWaZATaWDt1K89/95i6219XaJicFBUWyeNEyagfTDHjTMECtIbS8/PSus21XMGe1A1jb7HdLITyddWB88kjkdwHm/uMbXzfNBwYUA7QWL54vF5y7HCC2CxBMYF4gDF98qZx7zsfxiWeyrVc5tkNqayvZPrdKN/V4mza9zPECSEMBOVhdKSPYA7LycgT8KOTS0TVfbzb/mWz2hzxeZj5KSn2ymXFubq4hRZwECHZ0dBrfewSqjHHAZik+e1UNZPM8JSsSSeaPB/guBqQ2UdnX3Npm/l63/QrMeyEcSmfPMmRHYmKSxABkLSIFQofcBN3i6591nmrP+EsiACsGF2mC+fuR3o+w2e/B79/d3cF7xyG9T8S2MMbVDTfvpw0REfx6YP9ulA/dMgtgO4YVYJBttm941IQkjpAdoC0Hak1Q0J6SRq1eb4cEIRb6sUgMDwxJNkn93QQBdpA14IeEULAfnxovbdgJerwoINypECtkMUCajAaHzX2hGQpKROhxOFEOaGCgKkr0U6X1S5fMk+qaV7gFHULxgVx+2eepdMxGwdFGc8UWCJABbB0eiAoyAHiAy4USJcQMsVuoGsaP8kKvmX6++toWCJAM+fxVX4ZE64QAi5e58+ZAIlXLzp3PkSHQAliH8KC1ITO9BLLsTWP3KC0tR9rfQMVkB4SPNjFAopA1oDYYL2GMff2DzDRdamhFGIcUikSlE8PnyCi2EsIzr732qzQUlBjCSL9XTJaDUctP/6fdzP5PPJsIOJp/atrHbk/AnsB7YQIz+6fEe2HC9jHYE7AnMOMncHQTAdbl0Y27AkHd7KsyYJQgNP3aLbf8p/H+B9nqhgCBuq1WwNqF5F0BsobpOeh87+3tBkgl0HceYRLVB/qHSdPvRiKfiMVgsaxcsVKWkHLvZKMfjcda5f/aS68bacuWgANdQT3bzAEAX1QUPfb8WQG/kgERhMZploEFeKzgu2kS4N10CmtrgGYXjNN+oETF9Tdcx3Z3u0nz13DDxESnnLKhjG0y22lk5sFAuFxy8WfYyK8gUd9lwJxFImwHnDuku6uTZPpGNsgL5bEnHpMOQHPPQA/J9wBlwLN3qM/s3hXM6XmmpWYYCXlubj6Wika2yOkGwKcBfLVBoRAJfDU++Pb2LnIDcg3oO42QvKK8AknCNhFFvaJ67Xds2ymu+DiA/2xjG9i9e6+ZZQQ2h8ysTONTd0McuBOSOGadbwTHk4B1AO+9kQH8qSIgxL0wCRkTwWwmIQ2UDFDJ/Tibd93id5Pe39ffY0IDezp7DKGQnJyCUgAlBWxHEiC/pxXAC/BvqK6VKI5DqwN1S59EJkBlVQ3y905ZtWqJ5OemyzjPa6HhIYTE3zvml04UGa1YEkJaYwh34RmFFOAY/RItw6EICQfgjzL3oASMSiXG+O1DWCVC5rxVTaLKB/28/PLLZXCgGwD/EMA8EztDmJz3gUulixyAeJQcQ8Nt1F9ulbnlBcw7E7VCuHQwb5Xuu6lA1DwNJQJSqDpUYN7VNUAAYDuvrc0A62XBwmXywgsvyInrV0AGVaFQGKC9wYMNAfVCY7fJZZhXvohrUoFdJA6rgZcsgT1kA8zj+yWO748EFANNEEvxkHBeY0PwoW5wogRQQqy4pMi0AxxzzIlTIZmqBrDCPv/ye8GyeMzED5sImIlXgCoG9wAAIABJREFU1T4newL2BI7kBGbmT4cjOUH7vewJ2BN4309gJhABlgnc2q4r4FdAEdI+eDzmd999t7y+5WUAUK8BVX7S7SPwuHu9HvNrrDMKqbkLEBnB9pYAvD4vILaTTvk0mTd3kbERJBJoFxmJb3xsSNLTciEGjjOycJUy64ZapelKBliVfuG8N73ygCDduMZAHkyDf/3VCvp7+3jfrRtQlQbThEMkQF2bCx548H6qBH/POfsMaREVFSblc+OlfH4hlW+9kpqSK8etPRvwt45k/yi2tpHGp+8dHgTcbSEkjxR4trY/+OF/0e++Qe648w7RBr8wNPRhzK60pIC0+GpDfKSmpEOuILUfAPyRBl9QUIh3vsWAv9RUl9lw6zzGyWjweknmZwQKtpcvWyEL5s6V3g6C+5Dr57JBV7CqF1F75pcsXSKvb36dZoI8U+unAXpjEB4uwPkYwYNFHJ9mB8SzKQ8H9IIpjd/czNr8V4LaMPSLSg/wphAWExznOMRRiPtDKyNhH0w9Yx8KgVhaDjRXQTfnWg146MBeaWKrnYtdoQBLw9jQMOGAfebv9Fg8VCsO8TUN35sAyCdTrxgFyTDGOcRiGdhfVS1vUEOYU1Qk3tFhY13JLsiWJhQSY6Tldw/DvsQ6sQlAVkSSH0FI3jjnpfdcXJwbID0GkCeUEbIjD8Lk+ONPAGjXYqnYC7BPEE+/Tz78oU8YEqqmuoJZx8jmLc9IQVE6xxdnlA9r1qwxGQ3btyvBE20sI3lYG7QxoaBglrS1hMgvyAPcH5SPfuzTkl9YID/5n1sg0fZCgBXyGM3GcMmWzdtI9k8jwDEJ0J8A4cbdPxGDjaSBazaMPWQ+pNIcOXCg0uRV9EOKaR6AVj+6UJWomuGaa64hu2OeqQ2MgfhRgkwDOd/+Hpk2eeiv72KGxrv1jfYuvY5NBLxLg7Rfxp6APYH37QRsIuB9e+ntE7cnYE/g3ZrA0U0EaPL+hNk6Z7A5Vm+11RhgeeX1IxgMyG9++yvTra6gMD0jGUAayeaS6jtk0wqYVfqejDS8B1l3Z0cf23EnsMpJmv4iA/I7O9vY5voBZtFSUlxmktKzswnZm1NGoFye2SArIaBgW7fWCvbHx/XPE281GKg1wMBSUxdo/V6PVz8V9E03Alib0X/1x5t1/oNI1K+77otYF6pM8v74+CjgMCgnbTjWVOflkdR/HraApKRCHm6BsRCg2EP1YDIgt6mxUaoqKszGdjf2ieTUJHlu4wtsnYckjYT8cAcye+T02h1fVFQs+/YdBCC6zXmn0whQBQjWzfaSJXMMENV0/SAgXoGzG8l7AoBy0cJF+O4HJBzyRIG12gmCkBGVlZWoBU5mW99l8ghiSbd3EBSohIe2DvSzZU+CjHESPBiNxCENJUc4qgN973DIG6PU0NoBSBfNkFCixo8KxI8yIoA1oK+3l3MNMaN+KhTx6ZsAQc0EmJSVNBpEApgP7NnLDeSTDN5vAEA7zGY+xLG1NjRSkZdu7ADdEAgKdGNdMRBJ3IOjHvFyzJnxidJP00QdVX09hBCCwCGSfDI+4ZPYOEL7UA10DAxLfGaetHMtYlLc4qWpIgKSZZgQy0LCFAMQAgMDGr6o9g4S/iEpNBthYiJIPoAqPBJRB4zK9275oQkSrK07CBmwR/oGWtjuL8Zq4eKeJhQSlUw8Cgtt1hj1qf0gzKhilDRzuZI5zigsDsmybPka6YAgemXTK9yjQSmbnSOegWauCVaM6ElpbqmT8vIFfL/1872QKAcP1vFaGqKZwAwnyIHIJWtgicyeO09e2bhRXn7lFdNK0IFaYvWatbJhwymyevUxU8GAlq3DutdVycN1M3WBNhHwbv3bbr+OPQF7AvYEZvIE/tX/UprJs7HPzZ6APQF7Au9oAkc7EaDgXreOXerjnlVsNp5WiFy4IQl04xgeMSnf+953ZMvW12R4tJ+0+mJAW5oBVNqnnpGZAehtRuo+BlgdQortZdtdbrzMX/jCtQDmLEDWISr5njd5ACqPVhIgnpT1oqIS8/s00vMV4KviQMGaVthpfZ4SBJFsczU3cILjUt+3glVTpQeodblcbx2zZW9493606fnfddfv5A98KhEwMNDFOYmsP/FY5hMJWM+XD3/kc9gc8ApY63NK+caV0uD4AgBSj9RyvgsWLpTf/vqXsmDxAtmzb7fs2L3LAG3PUA+zyaWXngDAjGypq2+AQEg1ifuWTaCH84sFMEdZnvQYF6F1+zjfWHz2I4DTBMIEE6zf8/fpJNnH4rnXAELduBfy2sesXCXVkAKqHkjNTpdWZPzqOU8khyCFvIc4flWLQC8kQzYkQiSvjWTBnIvpETDqC6s5QNsCIrgQqgjQ+Xu1AUAVDpxvpDNGWupqec9CNuYdpgYxPTVVJslEGEXdMQRZ0Y7dIZHsAFUzRHCtrfyJXKNg6OjpBAinyoL5ZdJWWyO9NAkU5BTIRoL0IjjH+pY2/P7cm5Nj5C34Oc4YcadlSscg9YMoIQJRIUnOTuEYAzLEJt2JykGVDY2QDpGRsYZgGYHAUJJJlR9xcVRUajsFAY/nnXuBCWvctXObHKrZxwwnJSs7lftTcxREli5dTJbFTuYWwPqSZnz7tbX1vCaEVk6xREXkmIyB3Xv28PwashlyuEfWSW4WHv/KCkL/DrDhJzwxNiRltEPo94ASXQcP1nD+EGPh8XLa6edJLZkBOdnZhlQbQClxz733mKyFbr4/Tz71dPn0p6/kWmgYIPoFzXNQSw33qAY3mjrDKevM2/9wWRaPmfhhKwJm4lW1z8megD2BIzmBd++/lo7kUdvvZU/AnoA9gffQBI5+ImDcbHZ147xp0yb87ItIdC8wgMOS6uuPigl80/vlpptvxBs+zF/5AZJOYwvIhAQYpBd+yOOTpnpC1oIKHB0GCJeXl5sr9elPf9LkBGj2QHj4pGx9Y4vceefvqHkLydyycgPkly1bJstXLDOZA17C4Rxh0ZIPqNSPCdNoYNkIBgCU27ZvA5Clm2C88PAoA4QsJcO7FB44tVT1GcA7IlddfQVECan2gPwxiJAMagBXrz4Wr/aleLYXszS31ADmWPHMW1vZCHISWiQjJVlu/8VtctGlF8m9d/1BPv25K+STn/q4sV0opnPiHVdQrVtrVU8o8FPQr+BYCYFotuzRBCZqhkAqwNrDhltD9gIcm9YsxihxQy7ASiwAnW3t+O/RYkAGuAnMc/N3Y8xyYfl8njMsS9auIqOgz6TQZ+cWiNOdKLNQFByqPCQN+NLL5y+QjKxskvOR90excdZrb7CkpRwJshEPcEz9bOxHCG70eAYhKmIMEZCZlYFtwS+VFZXmemq+gY/jnGR+Xm18IOTQrVJ2wHgCKoSW5iaj4lALSiwkgjPeJSpEmAgC8tm01++vlGbIJXdyhtTgz4/ClhLQoMWsFKmBVEpISZEubBQTUXFS09Uh7uxkSWTznoiXPpHX13mqxaSBwErNClBSSm0qSiKpAiacjX1MTCyqihS57povIcffb9QZORAAdfVVPK+G+7CPe2tUzjn3bIisKmOt0I38li1b9U6TtJRMWcV9EAhGy7333UtYpk/SIDNycjLkhmu/QhhgDXWIHtlPxWB9Q5XEp2Cfwa6xe89uvl+oIUTen5NbIkODQeojl8oJ69bLG1tek0984mNyzbVXm2YKJQWSIcnwksjXv/4t7g/N2IiARPJASOgxDmMnKOF7pWCqZcMOC3wP/XiwD8WegD0BewLv2QnYRMB79tLYB2ZPwJ7A0TKBo5oIAMDpDltr55QMaAdIbnz5ZROKtopNchId7y4k6AqemumD//4Pv4PMvxFvuUcSkmKlZFahqf4bJg1+/74aZN+pZAPgy6YeLy6O2jXk1Cr/VrC7ZPFSwGYzaoJ8gE0CXvsFSNx98swzL8jOHTuoHMwH0BQSkqaWgjk8fiVbzhhTA6eAU8PkDhyoQJ4egDRYbkiGKDa9Xu+oUQWoGmD64/9PFaDgferH4rS6mq8ESQCsrNwn37jpa4DCMbbvZBcQEvfxj18u50EERETSYKBqAA0wNKHtJOubJEOANAqG5sZ6QGcY89lrtt+z55bKN775DRmk817BtIJ9raFTC4CSGXrsCv6VXFH1g6YipkEA6J819C6WIDwlaDSdX+c6SLJ+UqKbqsBeZs+1glQIhzSIYR6lEDo+tvG5kDXLli6VsIQY8aHw4KAlPSvHJNz3sD13RDolD2uCkhDxmucQ7cImYNk1xrE6KBGg2+dw1AFh3At+FAgeCIZmwLxWHAaxh2j6fxjydD/hdkmoDDStv7W5WRKZVSzv5+B5fbQoTCLXV3sAiRBmi63ZEwHAf7SLKr007CUdLcJCXnz9VPMB4AdpTdhDwODo+ATSfgcKigy88z2oGahVrG0UT5DsCfIn4iACukd6JJvWCg9AX+0T2j4RFeni/g5jdoNch2hzP6rcfngYmwLHFAxMyG0/vY3jGMDT34wqpkSqIL1aW5ukAfAeCo2aYExVeSQmxvO6XqPIiGN2i2i4GOF89+zdK72DPVT8pcqKVQshvLyoR4Zlaflq2frKHjn/3I+QNXGnlM7LJZ9hFGXN66YOsgvrQ0HBbMicJDIkzsIe4JeM1Dh58fmnsQN00GxQZb6/8goKoOI0RyMKgiXDBEcWERq4bMlyKSQ7QTMmwiEHlCCwbsSp74QZ/F95tiLgaPkJaR+nPQF7Au/VCczgHxHv1ZHbx2VPwJ7ATJvAUU0EANzU/8y+FyDhMKB3kKq1b970TfP1OXNmEyZXZID+3r37paJiPyDXh6c8QPJ5CQApSDL+AM8ZJH2dFHm/GxuB9tIj3QccKrjV/IDS0lJAVSMgDK90XBhfc8qlF31Eli1eAYiJlX2EwT388INIoNuloDDXyKOXr1iNR74KkLXP5BTE4xnXFHytL1y14hi84BFsaeu5nRyQC3OM5PsvrQHvHBEp6D2cCNAfkCqhd9BPPzI6JN/69jeYwW4UD1qxOCnXfekGOeP0czlXS6KtHxYRoOQKTQoAz1Tk+EFAbgQ2gl073pCly5ex0e+V5194hiT4Mamur0c2Xmm876rISOHxqm4YQA0QgQpAAZ+GD2qootYoaoK8Q6X5JP3HE5AXYi5xbP67+7olE5JBFQhJmqAPaZCAqsCJvSMdWX0019ZF6OL85YvFwa9KBkQRpFdYWkYqfwBSJ5XcAjboHHk+5EFCQqIkstEPx6KhcQwI0Dkl7hPuD20Z0IYHP1WGzTQiaEuCeumVh/HizVdwHcLSoU0IPn0Mm/VhwgFTXFTxsQVXoiAXEiKezf0k1pK8nCzuoVaOaUzckBA9ED7FgGR//5B0UIFYUdsgrZAOYxxFgjOS8L5BiINRycjOwRZAeGCPRxw0MDiwTzgToyUFEsIPwdLX38U9OYZ8PwUyK57r0c0xTcgwYFutAg6CBTXMMUiY4JeuuQ5vf7ecdsZZWBpa5BCVmG0QXwmJtDDwzvuwc2j7QktzOxkXc2VwuFNml82S1kavtLW3GyVAXKJDlqyYxb1eRGViJRkKw+LzBmX9sWeg0kiVOXPLpbm9zlRuPvH4ozJ//nwIpioIsFkQXT5CHVfLmbz/wb3b5eFHfsVrjsuBikYT/hgMjaHUyDWNGhdf9CE5Zs3xkCLRlmKHe8MK2lRbzBQZ9s5v+6P2n2ObCDhqL5194PYE7Am8RyZgEwHvkQthH4Y9AXsCR+8EjmYiwFodKsgzCNZcBN3Av/rqRvnlr25jqxuDTDzcJK8rMdDZ1QTQHwe0zDeAdYx6t/Z2EuonCA9kU62AJQhQ1GC24SGC5dj+uuJi2eLmGKAY544F9HWY91AvvIutqgcwt2gRFYMrV7KV7ZGf/uynbEnz2D6PS2FJMVvdZABZAvJxp3R19lFHuISe9nL5ya23G6B95WeuALBryKASEJa33QJE/+SPOMsGz9MAsaqSUPjLFnoSmbpuvB++70556slHkKK7pKtnwDQi3P6LOwwRofN7K5pAF7IgZVPLR/vABM/v6++WZEBua1uTbN/2BiRKGa0Cb0AwDIgPOf0OuuXbuqjfA9RPAqBH2bi7mZsThYCHtoCghinq63FeEXpkbPwdWjfIbEbYUCdBkqh1IMR7j41b1XZeVAYunuenjz4SAJxL+GAcIXsZAO+c0hJxpaea1x0xwN46Bw1unD9vvkREh0MYxPFOasfQwMC3vz916w/SB6TuNzkSjY0NhpDQRPtUFCRq2egkh0DPu4vqyXQIhyAWgUOoOUogGUY5n3aUAumEJY5iG9D7a2iwT7IIKxyBEElPSZWelnYJegjl4219vNcglYC1bOv1fSdGxyUvPUe8XJsGQHUX99xIOGoBlAdKfAi/Z1BI70eYp5ttu8sk7GsOhgZiDmORCEE6FOSn8HcoLwDXS9jsz0WhkgPYrq6qg5zIl8KCYnniyceQ88cB4ufIGxA59U310tjUZOUuUHk4OoJChHO76MPnSl3DXvIxGiEKsmQUssEhidz3C1DZDEl2XolceN7FcscvfwWIXyW7du9gbnVYCLIlKzOH7yVIt9nzUBIMyStv3ItSIxqLwD759Cev5ZrMkjd37afu8GVIhAFxhI/LrT/+Bd9PCUZRoTkZ+qsVFmjd/+8HSYBNBBy9PzPtI7cnYE/gvTGBf/K/kt4bB20fhT0BewL2BN5LEziqiYDDJPDTM1U//iBb6ys/92kAFBJ/wHtwHA/7yKCR+5eWzgKQIH1maz0EWOvHs65b+iy2vG2ExGmHu/qztf5PPdgBgG5sbLQhFfrxp2dlZEAAxL3l4c4lEO4jH/6oCVFTqXsNcujvf/+7vI5DRgHg6QDWKDznGiwXH59Emvs6QPROjmdMvsgmV7vgdTMaCajV8DcrK+BtYuOfuVescVjaAMMJQAgEAkOy5dXnkGs/inS8UZrafci7HQZkfufb35NVq46xlAjTbzRFBIQ4Fk3cHxkdkV5q9aIhBbogQRobqNLLzTGJ808/+5gsXrJEnntxo+w/WGkUABOg+RBgPpJVfCznrWGNJrOfg1KYB90h0eQATECyODUfABCeSFvAAISAG9CtgFBl+pOQI1rrN4hMPjkhQWIgSnQrnw0pk1VUKBlU3EVBTqjkPi0tayqgMQyvfiIb/lj8+pASDiT9+OpNXCAz1jDHMYDvANv1KBQKCbyu2gNGAdca6KjH0traig8+k2vsFA9KgO5mKhAhjcIhI9Su4EddooGBg/jf1WKh09bH96sfnhaDAdoIHDQjeJHNK+mwa/9e8YR8ks0xN9TUSVQYMyKHwsE91On3SesY9yIKAScKg0IqEgexSERgFQjymO6uPo4TggqFggbpKXkVx+NyCbpMSg4S0IiFITaGc0BJQYZAZno+xEpITjrxbK5Th5QSYnnfA/fKipXLGfyk/JL6x3GuRwakRQDLQk9Xr1z7hWukpatWDtVyT3rbIK6cyPsz5GBFq5x66qVyysnnSxtNGkqyPHjf/bLhpBNlK9YAPxYBvd+1JjKVDIDq6jpmHJQnnvsN71sszzz1sqQk5lErmUMuwVpji0lMchMwuAfSYqF8/nNfNhkLSgIoAWbZYf7M2jKD/yvPJgL+mX/Z7MfaE7AnYE/gLycwg39E2JfbnoA9AXsCR2YCM40IUCDpD4zI9ddfI5VV+8kOoNO+KMXI4+exNe3s6Deb+X483H786PPK5wJUVgFutqIWiEHeni71pN8r8BoZ8Zl6OA2PS0pKNACtGwm2Al6X0y0XXXSpnH32eQZQqrx5HOm59sBrN/1/ffcmPOBVJuTOAfCN0YR2yAb1ZGeQsL9o8TLC1TaQ2B7Ja8UZW0M4wNWqD/znFQFqj7A2qerLV0w1iX/ci+LhkDz44B0k3QPoqZLbsauLjXkCoYFBWUzuwY9+9GOzidVFuXki7+8jEE8JiXB+PwxpomnzB0iUHwEE62MiOR/1xu/a8wZEwGLZRDJ+FT74EFt53BRsk9W7TlCgaUtw8CshdwDQMJQGyVgtOFmIhUjxYuNIAszHJcRLn74PNoI45hQGaDdzY5ZKJAQgBMJJys9hTm6UFXn44OcuWyLU2EsI28Lg0AjS90xUGinm2hQWFwKsE8QBqaPno/V+VkUdagS1k0BU+NneD7HdVytJHM0Gam1wA/61caKxod7kOiRhSxjuh/wB6CYD/ptJ22+qpVkAIkRbA/qZZyxAvBfCIIxzHWI+hfk5Uk94YTqPT01NkbqWenmj4k3aGcNlHk0UYbRJ1De3yhjXuG3EKwECKwcB1ZPUBmZmpPG6k6aCspnWAQ0HnBjnfsA7rxYLBd4pvGZkJMGL5O+tWbOYXxM5lxHZSgBgnDNF8rPLJSdzjmzdvFdOOOk0cx+/+MoLRnHw2pZXzX2YTMvCwQOVhAxeL8euXSs//vn3Ub5MQJKlyxtbX0RB4uc1o6kwXCKXXXYVm37IDqwMD953jxy37jgIoXZpJwth2Dsk511wgfzxkYdRD+RRMbkDJcYQpMAhagwJSnSly8c++knyOtYai8ldd/8BdY7H5B1cf/2Nkkfgo4mjMEqYKWvA4eTeDP6vPJsIODI/3+x3sSdgT2DmTmAG/4iYuRfNPjN7AvYE3lsTmGlEgFoF/ADgL11/leyv2MMGVf3UJM8vmgdqjJHKg42oAXxsrcV01n/7OzfJgw/dg9f9EB7++QStHZL169eztZxH5eD3DEAcZSuuwHjx4sVIyg8Y0FxcXIoS4DKA0Qlmy6qp9FFItRVgDo945Gc//aFU1x6CiFByINz8XRHBaLNmzTUb3lNPP1PSIB0mOY5wtt0KQBX4WR//vCJAw+BMKN5bDQB43H0dct/9v+DLgwCuMZLnk+SBB3dTmzcJAFaFQoL8+td3GjWEbmf1vPRYtM/dN+yBLPAB/oelDgDsZhPdDEBOJe1+7+7dgNxkLBgv4AXHYoE8v62zB8Ij0iTdOyAhULebDXwAUOnWPAC25MlYJBYRklh14IAhCUKoLZRAGSFvICYpnlq/oMQTGFh3qBrfPwCXufpReLjTkvGXD8ixXJNMpPfJbOBnL0S2jqojGsAfHRtnwgL1fBRYDo96aRCMlhjImhjCH5UM0K/r8ShJoXkBOis9Nr1uVRX7jGKDngnTbDCOMiCK1gEPAXy5bM9ryEFoJyhyPiGQPW2tRh3QgRffPzossZGQRNgJkgDxCZAaO954XcbU1gB4d8VGyThS/x0H90rfCKGI0ckcR7jE85q1BA92qbogN1vaCA8kolFSUY8MdHfJPN6nFvVAYiLZB6hW1DZhNUtEmg16fkE2h++TCy46A9UL1pYwH5v5XNn44iYsLSLLFq6TznavLFi0XBYvXyUvQwT8+Nb/kWxICiWtKvZVcNwxct+9D8irr7wmfShoLr30bNn8+uPyxBP3oI4Ip0FBgx9T5Fs3/zffP3HmPgiDpDhQUSF5+dmyf/8+CIJhiLAzOaZwkxuxefOrhACmm8aI3p4hSYinQrJzwGRD6ONOOnmD/Pznt5rqyo7OXrnx/9xo7DWqhNG6xLdIrOl/Imfwf+XZRMB76+egfTT2BOwJHH0TmME/Io6+i2EfsT0BewJH5wSOZiJAN7y6xFbwGc5GVbfiQbarrW31cu0Xr8TDTT0cRMDsOf+PvbOA06pO2/893V1MMEMMM3QKSCmKoojduyrWotiuXdi9drsKdqwdoCBKdzMw5HR31zPzzDP/7/07M6C7rviXVz+LnGdfXuqJc+5zxuG67iviDBgvzK9CDq3VdW5Gnjxz5l0Enm2V1WuXUSPYTdK3Z8gF51/AJjRJnnvuOWTM25HTF5pNsj6OOupoWbF8BZv9OLnnngcIprMSz1sBsAqSNBBvC+n6H37wrhQXZQHN1fvtZaTuAwYOMCCzqLiMMMFEfj8YsNVBOFykUQBo0J7VEa9A3GuvX3pfBeIv318uCAeXbrtdnmyV6Zh31CFz3yhLln1OpkENNgdfJPBkt7v3ln999LWp+NMk/zPOPF3+fv0NBixryn8jtohWkt4rS4pQQSDZ5zkV1O25QVQ0AVyLCMDz5hhVAl9UkGmUB/UAvcqaOpL4G7DqA6cBynAJBlDW1VZLBCGLQdgydPuuBICyMLoDViuAkiit/N6dGbVjFwgFqDJKaeAYmgC/aixwogxQ5fgAQhhTevSSALz83bhGLkiLGLbKOwnk06C+Io5Tw+l6J/OckHAT5OhBwr519SxVgIJ9ExyIdKERFYLmAehmP5h6v7qaajOXVoiJysoKowhoAQAHGCKDkEC9RyBBQiEryrAQtHC+/lpTyHH4BAVCsNRzDZ1SB5hPjutOzkG17MzeLbVOZsqnO+ud0gQHUc12vx4CAm+B1ENGILEQT5QBddRTejHPCGZQQY5D94QeJvxPPfhKAujxp6RoOF+dnHzimUjt/WTMmEHMPo97dYNRV6xasYF7nKrFoWOwTCTIeIiqZ55/Wramp0kCZEFaWprJ7z9+8hS5asY1smjhYpk48Tje30mt5RzyHhYaS0ZHux+KmhJ5/vm3OT21J7SZmek9vmbtSt47UhYt+l4mH3c0VoMo+cdTDxvbggZSVkMytauSQXxN7WEsXy/6GDR4AMRanWk9aGEGgwYNkTGjx3UqNtyxQfhY18kOCzw4v5nYR21PwJ6APYE/cAI2EfAHDtv+KHsC9gT+nBM46IkA8JQLybk21Wln+rzvvpYVKxYSaLaCfABv6dU7CTk0Hn1C/TIz8gBnbYDvWDajkTJ16lSAY6z0799XPvvsMzn5lNOM1Pv1Wa9BAOSbyr/S0lLAKgQDcvbudJ2rHFpbAR555B/gOK0mtAIKVTmwmgC9LZs3AXyiCVELl+27tlNbSBgdwKoFcKnb2HAq4fzZYNcCuLtFxkludr7ZVmuXet/U/kaN4Kl1dXpC/x8PzUZwAtSgAUi/r+Vc18nGTd9Qpddouu5dqCEG9h8PkDyCnvfLTBAIi5JQAAAgAElEQVRgCWBfKxLfevsdsgxiUAA4zAa9Eum3O5vsnVu3GrCbEJ9ASF69VJaVQRK0kD6fR5K8h7RjtygqyBMX2+/cwmLC8thaY6NQe0MtnnmV3GuWQABzcjEo9eW7c6005K4FoJ/E+zbi2a9npsaKwLa7pqZW+g8ahNVgtwkidDB3zQLUeYT7eEp3JOp9SawPQpngCSCvx+segaKhiGOLhQRQxiAZIsCTkD0Hm+ZQ5u0OUFc1gKEDlCxhHg4+X7fs2jZRQ/ZDCRt6tTyoTaK8vFR6od4oyM0zmQb6SlOJyPNqyUvw5Bx8lPDg9aZOkLkrcZFEfWQxBIGG/nUjq0AJhu2Zu6S8uVYCCSMsyCwUHwISt0MuNXOcnhquyHu1cJ6tXD8XwYPesCAeEFshSmQAjEtQWuhDLS+eECIhVC0qQVBfh43EvV1y87bjyY/jPo7gXFxs4UMlKyOXnyPkpJPPkoVLlsiadaskJCKU2VZLNfeGD/aJw0eOlrF492MgC6KjevJ5nrJ583dSVrFbvv7ycxk6eAxfQ1nyyMMvcM8mcI58oRFEqdv+cmawCuVDeHiwlJTlQ6KFS0bWDmOn2LB2q4wbe4RMOnoylY+HQxz4G7VJl9KkmhlWVJajJllmcjguueQSVAFB2CFUgdBlifnz//POVgT8f/zHzX6qPQF7AvYEfmYCf/7vFPZltydgT8CewO88gYOZCOjaHDoA2d4kxX83f668PvslwgDL8Je3UeE3kI28B6FrTZKxKx8AU0WnfQyy/r5GGp+cnIqkOkmOOeYYkxavXv7cvCwTFPfGm7NQC6QDUuvxkjdRJdcCoHHhQw8xVoHevVIBi8koCwaQMXA4/vsKI9vu17+fvPXWbOr2Vkl+UZ7JFojuFoGMusls2NXL/t1338sF0y5CNl0lxx87lfT1BLOxp+ne8rEDiPZWqf3K669dAbrvrq3E8+7nJgsWvC+b0+ZJXHwgRIY7fu0eMn7sGRKX0JfP/452g+d4Z4IVayvl3nvvRe1wDAF7ftKIFL1NA+zK8shHIA8BEJ2NNaAVkiA1uQ9AXiQ7KwNZfIs0UZdIgAA1fd6Sge89O78AgsHLyO11Y9zI9teloLtNJKV3Mq/LZLYBKChaOEaUFFw3Bd7JbPmL8nKoZgymErC3bNm5A99/vQHwpu6Qzwji74L8PQGdMRAPkCQoCxKwA/QdPBwATjI9YXRe/gEk1vtDXMRTLxgCIdIg0ZA2IOa9U+zKCFDJQhXnpxkIPtTwKSGhwL24uJjNuiba4/knkd/F5lpBsIJovZYJcd0I/BNq8tIkjMwCDVHs0HBAagF34I1XC8Th5D/4AfQX/bBQmrFOVJCmz4dIaFC4ePAeG7IzBXGGaaWIDg5HqQEZAoml1YhOgi2VfOjdu4/k5uSzZQ/hec2mtSKWz96zZ5exQFRXt0NE+fG5lTxHiSPsA/jwSaggLDGUeypepl92pdx2x0zpxut8ArywAFTi9Y+DiPGhISEaZUOYlBaXyznn/I2vhRjZtGk+75cnc+d+hsWgHcXLUDn1lGnSb+AI08rg5FrqnNKxduTmZkNg1EFwUZNYkg3Z5imZ3Bd/OfMyOXqiZhPouahSRyskHUY504ziQa+P3h9KFr0+63WjgDmDnIHgoGClaTqvU9f12nfdfuWXwUHzNJsIOGgulX2g9gTsCfyPTsAmAv5HL4x9WPYE7AkcPBM4uIkAzABsUtvwdD/7zFNsKZcAIMsBxE0y8ajR4nJrAcRXAjLbpCCvmg1mmPG/h9HVfv31NxLOFgewcVCbVmuq0LrFRcq8+d+YVHTtcdfGAN1Ql1KNp5kCjhYFR7FsMqtMt7umoU+degqb/FQ2nEuRRW+heSAfoqEHKe5Bkto/FUA+D8l6oZRXlMkA/PEFhUUks0eZcL1Tpp4uJ0091RyPPpQI+O1hgWyWkW8X5dIjn75OMjNXQIYUsWUnwd8rQqLDh8ukSdPMxr8VQHbhRecjfy8FnDXIaaedJjfcfCt4mY18RTUgvwaf/kbTZEARnwT4+EnGzl0oBcqlvgZfe1CQhBCGl08GQ5BK6VE07NiTJcHYGzQwzwtiQOXiO1FEqBTf0zfEzLKNDToo0JAEVczDD4l4qIJuQHEr1oKklD6Sz7Y4nSyCcIgZrVR0QMJEYy3ogBDo1j1SQnltj169xA3CwS8oROoA007C5nqmpvA5fqgiXCgyYpDr+5jGAF/AumV7sEClqQ/Ue4bjcXI8Rr0AQM5D5aCKAFV3hEH2lKEEaaYG0UebB7Cd1JMH0H9Af8nYvZOKwAg89h5SRXCkC/Dt4u8KeH05oYHjxoyRnZu2SlUR9gCOcwv2kmbUFTUQQQOxg1RD2JQTvrg1I0ucWEq8nRwXRIfWJtbTLuDPPN01bwLgXE8IYmJiD+7RelNJecG0840cf8WqleQgNOsoIaiajeXEAWHhhITQDIQ6Mgr0XovFnlBYXIJtIhh1Srp4k1ngR+BgCKRKrx695eSpJ0sfSDEf7xDk/w7ZsGEuZMEe7ALzqRfMlYGDJnCfx8qNN9/NfWLlKSgJkM31Oe64yfLOu68b+01omK+sXL0YcoImBY8Eqg1TsASEcwyDZMRhI/l9z86MA8IPmb2qMxyESWpTw07uKz2mJKoZ9WvTepi0S35YIYJ/xodNBPwZr6p9TvYE7An8kROwiYA/ctr2Z9kTsCfwp5zAwUwEWBkBTsnO3SMzZlwMkG0FaLQAYPoaMFeCZ7wQyXp1hQPQEWAS7NX/X82m14/t8c033YYtYDAAR8PkAGgVhaYfvRVi4YcfFhgJtL5HDSBVfdoqT+9PJ3v69jSS/2Pl2EnHSUqfvhACY03yf1eWgCfe+Hb64XVD+vjjj6IIiCQs7UR55dVX+bz+xkZQX9+IPL6NvvdkmTbtQrbQ4QZAa3OAAi4P5PYKhv6jIVF7+EzgnSoH9CfL+65/5gJIVgGkv5nzMYTDVpLs6032wbAhR1Lnl4h6YRzbew9m1CZfffmZvPrqS5xrEzVvYfLyK/8EeJJej1RdN78aLqjg1ou3r4YACAagOrAJNAD26vD6B5Pe74flobgIKTzAsqyiSlgAI/sGDOKpr6uv5ZB4LwC3gsIWALaqIuLiYw0QbEMV4IJd0daEECTyvm5eUkCtXyXPCYgOl0xk+T4oFHTbHhNCUj5b/RgC+XzxoYeQnD9i1GhJz8wUH7bj8b16SiW++VjCH4NCVIERC3GDlB5iwP1Hc7T+0cDc+NHGll1/XV5WxPabY+XY62kRiMd6kLE7y9hNNODR01QoNkDehBs1wo7t6VgkSgwZoCGIao0I5nmameCnVoW6Bknk83/4bqEkspUvLCuWgvJiiYyNlejYBMmnbSEKomhd2mZyISJl68Yt1BEGs11vkQqk9X4oW/whAaqq6wlXjCbE76+mprChuULGTRgueYU7uS/LZf3GHKT8BFdS16jeiVaHEwl/uLFi+JI3UEnbgd4/4dQL1BNeyXilmWvtwz3WgpqjpcEhPeN7yuXTr5TRI4/C+tAmq9Z8wDUqls8/+Zr7nYpJgvzCw/vKnXc+KuvXb5RRI0fKE088ghWhp+QXZGncIuBdTGVmJtcijNaGY48+XVJTBhjVgrYBaIuEG183EeFREsP8VOGhKhAVabi4f1T5omoateQEkbPw04eSADYR8Kf8xmOflD0BewL2BA5wAjYRcIADtF9uT8CegD2Bg5kIMKFv/Fi3Yancevs1bG5bSErvh/wcObwDqfKeIuTVpVS6JUhFVRnARaX3hM4NHGSAuHrIb775Fhk6ZBjAhJo5Qt3mfz+P5PQ5gJJgkw9QCbCtRG6v23EF+gMG9yeYjU50wuXi4xPl0ov+xsbdR/r3xYbAhhvNOkCrQUor8uXtt9/EXrCDn98CIFfIF198ZtLvN1PFd+21V8sLL7xsKtSiomIgMq4y8ncFbwqcdHGtGfcGtirW44fVJWCF3SlyVcDuDthSgsLpqCbdvZUU+HlIvNdKAfVuCWQanHTiOfj5w/GQ05qgjQIeGAjwoZdXlMglF09jDrXGe/7W7Lcknu1zQU4uPvI6ySzIl2R88k2E/W0m+6A/lX11gFp3PrMZwNqCRNwf0NoIORAdEwO5QUgj1oDyskqzPa6GGOiNZL+R14dCuvhgfQgICZAYtvWlGuoXFyvL8a9rjWAim2sFs04279tzsqScxoIgPPV6rTRM0N0FKNVawNgkSIcAggITJYzXO7hmHoD9auoOR48bKwsXL5aTTjkdkifIgE09Dg3/04fVU29xJvq+bY4GtuhNZpYNfJ4fYN6LusHN6zZh/1A1AsAUVUeLsw4LR7FpUIiiKUHzDSpKsRQQohgFGRATEy2lzKogL9eA2rCIaEgcDywmeVQrDpE9ZATkkBPRQn5Cu/jI6LFjJBfyJJbk/SefexZ1Q09DNmlFZT5qjtAgP+lOuF47SgGKFwm9vB67hVM2bFoqWbmbJDklhnDFdqwrq0ygXxuKCF8UG489+hjHGyCXXXmZREI8lZSTecDGPYA0/jb+13dAHywaTabesgnLRGszPQX8aG1yyujhR8uMqy+SpctfZd61smzhHonqFidZ+ekEN3aXZ599h1rBtZBWcWQBbJP1G5Zwj5Sg5gjkvByyeBHVm24BEBbBVHUmyRFHHEnuQAyfRVAm7QQaCqjzNKoMbmSKHA2JpddEv6Y0Q0D/Tq/ZofKwFQGHypW2z9OegD2B32sCNhHwe03Wfl97AvYEDpkJHMxEgIKIdjzVK1ctlIcfvUsSEiMkPiGaDWMV0vMmtrVVgCRS6Lma3aic82WDa6r6QNnaix4A8NZsgOOPn2JAX5F2vq9dLevWbTBS5p07d5qQQP2cFkLpkpOTJa57rElGbydAUN8rPDRCzjzjbPNDPd9eyNGbkXI/++I/zIbz4osuZtPvSVr7ZmMfSKNVIKF7vJFRn3bq2Wzm55jPCkLmftZZ58hoUtR1a6pVgmajqowAwN2Ap87/KZhS1UA7knJVH+ijrraAbvilkAybICHKZNiw4VgUUpGaRxCYOBDQ6IPXnYA6JO1ubLlbHI1kA8yEKMmC8CiW6ZdMxyv+F5OdUM2GXLfhFRqMx3uX5OeKB2Ata8d2CUHG7c/fFeXnSXxsmOVvx88fCNhvYyutagu1DwTTCKC/9mJ2aiPwxv8ezUa4BDLBD1Iga/ceMgTqZfiQIUjz68kn8JUcAhqbOK8WQunqeN9ubNY7OMc2JPSBXLv47j0kuW+qRKEqKCP0zgsypoXnqxJBQxiTsRb4AHxb+YMIQLoF/hHLq8KiC2TyXJb9MAwEEaIKUBIgAgWCNgYUAsTVtlFSVG6UGS2tzbx3s2lJCFJyCVKiktmqmqE3sv/sjD1YDTqwAPSUjIzdRg0QREVjUlJPrkOayUuIjY82IXt7MjI5/t5SCiGUTwVhT9L/586fZyoH3SBAcrNzDYEVg3e/G8eQ1DMOoqdRAoI8ZPOWdZBNqmbpIRs3bpItW3ex3aca0QebB/fcRJoB7rprJlv6XJn91izZlbGTRgUXSod6mh4aqQ1MMNdTAx4CaW9oRpHS2txM5oIvTQ349SEUAgPd5eTTBxPyWCGb1pTK2AlHy7tUT0aGD5A773rMXON3yL6YccUl8va7r2J3yTEKjQ0bNnMPOE2mQEof6h3jYowFZyC2gL59B/D11c1cA+68TuBv/afVUrP8VO+yl6w5BP7raxMBh8BFtk/RnoA9gd91AjYR8LuO135zewL2BA6FCRzsRIDWBVbVlMi11/1NBg9NYfNeLFmZOQDaJsCHv0RHxssF511kAvk0nV0D++pIqddwPgWlKtPv1bsXJEKCfL/gG0nbstX8WVZWNgC9zYSZNQCmQgFsGsIWyNY1PX2r2cQqERCo22dAY2qfVLnq6mskkp77JYsWIsunFg//eCnNA8XFhQBvBZ3aCe9ENh1kaglPJF9gypST5YXnXzDBfC0A3ttuvUP6pPQ1kF/D8ox82p2KOaMHAMx1aI0cPxnFgAIqpOuA2eUr56AEWAjIdQeEDeN8ewLEhgJGAzgH3cZSz4eQQH3YqqJQK8HXc76Qd1ArVFWVy6gRoyBTHjchgM0tTbJt62aaD7pJOdtwDczzJTyvGTCYhwS8Cim3J9t4XyrndKOuPvV4nltbVWfApx8KibycHDbogFrAf0pSD9mGpF4VDLXMPpJtfxEb86Tu3Zlji8lfaIREKEBy7wCltwKcGzmOAMiFZgiBuKg4KhtjpffQwRIHGdPY1CSR2ABKOY4GrmkwdoAS7Av9+g+UUHIKfAmk0w2zF4F1SrKoUqMrfNG4Sfh/TYQEqhLCB998I6qINqT56q2HJjGZEE2NzRIGoHW0NZrwQCUDthNI2JNz0UaEJs65GxaF7Xjm+/TpybVrZm7s3ltd3E8plooEIsCBzSQ8IgyQnm9sClUoCVJpPVi2YjkKATcsANXmc4cNGwaQTpXyoiqOuVnGHTFUPvn8VcnJ2wo5EcJB+0rm7lKZcty58v77n2MjqCbjIlYKC4pkxuVXyCmnnGKIgJ0ZO+Sfs/4pqQNSJS83y6gXuBmZmRYYunEfB0O8lKNo8ZWzzzqZ6yiyeuVaFCmXSE39DsnOzJfm6mg5+6/T5O4HrmOGMXLs5JNlwvix8umnH1AduIJMAEiZ+BjIji18nTVwj3rLiGFjzH3nSyihNiyEYxMwxAY5HP6QM5bf31Jj/DsRcCgRAF3fU2wi4FD47mqfoz0BewK/5wRsIuD3nK793vYE7AkcEhM42IkAl6uV1PI8efe9fwKE9iB5x9PPJrquthWglChPPvE86f79OisG3QFqzQToIac3deUuwHoL0u0ctpzvYA1woCYolwyC7xT4K4jUQDYNkNN6vaysLJlw5BGydu0aACxS73aXSdX38ADwIf0eNnSYXHjBRfLB+++Jo500euruVA3QDgLXpgGtyNPeek2f98UTXVmhANQl9913v6xbux6CYQd/Fynnn3eBdCc8zRTXGQ11C/ei6hqo5kPerz5+/StVHvj4u3G82+S7BZ/yWdr/7iWX/u1anof6wVM91+rHxjpAGJ2CY1UZWNtYNvzZe+TKKy43f6cVf6+QE+DELtHhapOtW9cD7GuwLnQnJLBMcjIJA2TLPxRbhX5+FWqB6uo84xEvIQAxlQaGTWvXsf0PklgIgK2AxD5YAwI0S8DbC0/7BmTwPYxKoo4Axjo87DlsyU+cMgX5fbtkFZUhO8+UDuZZifUgEm+7ztSJ9Dw0OAx/eaxE9U2WCEIdPZDRNzkB3YxB/9yJT17VHYmQA+EQMe1azQdxUVxUZP5eSQB30xyg0nSrblID+PypN2wxSfa0JUBQaMNBFseg2/9oiIdli36QZFoMdD5KAFRyb1Rx3DWA+Uiuoabhpw4dIuuXL8LeES05VEH26t3XKC/8qIjU5zVBEGhOQxkkh2YQmFpA7Ao1Si5BiKhKYtcuAvMgKwZSY5lGG0FsbAShh7Xy6ZezJbVvd5kz52vIEiwO7SFy242PyNZtu2Xu91/LySedJLNem42H/y45fNQo6hsb5bvv58vsd2bTlhBNjoOPbEZB4AaBFBwYhVUjRc477y8QCW8S+LeV+VahCrmN4Mo0SU3tJQ2NBVKc3yCxoUfIUZNPkJdevV+yciq55yeSHVALCXGUPPnUE2z8Q43CYsmSZbxHh5x+2rlyzNFTIQgiuOe5ISCnLEULdg+IL7UHdHn9rTDM//znm9WWcej8s84mAg6Jb6/2SdoTsCfwO07g0PmO8TsO0X5rewL2BA7tCRzMRICuFxWkaeDdNddOl+qaUpLSo8wm38Pdj2o4hyT37idXXn6dROJZ1o00ONOAaDe2zvWk43/7zTeynZpA30Bfs/0uLi4C3LQZT7dudJuRUPux0WxiC60b/dFjDgckb8Ma0GYApScgW5/nyca9udlKQg9j69qjd3cZRJ5ADpvxPXt2G1KhjddEsB3WLva+fVMATQHSj2wBDUvr128ggWvZsjVtGxLw3nLllVcZgkFJBCUjvLx9QLBYAljma3ueq91hahIXLf6KY87GO+9tttRnnj6NzyCB3T2I1ynoB/xrMBube1UPaO6APlRp0AYJcuGFFxh5fBDKhjfeftfUA1aWFSIpr5TigmJz3iUk4Pcgb6CijNYANv4V5ZUSTy5AW2slm2ZsBHjB3do7pBRCIAppfC5qihOOO14KyQzw57jVDhFNNoAGMgbg8a8hXd8dEiUiJBg/fLzkkWzvB/DfTp6C5hPkFRQYAN/GdQxn2682jG4E70254K+yVrfyqALqOK5EMgyqCXKsYPuemtLPqD40DE/X3KUoLJ74xxMyc+bdlvyeISiB4c52XG0Weg9oc4CLgWpVYAeyBFVCtDOTdmZTB4hfQobB4EGa/eBDloGnIYfyyQLQeslqrqEGUmpSfwP1gEoulZZUSvfuPQHK3UzAZDikTiG2CwdkQExstGxcs5bt+vHkN6B8gPzwJiRRWyaOnDBeli9bjFIiDC9/T/ngw1lGQdLYWAc5tI3r1E6w5Uz55OM5snF9OkTRNEnbkSY33XizXHXFVXLrrbeTzn8YAZG5ct+D9zG/XIITu6Fg8ZON69bTYBHN8YfIDdffbFL/w8P85Jjjxsrb77zCvdQsA4Ymyheffkyg5SRZvzoDHc1wueK6G2Xdpnnywouvy4yrruCeX4vSZochPPTrYfmy1dzvbdg8gsgOSIHwCZEBBG8GhwWYOflDAGkAZiyEiqXG+FGFo00EKOlh/xv20P7Wa5+9PQF7Agc4Afs/ogc4QPvl9gTsCdgTOJiJAN0iaiVdGX32M2feKqXl+VT7VSK9J3QPCX1gYJgBKv54qSdOPIqgttHUsSVIHgqANWtXEuiWQ2BgM5kBePLZ3JeyQdYtrgagOQFfhlCAOVCArUn4SgQMHT6MAMCdRrKuIFk3uV4E2bWiENCQON26pwBUU/olmwR3lWurGqAeKbqm5astoAFvvL6f5g/07z+IWr+jIS2aTGjg/Pm0FZSRLM+vb7zxJoCqAljtiddgNe5XE5DYZlQCO3eul4zMLfwhgLbDA2CagIR7MhjXz8i1PelwV8Br1NgQH1bbgPWts52tv5Ihs2e9ZkIMXYDt9z74F8GCXigBSqWkONeoHYoB95XlVSbZ3kUSv/bQV0IEdGjAm5vDqB42rF0LuAyVepQY7hxkTwIQa0jHb2WOLgB/COfcyAwCgwLYbDulkc24NzgomM17G7OtYjbZqA760aiQB3lQy+81X8CHIEC9lr7kBwwaOlTcqQ6M75NMLaCnBJOQn6W+etLpo7vFE3rXQkBdNB59ZPRkKnzy8SfyDSTPY489LpGoObSKUKUQ7VxXs5WGTLFUEmq/cHXCVIgdAH017QVbyXSIh3xQ0kLzG5JQM2Tu3o3M3Vdi4rqRJ5DL8flwXWkUiAmTHMgPTcZX8iWQusPi4jI25GHmvFUJ4g2RkJWRwZ+Fk+QfLTGQFnqv6Pzy8rKpWwxlni751yevSm1jOeGD+qMKVcUgmT79aiT2MfLee2+bpofY+G5I+a+VMdRX3nHbHXLNVdcw/zAq/FaIf7C/lHH8n371mZHvp6dtZd4OOe3ks1nUe8n2bdvkyqsvg4wqlGOPmygffTJL4pM85bvvvpHJx44nKHCbNFX04P4dLP2GRqM0WWaUBrg0IEGyCNYcTk5BGraDYjnrzHPlnLMvMFkFnthBtKlB7zcPciuUdNGvT0uFonfcnzP9/7d+B7GJgN86Oft19gTsCdgTsCZgEwH2nWBPwJ6APYEDnMDBTgQo4CguKZCrrpou9Q1VZsudiKy+FYl7XS1d68jGw6nH01aAiKgIgGysqVdTS4AfYWlugEbNDKgAuLYBXBW86MZefeW1bKdVHaA97QoYtSJtABtilXJb1gAqBflWpBaBIALx/AH3p552CkC62vTO1/O+2k+vALwWT3cS1YW6fZ46dap8/vkXppJOswFyqcqLo1pO09aPP36qzKG1IIf0/qFYDc4441w+Qz3vYogHX38PPOVlBBauksyMdHzsgSbxfsIRx/OcEM6J2jbx4vy1i97HkACd2N8ch5v5DT+jDtBZaQPC3XffaQL53n33fePrVs98TVUxafllKAX8zEa+hvaEOLb0uTl5xl/fQlK/2ix69+wBMZJueIaepPm3Q57kYKHojoS/kmC8ILbnutEOJoyxrq4Gf3qNNPN6f8iTBqwH5OSxGfeTUj6zGktAYo9ebPNL8dY72eSHQdB4mQ30QEIFh084QrKpg6TckOT9Iuk/eDDkTwUgNVgGDx4qHbymnQ2/t68nIPVsuu6Pk7/+5Tw+m8BI9TCoLYBr5YaCwdGmrQEtxo7h4FpOGHcERI6bUQLU1FSyAd9sciR6ooRQi0ZjY4MB9ApqI6MjIGG2G+97b0iftrZmVBKcKwSANlF4kk1QjkpBiQJ/nR+ki95LMTQKqBKgZ3IfSAjqDQkA7OhQ734rJMNWyIv3xCeoQ/Zk7UZx0CbDBh0pl158LQSPJvCLbNu2Xu657xapqa2SSy+9Ss496zyZecddcgUZAVo9qff1Y088Rv7AUonoFgFhEGeIrdLCMgICW2hvCCFPYAZBf0Vy+ZXTyVgoxrKxlMKGHIitaq69S3ZsKZWbr54t/3jqeQmNdkLMVMrUU06UhYvmcp+5cV8WQiZAaKAy8PdTFcAQuf76G0xzhbYE6LVWhcx/X3h3BQQe2v+Es4mAA/zGZb/cnoA9gUN+Aof2d5FD/vLbA7AnYE/g/2ICBzsRoFvqdnICLr30Qra87YTvHSdjx46FBGgABBFkhpTeF9/ywkULDNAMoOs9DHn+hAnjJG3bFuP51s77ejb87agLtKNdwXANPvZGwG5UVJQJCdR8ALUJDBoylCq1Nbxvu5GIt3e2CmioYAwNBEOGDJLNGzYasKmkwvDhw02QXBvBgao08DEWHmEAACAASURBVAUcXnrpxYDvmSaMLg+puW6eywGSiaTia2r9tGkXyccff2yC4E444RQZP3YSW3AV9TvYMFdIGjLtSrIQXMjxI8OipCf2h25xvQFfflbjAGSDE8CrwYCWIkBrCK2Hbuy7wgJVEdDUVC/XXXcNCfjZ8tRTz5AJkGi88lWVJYTi1ZiaRFVKVEIKVBKip+n9AXjcQwHXeVk5Zp7RzKhHUoKsWrWS46ogk6GnlBOSqORHTwiOMn7WrXsIZICSJE4AeHlRsXQAwP0AsB2g6zraHxQ8ViGpDyacT8MH4hMTkfl7kIMQIH379ZNIMh+q2MAH8fct2AxqIBS08tCfqkclY1RF4YOy49133pIPPnjfnE8IxxnL9t1UBfD+jdQcruY480tzpJKQRH+/IJl6wskQF0mG2FHvu1YB1tVVowyokJCAEO6XSEL3SvjcIPN+IVg/9uzeyfVskYEoFbaThxAP+ZSXncc1jTTKjRZCAtUKERjkD+3i5LpGipebL95/kUBUDKrP0BrHdleT/LDgS9myaSW2knZZvHylDB42So6YcKyMGD4eeX03Q+yo776xsUb+9rdp3AP1SPGD5d6Z9xHqmC4Txo6HoMmVZauWGRJh556dZFQ4ZCQ2Fgd2lKzdGeLgvOMJFxw4YKCceuoZUsm1/eyzL+T2mTfID4teoR6xAtuGi+vcJlde9rIsWbxclq3+AtIBCwnXzj/AjQyGaAI1F3OP0aJA5sC550wz96BWbJ52+mkoP7hubl7GyqLnbuUB6Hn+WA2gZ27uxP+L/3wdtO9hEwEH7aWzD9yegD2B/5EJ2ETA/8iFsA/DnoA9gYN3Agc7EaAAT73/9903U46fcgxAfAibWfzxEAAutt8ebPJxgyPVzpeomEgDSHdn7CIB/RM2qNSnId9XMLubKrgWNu76yGHrrRJ4lfyrJF9B3JbN2ibQKMOGj5CNAH0FOvrQYDl9T/WbaxBeL2rlLp9+GX8PgGWj3AMVQH1DncyePVsWL14kkycfazzzzc1NAC9fgCfgl824EgnugKggQO0AqtemHH8Cx/iZ2ejOmHE1YYURfE6TrF+/jLC4jZIQlyijRx6J3LwQf/gRHCthcurFNnl4SN07Kwf1GC0iwAJebiqD55ftzMxkBkAG3HDDdbIdQPn440+QawBxgZohLz8Tu0K9eDO/esgSTZ9vZKutlXOtTSgnkPgHYb3w4DP9IDeqqiFU2Pg7AMchAGbNRFBLRAiZAHsyskjE74PHPEOiqPXzBB0WAlw7mJkfoXIBEARBUeHGvx4V0028eL8Y6h01GT9l4ADzZyUoJ3y8g9jsexEW6G1qA8MgINyQpEcg/Q/Fj67BdHrhp//tIhoLouSWW26RCH72g0hwaB3k9u0A3KWG1OkzsCdBfo1y9MRjZcigEVwvd2Ol0OwHDRBsbK6XUCwBtYDccrIR+pH0X1RUYEgUrX5sZX4aAqio3xOfgRfH0cj9oVaSFlQRGhKpSgRxc5Lf4A/IZ0tO2KMqAdy5rwwZ49bOtVwnixZ+hQqjDMVJunRPGiQjR07CEhEK8G82BJHedyrrSCKwcM26NbJyxQpDqiTGd5c7b79L2rRikR9qQykqzpPvCTnMyM6QXqmpWCWCZc1Kno9n35/7cSDNCt1iEiR9+x654cbbUKnEyYKFz3Of5XFMdQQ/Nkr3yKP42vGGdipGKdPMe5ZLz15xBFquIICxQkaPOoJ7bwJWgRIZM2acIUdKS0uNtUNVEco+ddUDao6GIaT2PmwiwHwd2hkBB+83TfvI7QnYE/ifmIBNBPxPXAb7IOwJ2BM4mCdwcBMBWoPXbja56tFX0KR783i22urX182k+Uc3oNjZrhLsNikoypXPv/iYf4g7Zey4sQT1VRopvgLwPXt2AbpaALihxl7QJ6WH7Nq9ne1rEGnuO6mUa5fEpFjZvQcpPGn8KofWrb+Go2noHPtdttIR9Mr3llsJd/P28eN5bEYhE5597mnsCK2ybsMaYxlQ0JrUo7skJMRDLGwysvNGcgJUVu2LLeHoiUfLxRdfIi+++KL4BXlRD3eyfPnlV6a9YPSosZIQ3wNwqHWC/DAn2flj781oTAGdv7MUAaQMdP6ZygQ0MVF/3yqPPHqfrF6xUi6bfoVJf28hNM83CCAIMVJKzeF6MgB6sJ1XxYQPG3OV99dDUIQxs0raA5rITugWHWUyAvQz9Ty9fFBE8LsqPPaayN83OUWWQYRcSCPC+nXraE8oYdsdxkwBz8j/iV4EtEeyO++QbtQKekMgdKBsqCFPwVubB1AiKMhsQXrv7e1P60IgqgtPSerZy6oKhBzwhkD44vNPZdbsV7EE/JU5jcJqkGSUDR999BHXcoexb/h4+2HdcGC7OFNGjRptCAC9lkroGDKBa6rVj2WA2+ryUiP/1y1+HYqScv4skVm0adYBREcl99wAmhTqmYGqPZy0Gbh4vYZGai5EKNkJTu4NXx/UI4BiK7BRLwbNDOkbZN78rwkprKW2b6f5u4H9D5d53y436gW1gqg1Qu8JJRU0q0JJAVUtBJJV0Ig64qILL8ZqcoL5O1Ws7IHkKkDBkZaWJi44MG8aEbZBPGktYijkgj/3pDfky4zLr5SBHLfWJ27a9LmUVeykqjCb6+0m1WXB8ujjT8r6zV/LV9++D+EBKVPeTAPBbkC/ZhlgraA+88EHHjHKhKqqWhk0aJCxuRhyxH7sdwI2EbDfEdlPsCdgT8CewC9OwCYC7BvEnoA9AXsCBziBg58IcBFMZoTWJqxMPcrqjffUwDJLDW62pZ5ebrJ4yQLZkraerfwxSLZ95f0PPiAUr8T0xtcRYOfCyx0YEIYc/0Q5YcoJgLomefu9N8ymd9tW9W07TLVbQWE2n+FrwKO2C6iiQOv4fAFV0dGRpmbvzNMAomxLnWy9NY3+7ntmSm1dFYCrzKgJtIJNlQwD2TRn0RagzQHaPKBgdNJRkySejXg49XJJSUny1DOPAUSD5ZKLp9OCkAoQpEFAQHlUCXZV4v0nEfBzN8bPEQFOee65x5Gnz5frrr2JUMUpJtBv/foVRqXgCxj3B+BqhaIqAsrx74NoDanQznl5QCiUFBVKOEDZE0DeDCAupn2hd0oyoN1hmhKaAazdCPJTa4E3z9HkeVU6eANms3KypQ+bax8Aek5BvrgDfCdMnGgyAKIT4iAGeH8+MxiypRKiIT6uO/NsxXsfzA+qCpH9m/mzdK6pqUY6fzE1eLXyxBP/MMqQ1tYWlBWfmtyHNkC6Bgq2YE046qgpMvKwMeY5XdV1+rPO34RQctw1qBy0+rC2tlaiCeurwDbijx2kCvJISQt9noJ/3wD9HIIT2bi7UJjorPywT+hnhmo+RWdqvpJULS0EJfq0ybb0NfLVnI9QK/hAOFTJ4aMnUD85iuPrzn3SjDogg2DAV82566MRBUkgORT6vnpdaskg0M9Ri0Yg53Dc5MkET/Ynu2AnhMduySCY0I0Mgj79U2T16tWG8/GDABFnhwzinpt01NFYWQDtEBK5+auwXbjL8hWrZMvGcumffCykiq94B9XKrsyV3HN9sS7k0hrRIq9SMakNFg4aA9ajjIkk92Ac+Qr6daebf1XQ2I/9T8AmAvY/I/sZ9gTsCdgT+KUJ2N9t7PvDnoA9AXsCBziBg5kI6IzR75yA9S3BAv8KeK26OJXJKwoqLMwHQDYAQsNlydKFsnLlSqTXjSbETdsAElARHHPMJDlm0mRAvp+R7K9dv5zU9Lkm9G7n9gw2rgI4x5/O+yj3EEYCvNb/ZWVn6SfzGXmS0D0WuwAANTIB6fVN4ocsfM7XX8kbb85Gwj+UbW0BYM4XoEalIJvzofTQaxaAAmMvs5l2Nyn511x9Dd3uqbKCTb160ud+Ow+wOEZOPPEUzk9bBDT8jh8/9lrv97vizxMBr73+gnz52Sdyy813ymEjJhjyoolqxaKCQkC2H+C/zKTea2BeA4RJIMBbMxLq2PZXFBcD7tmmA7Kt/AH16kcRlldObkGs2Y431zUQRtjCFpvWAAB2Mhv2Ks63BDVBZEw0G3OXeEEEqLUhFPKjgU27L2RKE4A9HGl/LnWCTgD2YWz4q8luCMC378SbHoPnvQNZvlYSdnCNv/1mjjz3/LNy5JHj5Pzzz5fNmzfLt99+Y66vbqqVVNE5q3z/2utuJvshzIB5ffxYqa1/ZtU9kumAUkPr/5rZzuv9EkMdXg0AX+vxAjWEUJkmfuj9YAF+tV04Cc7DIoDqwJdr3Q4RpWGTHZrb4N3GBn6BbExbSO1hgbn2I0dMktNOuZTzUqtBOwRKg5Har1+/nntwHcGFW8mxqDfKEj2uGM5FySY9pupqK3/BHRAezv143nnncU/2k/z8fJk7n4A/MgrWocDQLIuQwBAZTEuFN8cWyma/la3+oMF9CdFskOa2UqwrK+SwYVMlKW40+RlpsnT1l7QyaNaEj+Tn1srxk88y81NFSmpqP9QAAagAqiQ7OweLwBiIM6uK0X7sfwI2EbD/GdnPsCdgT8CegE0E2PeAPQF7AvYEfscJHNxEgFrCkVqbLSQbajbZVkCeKgS6/py0fbapGiK3J3O3zJnzlbUtBbwFANgPGzES4HgUQNfLbODV228659lFv/3Oq1JYnMW2vpxwuBy84y4D4jVc0BOv+mGHjZb77nnApNzr9nfxkh9k7drV1MiFsyn3YlM6HnXBFJLe77YaA7zdJTM703TDB0IQaM1abzIF8qnMU4DnaNaAOWTlvLd63I844ggD/AMIK9y5cxdVf7MBehdISkoKm+lAiwTYWwmggHR/N8rPEwH/+uhtefuN2fTS3yqDB45ma+wifG6XaUvQzbTi2zZIC/29An0lBHS+ebszJZraunz8/gyfGZNc7+MDQUJzAUSKKgICCfbzQG3fChHgi3zfj4YABcn1gNh8lAQRMVGchgeLajesAhEShcXAYTz2PhACTaTsO81sKvDqR0DiqAJAGyE0lC+CGj6trVPrh275p0+/BLVGvhx5BCF7HJcCYM16ULVFHzIKNAhSbSRXXnkVQHawmV8XAaBg2gq305pGSxFg5TZgFwBEOzl//TOV/HuzlXfACvnys6pRNBhSt/0G8CPbN+/RZUvhmrSaJH3uKWaUm5smy1Z+JdV1OSgncmUw+QSnnnQps+suFYUtsmPPFlnww5dYSDYY4qGZ81LrST0zV/JB1Q9ezDgYFYAqFUJQipRAGiQkJBjCRomB8RMmyFVXXikfQe5ow4ASCnUQKKHcR5ddMp1AzRPIdnCTJ//xpJw/7SzZnTlPPLwc8s3cxXLj3x+RRx962XyeU2oJLkyRDes3ExDZTa6/biaWlO6meaEKdUY4dYle2AyUBNGGBZ2bKnHsx/4nYBMB+5+R/Qx7AvYE7AnYRIB9D9gTsCdgT+B3nMDBTgQ4W4nBA3QqCFGPvqengngrO0CVAV1/vmTpErbrKwxoUV/4ANLTFXiq91z9/vs2wpbZXm0Cr816Ft/0TrazxfwgDK/GgfQ/2gTjJcQnSt/UAXL7bXeZLb4CySaUAgoY58+fR0K8Bv9pyjxBeAS2leE1f/udN5D4B6IcKGBrHmm8+N3YMGsYnYLMVir81KPuaHaY7a4+7r3nfuneIxVA6i4rV62SNci8r7nmGpM/8JOH8fzvjwn4eSLghx++keeffZr3/buMGnGEIQJ8fNxNA0BTY73U4vGPjY1hG1+NHHyd2fgrCK5HIh/MVljrAgMBgu4oMPS8wvDF55C8rzkBGgQYERTB+zSYYMEqgvbCeX0jAFcBdXl1Bc9TcsAboBtoQHvflFQDnhshAsIB/Cq71414XlE+7QF9ISRiJArfejuEgIJiRAHy5puz5K233+TvwmTM4aPM5nr79p0GoMYg6/fnOFX9ccwxx8hJJ53KqDzNvaB+e3102QL09yb8kevhw3u7XE6jftCH/nm7XmcAuhINZhPfee09IQOUlFIiQEkAvRJqSfHy4vf82ulslvStS9nwL4XoqAegl3EfjmS7PkGWL9ssH384j/yBBt6fdglnvQk3VBuAkil6/GpFaEaZoPNpglTRz7WOz2WIEr0meg9rroBmEygB0rN3D1PbqPd9E/aWQHIV2h1OyIdBctUVV5JFMB/rQY6k9If2cjpQJ9RDBj0kq5avl1nMM3VAslHTbEvbLkOHjOc+bTZk0NVXX23IMg3i9IC0MsSZUVZAh9jWgF/1X2ubCPhVY7KfZE/AnoA9gf86gf39i8cenT0BewL2BOwJ7GcCBzMRYLCHhq/rYtzCIfxMWBsgXpXzmoyfm5stmVmZpmc9LjZeevbsA1lA8jx+fOuhcu4uW4EGuVm/1u73F156DA/7drb9FVKQX8yb+3ZuPklpb3PJtdfcwHb1RNQEnYF9e8P4OgjaI1yNkLa4boBQ5PVPPv0EYNfNSK779k0lk6DWgExvtuQlxaVm+6wZAUoeVLH99vfVgDw/wu0C5Zbb7gEIxphE/q+xGTQ3t8hf/vIXk0yvJ24BUgCZnvQvPn6eCFiw4Gt56YXnOJ8bZfy4YwH0wja+VsqQ/Wv1YQNkQC7A3tcPP7y/H3WHSl6UiS/gvZqwvA5AezCbak9AoErl9XqoCqPVSUAjgDUsJNJUDOprFKxqrGIj5xKBLWAXFokEwve8sEO4QWbU1dVLRFiECdaL4DV5qA0iaBrwRUnQ0FJv1AQ9knphBwiWNlWDcLkaGutkxhWXccx1HP8Y8UHdodaPGqoI1Yagr63DnhDbLY4mgVuNp16l+r+qws6k++uG3wLcGsin4X3+nK/O3pwP19FN2QiCCvQ+1OthZVRASRFSqfkUJaVZMv+7N2liaEBtUYTiozt/7yVbAdnFxWW8SImDNkOw+HC8Sigo0HdALGlNYTM/VC2hlgG3zr9TMsCEG/LQsEn9XD0+VQ1ofkBCYryk9k2Rbdu2SSGqkwiIryQIrAnjxhl7RAx1i3O//VgGDnPDZuAk66GNtoozaB/IJy9gqcQmJHF8O+Seux9gdj2YWYBk7MnEltEufZL7mM+0CLRDuwrwt3yTsYmA3zI1+zX2BOwJ2BPYNwGbCLDvBnsC9gTsCRzgBA5mIqArFL/L520FBNAiADBrAhQWFOQBivzN1l2rADsAmq52auI8AZ0/2Z5bANn4vDtBjaOtWZ548n4pLs0mI6CMTWwt3upAAFYLvneC0dy95corrkO6fzJEgIb3WfYEg+j0vQDBbQDHsrIS+fSzT023eyOA1cmxJSUlGoCtHnQFeHm5eaaCrR1yQc8lnCq8JFoLMjMzAaBuEkdDwB13ziSBPozkeg3CewKLwPmAvL57w+00M0C33L+FCJg3/0t5+YXn6YU/X/5y7iUQDpr6704zQDVVdcuNnN/HV5Pi8bz7ks4PANSNuT4qyyrEB3DuRjK+bvx7JfeWjfjadYMdEBwgxdgm4mOTjPUC4QYzaQO400aA3aJa2wT69yUo0I9E+xBaGzJNIn9OHqAV8K/2ACUPVBIfGREl0bFI0bmO6kUPhizQUbOjR7nxqnz2+WcEAE6g5i5J1qGa2LRxs/TrN8DU9WmFnVoobr31NoiBFJNboFvsLk//L82sK0iw6zlqLVAA3mUhMDWSBEXqQ+8vJWSse0n7D6hodHci1+ce+Pxd8h2rpCC3VAryaqS0BELBI4jtfROv0aC9VgL6uD+d7swX2wf3pxIA2jigs1ZViRIQRYQoKkGiVgsPjsOP2eixVJLXoGoGnZU+T1sz6psbZMCg/sZCkLknw4QFNvF5wYQOqurCFyVGh1uDHDU5glrFDQQ+9kNZkCDtHagvCnM5jnDpmTRQTj75DK4fDRhuqkCwiA79oZ9jt+D9tv8A20TAb5ub/Sp7AvYE7Al0TcAmAux7wZ6APQF7Agc4gT8VEYCfuw5PdGlpidmWx+A/1626gindtiMEN0F7LF4hAzq/hZifFLwruNFfA2p1y9xQIw8/eg+gtUIKkaTX17HBDo9le1toNt5Rkd3khr/fTIDfWPOe+x4WqdBKR70eQxYb7xdefIEaOE+qB+MlG4WCyqdratj6Q1IUEOqmJIJuf709fYykXWve1G/+xptvyR233SHlSPBTCIC7Ajm31rcVs6mf8/Vc+StkgFYNegLIFOi6mS33L8Jac2yWdKKrPtApPyz8Rl56/jl5gDq4fqnDzcZZz1+D7vKys9lg50hkeASkCj5wU7HXZjzyeRxHG7WN0RGRJNEPkByyF8oJAFTZfAkESFKvnia0rndKfxL4qyUboN+3T4oBuSpfr6yrlu4A/yhIg40bN6A0iGdO3pAn5WztgyWShP+Y2G4mUE+JAX1fT/WiowQwF4FHXn6uXHPd1TJ67CiIkWST8v/eO+9AOADENXcAwkDJndNPP1MmHzdlnw3EOCl+3T8jFPTq48cZAkoQKCFgrCeuVmNPUWuACczjGFz8WUNjpazDClBVU8w9lCvNyPw3b9xK2GALx0HOQAueekgkVbHobAMD2epDVCmv0ID9QGX+beQKqErEh3aCWoIag8kEqOYeCYCcmXrCCSZMshZ1iT70WJSk0Vnrfe+u91yvRNM2sG7NWomNjhVPlAuxMd2kT+9kmXzscWQz1HEdv5Rli9KltMhLJh1zrCxfNVeGjRgkOdn1cuftTxn1hCoP3Nw0zPKnc/vpDK32Dvux/wnYRMD+Z2Q/w56APQF7Ar80gV/3HdyeoT0BewL2BOwJ/NcJHMxEgFECmO2u2cEC1muRRjeZcDVPvNn7/MqaIWAlu2sYoCey6L0Y0AQLWlt8kx9vKvmoooNQuO/+2w0RoP5+B0GBid1TAJ5ZBrT16JEsM++6j7C2iM4E/84RG2EAR9Pewga9WWa9/k/ZsnWLAdVTTpgsK1evxK6QI4MHDwIk59I/X8/Wu8ICbhAV06dPl7fffNv03ceiZLjssivko4//JRs2bZTjjz9BzjrzbCPrXraMej9aBsaNn0D6uwOLgS8f/NusAT/8MFc+fP9def6FfyKrD2ZjDpxDzq71eWpTUMl/FeA8nCo8VVkkEUxXUlIqXqT1q1Q9FsAewPGXEv6nnvz6+hrxwQ7RRsieOxL5foOHy9bNW6QJeX4xEvVJRx8tawnySyRAUbfbpSVUBUaRI4DaoglLRQBgtwn7g6oKYiEHFFxqXoFaCHS7r750JQJUBv/qay9DGgTQLhBqrAslkDZzvvoaa4Ufz7WIALWE3HjTLcyYtgPq8/Q+0Ptj/+GKFrjeqzjpJAN+rBKw7qM2nuOEvOmQyqpKScMSsmzZD5K+c6P0GwAQD/bgXnDK9vQKYyFQEkgVFk0cv+ZUuEE+1dY08h6AaEgWJ3PoME0EWAwgFTTEso77RCX/Sj7oeY8/fKycfeaZctPNN5Pe74+cv8CoSlQ9oHkBel1cnGJwRIjJC9i4foNRBHiiGknq3t00Cxx99DEoCbLxFWySuV+ul8S4cRAAI2TthrmQQS7p2WO0nHTCxdg9+Jow0RnYIDrzEvS8u/IV9v3HxSYCfu23GpsI+LWTsp9nT8CegD2Bn5+ATQTYd4Y9AXsC9gQOcAIHMxFgbbd1I0tyu64qebQDpDSN33ooUWABGCsAUAkBS/7f+XQThmaCBsyzlVHQ9+mgCaBAHnxoJmn1xdZmFrt7j6RUOtrTTSp+/36D5P77HjLEguUPtz7R2pCqN7xJ0rZslmcJ4dME/dNPP11Wr1lFrV6pTJx4JKBwm5FzlyF91xA4PwC0hhZOmXK8ZGdmsVnXoL4muRlPe2xcd3nyySfpsa+QY489Vs46+yyzfV7ONnj4sMMgDQB4XhAB+7UGWCOxDrTLxtAm8+bPoTpukdx390MoJQKMZJ6sfmoEsQhAOlRwjDrjzD17CDEMZSsdgld8t5RSq5iMV9wB+ZKCJcAL8L2Nzb4GC6rHPYPGgWi2z8kDh8r61av4yA6pKq+UboTfNQL4dcuv8vcBA/rJt7Q5xJAZ0JP308vQwmd7YA3Qqjw/8gCU7FCvv7lE/E8tGhpcWEyQo05cVR+at1CNemLR/AVmphEQFG4c/0033izJvVN4nhf3h+YpcM1oGlDyyLIHWCqJn1MIGFuBCcHrvKOwAnSFUHZOEt9/JWROqSxapHWT8zmnKqwVDhk6PJXqx0BAeTlkRz2NBhA2bOy9vYH+3tp0QC0hNoyGWsL/UAgEBxEQ2dGKlSKKcMQG7o1S8dOqRmavVYmlpWWmSWDkyMPkgXvvkS8+/1TWrV3HjGJlC1WJ6t2PQJ1xzrnnyLtvvcemv0D8QwIgSvwhs8pM4KSfF80D5E+EBgdBvkQSWNhfxGuPLPh2jVx71YPy8adfSPekCNm0ZYvce+9ztAJEmq8Jd+al72+1AnR+HXEP6cysxoXOryD9WrAf+52ATQTsd0T2E+wJ2BOwJ/CLE7CJAPsGsSdgT8CewAFO4OAmArpOvgvd7m8Y/+3bhvV6JQq0A97Ts10yc3bI66+/bOrzTJK/ox3gpGCsRAJJoE9N7QtQepitKEGBkAH7HgqSnGyGi+Tmm28wsmwlAcaOHcv29kb+rl1uuukG+eijjwDYFXSwZwOw2qgmbDZd91Fsxs8//3x55plnzIZ3GED//PNnYDVwyIMPPABwbJQzzjxdRowYZgiObIIQ++D39sTDLaJZBft57CUClPxw6FnLwsU/UE+4Wy6ffjW/9zKA0Y2sBRfbZe2q1y205gPoHNTCUMD2uZAf3RPiTM6BS/MBqG3U1zmRvxcWFmJzQN8AGaChjMmk1CuI3blzB3WNI1BBNJjQvJ27dkICDKDfPkiKc/MBvX7MIFaq8bTHJyVIGLkAJVT+xUGEWNtnNwiBZhL1G2XjljUmiK+hqQHg3Qa4Vr99i+xK3yUVBYXUDpL6j3LjpFNOlsnU5amV39sdssTFcfJOTsIgVVig7+nA3mB89dYf/OThJLdBz83Si1hNFK2csyd/pg0C39EQ8eknH5KVWkuLlQAAIABJREFUUMmf+bLpZ2PfWiRDhneXHr0IVSytl+WLt/P+ZCaEBBoVgJIYDo45CPtDC9dV1SrnnH2uTJo0iXsBUgCVyg033GACDr0heJwoDYKxi9TV1puawIcfeRDyx12++uJT8iZ6yocf/MucgyowLr/8Clm/bqO5d5bTMpGTnwNBwz3p0S49eiZLYx2kk7c/91MTOQGJ2F1Qt3QPQnXysVx6ydUQQmsRYPhLn75D5ZRTzuasPThPiAsjoOjsROyU/3cpIzSUs6tyUVUX9mP/E7CJgP3PyH6GPQF7AvYEfmkCNhFg3x/2BOwJ2BM4wAn8OYiAAxxC18uNgEABX6vsydwmL7/ygpHCW+FohLgBtjWsTxP+Dx89Rm6//W7jte9Ag62J/WajrIiT7enq1Uvliy8+oXGgSp5++ml83DVy/fXXE4aXgJLgfnkOT34LW3EF8prKrz5wfaj0+qGHHpKXXnrBIiAAjDffdK8BfE1NjYZc0OyDy2bMMD/rJjpMqwbdfQCbvwKE/YQI0MA/p+wAkJezqZ8w7ig+X0GfVi5QZ6hbeQXznK+p0OP8GgHxuqUuVhsAsnW09pAZWQDKcBPs1wO5/7KlSwH0MUjxfTnf7pJbUGL8/aqsaOD1eo4aCrh9+3ZTjefD5l8DFxupGIwh2d+dz/OFFFCbQbvOl7H6scVWEkDcnLJk6Q/YADyksbneAOkWZPcBAWFYLUpk09qN0kLzQDD2kB69e8vV11zH8fqbgEAP3Va3d4JZbZpQYGvmYYX//XuFpP5NK1kDSgDoc3UuSuTk5GTLipXLZdPmDbJjxw7tBjSbcrWMONoaIGbiZPhh/QiYLJfdu/Jlx7Z85kgAIBYLb4gUVVGMOXyMqUvU8MJolAvaZKAzaGtrpOVipzz88KNShpLAk2aGI488Stat22CO9YEHHjRNANLRLG+/9aapv9yyJQ2CxtdkLJx77nmoWSoI/1ssn332ubS00TbQDRKhkbBLCID4+CTpkdBDhgwiGDDSnwrGOpQry7AzbIWsmoRKpUk2btopt9/5IEoUQh59eA4zUzLkp//oUsuEFRqo5EgJBJnen8m9U8087ccvT8AmAuw7xJ6APQF7Agc2AZsIOLD52a+2J2BPwJ6AbvJ+7Tr9Tz8txABI2i0iYOv29YDx5wyYs+rgfAHBNAbwJE1mP/KIo+Waq/9uQI95XVeSPKBRN8YPP3wfwNzTbPjV979gwQJC+b4H0CfJ3y69RJ5+5mmAbYvs2J5ufN1ac6e+bt1MT5s2zfjBVRUQGBDEFn28nHHGWXTChwDaNsnzzz+Pv3uinH3OOYB0d8IDiwBtPUyq+34fPyECFOQ6yUOoAcQ5AO/xhvDQ9H+3ztq8ve/HbaLScIV42nSgifXazuBgs6y+/saGOmwD4Wz660w2Qz2ESQ2tA6oaKCwqNb51lcVr6r1mH5SUlHTWHrpLaHikJPfpKxVV1YZk0YyHVtoFfAHwKt1vZT7KsbS01MoPC74hD4CGBY7P0YpagS2+E5tEbk4xGRFUNtIW4MBPn5jYS6669u+0CPTpDPXj2Nm0dyC9r6YFIn1Hlow4bLSZs1Xzp7L3rrDFfV8STlQH+tlOtu15eXmyZu1qmT9/PtL9WkNc6HUPDgjEp+8lDc3lBEC6AdwnoPBwkWsAqM/IJ6MggdpFf/IcjpQJEyYaQO0N+WEBbC/O1WHsJZr9wFnK3G++lA8++ICMhlqIlV60RDyFKmQa9810rCMn8JwO1ALlxl6i1oqhQ4bJxx9/IqehPNH3e/mll0x9ogf3X7OjiTl6Aeg9pLa+WcaMHGdIgw6UB+f99XQpKtgly5d9Rw5BpNTVoEagGSMjo0ieee41Xu/D+WnbhnIYXcWafPxeW4lg8WigFaEKUmebHEPQoDuBgjYRsN+vQiWd7H/D7n9M9jPsCdgTsCfwXydg/0fUvjnsCdgTsCdwgBOwiYAfDfBHioBde9LkxZeeBbgWms14QECIlBSXs732YlPtIyMPGyO33XqXAUrq7Vd5vBXa75Jvv5kDYFxjNvYjkMKPGjUKK8CH8v3338tFF13I5nWcvEaIYCOheqtWrTTvf9ppp8mihUsMKJ04caKcDxlw2y23AJjLZNjQw+SmW2+XVmTlGgqYk52DauABufbaa2TgkIGoFGqokQu1auf299hLBOhmXIkAF2CuybzK309VCQr1dfvbJQO33rCLL1LArD90Q6xZDI0ENCqmKSHwT8MEMzL2SN/UFKMO2AE4HEA9YGNDs1E3KBmgigANu+uVkiLt2A3015XV1AgOGWECAduQ4muLgLYHdOhMyVdwg1ioraqQz794XwJI1ld7hDeJ+GGREWywa42Evpx6R3+/ENmyaYs59hOmnCRnn32BOv87MyLYYJvchtUy79uvZMHidfLuux9LdHS0sT2oemEfNOsaEhvvDoexMLzwwotmO19cXALZ0YgVw517QgMR1T7RIlXVRXjrg2XqSZOkqqJBBg04UnolDoWgSeA5DWz8fblXUCaQOaDkgTVDTyPp1/kpSWI9WuWRR+6Vb7+dJ716Jcstt9xmwvqeeOJJ7seXAPFqAemAZCkzoZP9+w809YDLli2TatQnVTQGjB49GuKiHcXCJtmwYS3NAC3M04M5NQL2G+WOO+6S0SOHSm72Vl5TIPPmfUMwYDKWjCYInDY59y8XUzs4wlQhtqN28eAaGDKg697am6uB8mXNSpQvX8gtN9+CLcIXQiSk8x7a3414aP+9TQQc2tffPnt7AvYEDnwCNhFw4DO038GegD2BQ3wCNhGw7wYAd+5VBHz3wxz58MP3AFnVe4mA3JwCAt0CTML/6FHj5NZb7uTFPgZAKiB0x4ftdLZgBXiSTW0rvfW3GrDXRtLgG2/MMoF8r732mpHJvz7rNZLiqZdjw6zu6wsumCZLlyxjy0zPO6n5Dz/6uOzZtcuEBOrrL7tsBgBvLBBQZeweSM53yldffikXXnQ+gXxRvIUXYI36OdQLCjT3YrZ/Xzz+hAjQnIDOTb/JBdDXWQ0LutU3IYz6+s73UMLCG8XCTyUkHQQptqBk8GYL3oSjoNXYJ3i5IRhiYyKkrYVten4eYLMH4YuVEoqywYP30VyEdoCxD77yNj1+vOjh4VQEmlYAaAqyALy83SEPauXLzz8mC9GBaqKI+YWKP40FqkRwYmVo5v0dDq2ObJQ9ezJM1sL1194oiQm9DCh1ERAo7k75fv6X8u38T02rgZtHuLzy6ltmTHrtNMVft97Ww2VUD7t2pcvS5QsA3PkcaxvqkCquDx5/rm0rkntfX0gJzrkPQYSxcaEybGRPkw0xeMA4GTl8KvSQv5mlJvC7AONubgrirYcSFC61kfBwcnxqLdDqwfr6MjIkrjOhgGeTG3DqqWfI11/NQSURLuMnHMHzdE7tzLbeEFI6K22fUGVDOOGLXeF9alnYgfVi85Z1kpOXhTIAWwXtBD0Se0sINoTy0lxUBqcQSJgri5es4O+pKQwM5/7xkccfewaigvsBIkCPTUkK06Co9wXuCq1GdENd8cOiBRAW38r48ePluMnHY9/QVgPNWbCtAfv7tmITAfubkP339gTsCdgT+OUJ2ESAfYfYE7AnYE/gACdgEwH7BqhEgKbJK2j78uuPkIB/Y6redHvr4xOA/LyAjacP1gA/GTH8cDar95u6QZWNq6XAw7ODQLwt8sGH78vgQYfJmWeeZV6rEvk777ydgME+8ve//91s19/C311XVyWbN603gPYm6u3UE/7RRx8jsY+Uhx55RPzwZ993/z140jOkZ8/ectdd9/I5voT4sckHtBYU5MtXX30ufz3vbOT1MfyRbrUVyO+D6v+hQN5LBFiAV39YgNSSfneRAb/mtvoJIaBWAn03Nv8Kjt05hjYG6keSfwdgsq6ujg1+pGkgCEM5oKGMzZAemvTf6GgTvxAIAECkLx56fbjr+7m3AYir5NMP34JocEl5dYlEx3Yz5EFDg9ZEhpuNdS2b7NZWWg0ycw0Bc/TRx8rUKSdKUECwqXJUciJz9w557oUnjaS+ta1Zpp56ofz1r5cYjsNU4gFslbzQLAANQ1y8ZKGkp6dJNZv3+nqyDZDVt7a2c3x+Jjehb78+2A6SjOJhwICB+PTXyua0VTJmzGgZNeIooHAEw+i0GnBPCeGLXdWUXbM1jQR8piFdtHKS32vt4KxZLxuy6amnngHs+8vqVWulX7/+kCRR2FCwMECiuAiktK5VO+qLcomKjuI+VDLKHeIi15yDL3aANs51/oJ5krYtjc/xMYRGFGTL9OnnUfmIBWbbBlm1Lh2lSwB2hxbp1TNV7rrzfl6nGQCWOsQiKSyCSeMjqmsqZMPG1RBlH5hsi4cefAw1RmAngfSfgYu/5l461J5jEwGH2hW3z9eegD2B/+sJ2ETA//VE7fezJ2BP4JCbgE0E7LvkFh52AS5b5JPP3pMlgEFVBKisXS0AhYTehVLHpkAwKTFZnvjH8wBUPwvEqWfdUSdPPf0IgC1UZlx+A2BKU+ZdyOUz5JVXXpGrrrqCLIDeBqy/8srLgNZ6Sd+2xUjTlQiIopXgrjtnmr77GTOulMFDh0lpUYFcf8MM01hw2x33SFRErFUVyKMZj7ob4Xk7dm6TIdgH2l1exueux6M//rPnnRf9hAiwzl1D3/YJByxSgJb4/X4t/JgI2GclIFWf7AMrmb/dZB4QJUDFYDMBfz6QIjUQHWyuO1UL+rMqDTypBtSNfDvhfJp7IEjyW1qq5bl/3CORUVQaIpn3wGfvAAhrLkBEeDTb9zoyFMKkoKjMANk1azcYwmbGVddJr6RENt+BZBmIFBJm+Oas12XZ8iUSRG1eK0TK86+8LQnkCOh563ZfyQC9Vm+/86Zs2rTBWBbUFuIH8aMEUUhwJGRMsgwfPtzUPwYGso0H5+t2/Ku5XxK2WE6t30gZMng4f+jL57L9N0C686Ej/fc0js5/xSgB4KTlQGf1xRf/Ih/gbZk58x4ZNGgI94ZTVixfIePGjTe2AL1HDQHA/6n6w0rut2r89DpqPoVmU+xCTfLYww9CJHhISRl5DPo8vCvHTcYycdbpnFOtzLzjSjn5lOPl7X99A9EwTLIgUq64/FrsLGOMFUDPWwMNNSDRIipc0uZ0yJy5n0ECvG9IgGnTLpKJRx6LPUIDG39FWOV+76pD4wk2EXBoXGf7LO0J2BP4/SZgEwG/32ztd7YnYE/gEJmATQT86EKbjAAFwm3y7vuzAJYrzDZfpeMK+JUI8PX1RALta6wBN980E4BKRoDBey7Jyt4h32MpOO20U/HLJ1gbUkiDuXO+5s8XECD4kNn0KnB7443ZgE8HCfsLDXi/lmC7Hkm9aBagcpA8giknTJUTpp4EGGsjWPBBQFq2XHD+peQNTDCkhGJ1PVYFrzmkzHuzkY2LUyn8Tx//f5lklkLg1xABimkNWFTnAL+2IC9g01gNWk2VoFoLrL+FnFDLAqhcSRVvbARWO4Mm9fMe1i85V56j7+XOOe3aIp9/8iYAv5l5YB+gAs8jKBxywZ0KvjZm5k/HPWGCVAI2Njhk2/bdNDTUyOTjT5Qhw8ZIZFiQdIsOFUdTjbwz+zVZtngpm/1mGgZc0i0uUZ55+TVAflBnQGC75ObloMZ4X3bv2WGsG6pqSE1NhZyJ5rokSzwVhkrUaMif1hd6eanXv50aw9Vs1TfJqJHjpXfSYHM/eHj6GZLAymDQC9UVQvjTa2PNQAE95Aez0fvskUcekIiIULn44ksMIaRe/43kHowcMcpYQjQvQV+mM1OZvl4DJTH0PXSWFRVlECQVRqXi4jo0NVTLvO/myZatW02oohtk0cXYSb5f8Lkcfngqb9Uic+avl9R+QyE+yuWVF14z7QLufJYGNm7ldYMHDzY5AUXF5AnMnyOrVq9AxVLHPGJowHhEwkKiLSsB/9NMB/ux/wnYRMD+Z2Q/w56APQF7Ar80Afu7jX1/2BOwJ2BP4AAnYBMB+wbYZQ3QwLZZb75E2Np6kturOsPkgqSosJStp3rxO+SoI4+Tiy68AtAYYSTdmkaftm29hIT6SG9k/B0dfmajqs99483ZJtjtnnvuBSBqUJxTvgOcZWbuoPN9tZGz33vvg9Kv/yD5F2nx8+ctQGI+Tv5GLkA7m+KsnHS64t9HjRAt11x7szb7mW2/bn/VkuCJJWHDxi1sdYeaRgMriM7a6P9XIuCn6/zOIRgjeOevf1kRoM9SMGowfOd3YwXxuj3WqkEFthZi1fo/q1rR2l6bo+K8rC22CgOMNUH/jr9pIwhw7YpFzOAzaXOUS0qfGDb7gF5vEvaDuplAOw8k7m5kM3j7BAN6G1AgdMjW9J3Sf8Ag6c8MKHeQo44YJeEh3rJlwwpIgO8la08WwNYDwF8hw0eMlbsfetjUEmrI49q1q6SwsIDmgl747ENRLISiAAg2igZPiAZVR7QDojWRXx9tzN3NvVXyCzIgIDbikT9cQjk26aDG0TAjCoiVBOBAlNro8O8c1E+/WPW8rbkQwAiQ1yyIf776MtkAZxI0GWvmpPWFxUUlpj1A30ttBPrQxgHzWv0fs9M5KsGk56PKAP2zdAiKNwilrK6rNudaS1hgcGCYNGBJSUqMkMmTR8mCH76VynpPPsddjpl0nFw87TIpKCyW1SvXYAGokXPOPltCQoKZT568/OqLhCUWSH0D4ZSEK14x4yoIkHEcDeQHbQEuyABPCBJzIX/0sK7szz/2/U0nG/Rfn/nn+gubCPhzXU/7bOwJ2BP44ydgEwF//MztT7QnYE/gTzYBmwj40QVVPAqYaqej/cV/Pivbd6QZQFtUUAjQC8dnno3PPQjpfzjy6mlyzNFT2Az7Asib2Fx7yp6M3XislQQACAKO2l26uRZ59LGH6Y2fAAA9jCDAELbjbagNlsvGDUsJDKyg8m6P3HTLPUjLR0E61MhFl1wgQ4cOJ2zwPsCVm7S0VlEZ+Bz1eI1y5RXXsflPtADm3oeLTfYe/jx+bx1eE0F9gYG/okXgAO7nn+US/g0CWqhQ4aqCVgsPayiePrw6yQq10AtVgOLplNULv6Ii8FPAfaUMHd6fnXoragBv8Q8KltpGN9QAuul2A3D6AUhbAc9uqDaapLi0Rs4461xpaiRXgM3/lMlHck2csmTRfFnEj82bt8lAkvDT03Pkr+dfLOedf5EB+mrbSExMhEDRVP+umf64MaHrz/bNW5sPtI5vzZrVEDaHE9hnhSwKYY17H3uT9fdvs1AlgBI3+vFpaWnSp08foxzpyg3QpgINQOw6PvPzTwMa+HirAUIfLZApr0MAzP9uPuflAzkVCmmRb0IolTwoxypw6qknGbJi/vx5WBAOo71ijTz22JOyNW0rs9rKZ3kSUHmZ9O7N/czbXv/3a3nfZoiAYkMMBHE9nn36Oe4xbQlQ0ogb3WB5WKrOh0UAqGmEVg3lB/ZaIawbQe8IT6MgsAioDtOoQOaG2j94jdXC8ed82ETAn/O62mdlT8CewB83AZsI+ONmbX+SPQF7An/SCdhEwL4LazICQKUd4pBXZr/Ilnmz2f6WAsQiQ6IkY1eWBIf5SffuiXLfvY9KZHi88Wu7EQTXjN9fAVtCQg8jWVegoxL3BsLuHn30EbnxhlvZ6EcZKbemyBcWZsnHH81Cqt0mG9ftkRtvuVcGDxnKi1rk/gfuoA6P1z38LFaEILbPLfL555/KunUb5aijJsnkY6cYwPRjMkD75Dds3IDc+3ADKtXPraDv/88a8Hvd5JYIXoGhjtgE3rHZNpkAqCM89U9dzbJw3qeyI20ZgBVFAefs588GHr97YEgEgYIaHqhNAa2QJ/WEBbYyS20w8Ja6BqcMGjISIqQH4YKk8xNsN2BAH9m5fYN8+ukHqDGyTJp9j959IQKysH18InHx3S2Qypy65vWzmQo/MxKdtQ+hhmpz6Mpk+HFTw6+dYleoox6DPrQGsJJWBQXf+n5d17BL4dH1/J8jAjBkYAdolY8/+UiWLl2MTaLCWFbUSqAZFF5eCsZd/LrZ2B7Gjx/Hxr/KfJ6qSDSo8rjjjuce2yDV1TVyxISJctUVV0lhcZHMnj2bZoI8FAU1EC3Nhsw68cST5YLzLuy8D5UI6CInuugePaN95E+HUT5YXIHJTsTSogoGK39AFQzmi48ww1aTS+Bm2hb+vP/Ms4mAX/tVYj/PnoA9AXsCPz+BP+93CPuK2xOwJ2BP4A+agE0E/GjQnYoA4u7kn2+9JGlbN7J1rpOaqmqJCo2WPTszJTQiABAZj5f6TV7oY8CNesELCnNRCkQYf39Hh3asKRPQLsuX/2BsAWefdR6gSUPkPAFn7eQJ7JQvPntHvJH2Z2eWycXTryWBfiCvcci/Pn5P5n7zjbyIXzsgIBSw3GQAp/a/903tS9r9BWykkaybMLp93wq3bttKGGEy5IEVJmig2L/XB/5B99VPPqYTAKo83VgKVNZu0vyb8aMjSydkcdWir2XrlhXi7+Wgxo4mA1eThIWHSCsvIqGB6kAf5OsdkAANUg/YZ4lOVgN1dx0+XKN2OefcaSY8UEkCf7bpjuY6WbtmKXWC23luCyC7UXqnDCAZ3ymz33yPuXgaC4WCasuyoDaF/dfedYHzH4N4vTa/5aHvYYUUWp+dlZVl1CahbPD10XVc+ususkDJCvPnP5Hb09DgpAEgbYtRsGjGQVAwYBoSQNsa2vGSrFu/hgyED4ydRBUDAYF+qA58sCDQNgEVk56+XSIjowwJEBISKnfcfifXIRhby5uybds28x4tjibTYhAVGS033niL9GWeFhnVef7m4v5oEl23pjpE1AahwJ6fNWBR1Qhag9ih2QZUbCqBU1BYwvHEmRpDzUPw9Pzz/jPPJgJ+y1eM/Rp7AvYE7Ansm8Cf9zuEfZXtCdgTsCfwB03AJgJ+NGgFLAaqtsprEAFbIAJ0C9pQVy/RYTGyM323hEcFSzxEwIvPzQaQERQIiHORD9DYWCfByKVd1NkpyFSfvDub/9dee4kNb0+ZhP+6oY5k9cAAA34ystJl4fdfSl1NJdvxIDl83NEydvwEEvabJS19i8xiC3vFjGskNaU/n9MmNbV1kArLqJdbLv/4x5OdoFW3sJaXX7fTig1NGB+9778G1P5Bt5hB/2ZP3EUE6Cadw3Y66k243FcfvyklhVvE3xdA21SOP9/DVDEGBgZJHcGAfkER9Ny3A2rr2WhDC3gHSmMTKgyHO2A2XAKDouX4408iub4V4J9Js0I4eQ655DDMYdNdhCoDcgAJu69fqAwmSPCmW2439oIuJUDX9v3XKAK6CAAF8F1qAJ3jbyVcVF2gxI2+b1VVlQHxXSqFn6uC7Erv9/g30kIJqaamepQKanHQewKqwPAaFjrfvGWj3H3PncwLBUV9JcGBDhoQhpgaxtqaRmbhaT6/pcUhU6eeiDVlqHwzd14nCeDiGL2M6iU2Ng4lhzd5Fw9KUvdenZ/VmSdhQhc67yrzL7RO/wL3r9YnqmrBhHG6HEZ109rYiDqhRfIgAMoqaox1Iza2hyEWjHLgf4HE+p2+SGwi4HcarP229gTsCRwyE7CJgEPmUtsnak/AnsDvNQGbCPgZIsCtVd764HV64TeaFHbtu1ciID1thwSH+skQJPz33/cEQIVAQDb/Clq1AUCRrocHPnEF50ieW51N8txzT8pFF11IEnw3tuAoCNigtlPBJu5t8t47r0pddbmMhwSob2qTIyceY4zUzc0N8tjjjyN1j6PvfYYBVOqfVlLi6aefwt99KiDuMAP2LCLA2mo7Wh2GBOgCkgcCUP8v7zejmvjRdhhzgLjaGvCAu+SrD98m1G6FRISRp0AAX0yEv7S21DAvADFbYZebrzS1eXDuBPTxugak6U0tLqmsbpHA4P/H3ncAyFlWXZ/Z6TM7s7237Kb3BgkJoYUSQHoRUYqKvX5SLICAon5gQ1FAASmCBVGqQQiQhCSQhBTS2262ZXuf3mf/c5/ZzSaAn/wSNsnmGVxnszvzlvu8szPn3HPPyWf3vBgnzjudPgF+5ObkE0hnYxfjFP/21J+5dq3cVojLIgZ+Vj7bgm/d8D2cuvCslAP/AUAzZbj3nxUBg0SA1GdwNODD1Hkw6nFwzQ7c/qBaQUHqAdXC4D5FVr//JkQLr73B54paQMF/GXuQKEaC7zffWoEX//kcgXYelr+xRIHyuXNns1Z7qMhg1oHFhra2No69lClViaQFBAjURWEhsYDBkIcqAwdJmixUjhqH7373VhI3dHHc71UxsMDqsOT/xAdCvsQzIMrXRwjNDdWoq60hARRWKRKRGF83NFd0cfRj8vQ5yM0vUeMenAdR2zUOGCMeymvxSNmWJgKOlJXQx6EroCtwtFZAEwFH68rp49YV0BU4YiqgiYChpUiKkz2l+uxL45E/PahGAzo62wkmI5SsO1G/txH5hVmYOXM2bvnejwYUAeLkLoBnoBWqgAxBIqPbIux4/4VA93PXfZ6gkY7qRsmWF1AqQ9JxrH97JTbQNPC6L34ZKxhvd9rpZysQJL4DTz75BLq62xkr+HWlMpDuc5zy7xdffE5lzl9yyaV8rBAOEs0nbu38/gh9V4zGkiotQYFt8S1gNzge9+K1F/6KzRtXIz/XApeThotmPo6jEen0BpDH9TMdIBw3obUrBCNVAJFggKkBXhoDehBL8DmZRayzGbt2MhGAJoInUVFx4fnn440VS7DpnQ1oa2mGm8Z2DqcLTa2diFPB8ejjf+EalqjZ9v+2i/9hXrz7wfqH6nYz9I9z/h5PrzLts9kdA0kNZnUvlgOyH4vVzFGAKP0BTFi6bAkl/06SW+uwZu2bBOZhHD9nNpa88ioy3UUcCfBScdGHgsICqgLC+7/EcFI8BuLxMEpKC3gNWzF79jyaXy5ALJogSZCOqVOmkoQKK2NMI8mcrq42RWZtY2pBPwkyr6eLRpc9NG9Mo7+U+kIIAAAgAElEQVRAOngZ8+Vip7LDgbHjJ2PC5Jkc/XByTazq+ie1xvuDhx8+TM2PxOdqIuBIXBV9TLoCugJHUwWO0I88R1MJ9bHqCugKHOsV0ETA0BWg/MokNQAh/OGPD6Jm7y40tzQhHGRXmeClq72HIDIHc+bOxbdvuIOz5wTgBLipRvLBmfEyB719xzt0vDdh7JhxKu5OYtZSzuqpx/f1tuO+X/8MN37v23hr1SqcxhQCsAMu4H4jgew/Fz+Dr3/9K8hi1zsVExdHXV01/vrXP+ErX/ma6s4aKNNOubanjOGOxFucoFRUAamRb0blRT3YvG45liz+K1z0VXTYWLv+Pp5FDJnpJnb2xd3eCPrGob0nzPEAztCbXXxeFDt276UIwg6jLRNd/F1OTgm2bd0Jh9WB8aPHUikxheaLq9jppjcAFRL5BYUgXuUIgh0xkjR/fuoZmPlYyXUYbiJg0F9ArdWHIgLYTafSYevWLXT9f0V5CoRCIbXN8ePHqxQEUYY4nA76LGQpQz5/wENFwPPq+tm+fQvKK4pRWVWB1197HUUFY9HS0or8/HwSXx1UtRhIDPTyKFNGijK64HY7CdwN9DDIV2RAmMSLXMhf+MLnMItjBJKcUddYzZSG5+nvaEALYwarqqrogZGmfArEG0B8BmxMgLCaMzB92gKMmziNZplkD0iyGQwk0Hjdp+YZSBoNvkyOxAv6EByTJgIOQRH1JnQFdAWO6QocmZ94jukl0SevK6ArcLRVQBMBQytG7zI1wywZ8U8992es37CGXflOpQjo7eijpDlJ+XIWTmTn+Utf+Bbhisxjyyz2oBSa2xIwIxCKc9BLl71M+fVxatbdwMceTASwc0s/gHvvuRufve4q7Nm7FzOmHwejmUZplPs3NjXSAf5JfJZRgpkZpXSEj6sRBDEy3L1nB43y7MyWH8ttcn9UDIg3YUoGfuTdogOGeAaCQSPVE5veXoaXnvsjj7yPQDECuzUJpz0N6XYTlQFGAkUZsTDBG4hjx54WhBI2ZGYXo6fXr746GBfY3OGD0erG/HmnYOWqN6lAj6OKALiqoggnnjAFz/zjWXR1dnG8ogzVdY0oLK5AxeiJ+N5tPyTYpLfDhwbjH77OB5oB/v9tjYZ7TFuQkwgxJlJm+1944Vler+tJAFAFwO58lKSJiUqAOB8nBoS9jKkUY0YPO/OhUADz58/Frt07OVLhIdFFxYlRnhejxwAVKWS2XC6nUqDItmQcweG08csMG2tuZAKDjCLk5eVi2rTJ3GYXevra+FwDzFS6CPjf19zKMYRSkgJWvhYMGF01lhGIxfTXkKjGLJIK9NOgAifNKK8LKhnIFImRproNeEmM5A95mgj4/7vi9aN1BXQFdAXeXYGR/B6hV1tXQFdAV2BYKqCJgKEys3HKmXSJNYthMY38XnjxGTqlh1QCwL7aJtjMDubZ23DaqadT7v81AlaZkZZu83uJgEg0gPXr38TcE2YT4AjwlM49VQGDo93cTz/JgrWrlsEf7MLo8YyMI1lQUTGdIEuM23rx4ktP4bzzz0J2RgX3IWBfIvM4X01AvYGgb9q02SpesJ9EgBASR+poQJyFlaQAIwmTro4m/PRH30OOO4ms9DhrGIKV9YuH2L3Pd8OcRiBJPJhmMqN+XzsaWzywuYsRS1pZkwj6vJw17/QgmKB7vtGBhZz3X/HGCj4/iPFjqkguhHHaSTOwZdNmTJo4BctXrKLRIuP+mL5w43dvw+SZxw0YOqbiC4fzNphSMKgGEIXAB/EleL9jTLK7Ls1zIQRS4YwJvPrqy7zm1nGkZRNrmccUBUYDOpmgQGm/3UGvBZIGQgKYzWmYOm0Kli1byqSAfPR0RpTJoPw+STZMxlASjLUUpYuQBzabVaUMyMgMp1Lo6p+pxg8kipDWAhwZyKVhI6/Z3g5EvWGmbHDN7G5GWZ5Msmo8RwnmkwzL4fHKa8BAYkEIACoylJJF7oeEMgctyfAuz3BeCqLeGMFnN6yl1DvTFdAVOEYroP+IHqMLr09bV0BX4NBVQBMBBxAB0lZXJmwxrFi9FH956km60/tgZre0elc13ARArgwXPnbuhbjqk58hAOd8vurEy9uRmivYD/RlRnpv7R7m2U9Qj0mjWZ3q3u/XPPPxNCX09LXjr08+gqs/fTUz3Lfg5FM/hv64WQGxxf96FnOOn4XiInb+JZ2APxNvAYEQGzauR0lRGbuu5RxR4Gw9PQIOB7ZI8RqD7IbKBthf0NR3NEcU1Mhjj5Ec+fb1X4LDFEFlqQsuW5RdYYJ6zqaX5NNMkWqHdKeJtYorU8BA1IBwws7uP+P/Av00rLPQN8DGDj/HNaiaILWAs885D4v/+QJrFsOCeSegu60eC+aMR2NDo+pCv/bacpisTvjDwAOPPkFAm8P1sqYUAfuPVMz1hiL51HEPoNNBkDr4UPVvWVDldaBsHPnt4DmnJO2DJRl6bMo/wu/3EVTbCbQFEL97POAA878PwOgkqIAQJYqMgwgZIEEBQhD19nZxw0nccsvNdPkPcXafYN1qVP4AYZr0JeJ072c3X7wFtm/bzhQBxmEWjeaoQYyRljUkBrJ5nB418+9ycZ6fagAhD4QUyMjMQEG++An0Kd+BdKoGIhE/bA4qAJpq6BdgR0lOORYsWIhFZ19ElQejNDnqksaveJzXJ7dB/K/UKwxtgKQJSukGyqmu64M+2I3gT3maCDh072F6S7oCugLHZgVG8FvEsbmg+qx1BXQFhr8CmggYqnkqmo1u/5x3fv7Fv1Nu/YySSkvXdu/eWtU1zeGM9FWfuhZnnnm2mpVWHc2DmntiHNhPMBVSru0uV0o1kHrMu9+2AgRxPjz91N9wwrz5jBcMYfykKWq7ki5QvXM3snJzkUfwlZqdHoDdPE4xdNu8eQu7rbMVMDWbxWRw+N8Wh4gAAbsyWHEgESBgmR4KBJ6JRAB/fORevPHaMzhuWhW5Fg9ymMAQDXqRwW6zhagwFvESKMZYMwc7zXa0dYfQ2hMDvQERiduwu8HHufNJao69vb2D3WorTjr5JDUnLyZ5p556KlroTJ9l5zbSHZydz6LPQx2PyEoiIIH7Hn4SVjt9FShtl2OVUYX9M+kDPgbxeJKy9ZTxogDUfjrbC9hORfHJ05RbgzJ0lGtFQLiJJnip0ovRXWqZEgmRuhP0EkjzzODz9MATDqCstJIPGDDD27/RgScpl/3UjPx/ukmKRIqQkBSKhBoLSUVHmtjZ96uu/r9efgl//svjSPT7CeItKCwqQEtTFyMrIwT3MZV4IckU3/jqDfjNb37Duf5GEks5NGTkYzx9KC0rZSRmFvbsqVZjAwLgbXa7mvUX0O+gysBKtYC8RsLhoHqd5GYX4YorrsLMGcezNlx75WEhtepXfhpJqkPkOpXxA/W6OJD/UD/4T2c+Mn6viYCRsY76LHQFdAUOXwWOkbeLw1dgvWddAV2BkV8BTQQMrbEAd+mqGilVX/yv57D4pecVqJKf19XVUd7sxqiKKlx55TWcTV9AzMLuNUHlwfg7RQTECCAFGInZmkjC3z+jPsiHhlBdXaPAUk5uAWXxZsq53Wq71Yx2y+R8d4oIOPgtLxaLoaamBqNHj1bbfv/tf7TX78G9/6F/DUbJq70r1XoM69Yupx/CD3HcdMr3CUxd9n6OWlDJIH19ZswnokEE/b3sIps4e55N2b8Fexu70dAWQsKcg7auCOqa/DS5G0PjOjd2796tznnevHl444031BotXLgQfsrTm2o2kCCZhYDfz0i8DsYNxjBqzBTceufPlTs98bKKrzObOF4gsXw8xDj/LQaFMlefkvBz3Qhe03g9pECrgH9RZcjjUqSObCP1O1FpSDubCpGBc5aZdwG5aRx1iFEdsvqtlZh23PHszOfwESkiQDrzaqRjqFDqOvggREA0Gldd+UGfASEl5PtUuoQY+aVuu3Zvx2OP38fz86lLqKvLg84Or5rdl8d/g2aUxx8/G7ffcStqa6tx3PEzsad6F7q7urkO+SQKylFTvRfd3R7l6m8nESAqGQH/VquA/H6ek1sRAqo2XNF+egLMn3cyLr30E1R4ZCr/ASFOhByRMZr/dhzio72ah3frmggY3nrrvekK6AqMvApoImDkrak+I10BXYFhroAmAoYKPqgIkFno5W+8isf/+AfloC7Aqr6+nqZruZRGF9MpneBp9lwCG8HnQgYc+HY0RAQIKJPbYEb8u5dW5v25dQQDftTXNWAC1QAyYZBGECyIspbdbHdGJg0K89/TKRUioKOjgyAsg51Zx2EBV9L/H7q9fxdbmtYhXztuuflbCPpakW6hiZ0hiAmjSwl5GTnHbbicVqoBfATuHmRnuuCgXL3TE6AXQAC+CFUDBjc272hAKGLD6DHjVa79unXrlFv+nDlzsIqJC3I76aSTOG5gxIY1S3DS/BNokNdDAqee3e84zj3/clzxmS/TXC+pfAaKCkmuiOEegXySYD/o89JHgBEGAvi5nlEmDjgdTpU8YCQ5Ix4Hch0MKi9isRS5kwK1Auh5T7A7SIco0JsmOX4R+H09WPrKyzjvko9zba3skvOs+Su5fswS+6huijHh1wchAphswWMfJCTkPiEeDDweMQkUpcTgTa6T15e9gGeee5JmfXkknerQ2+PjuaVzVCCA++/7NWrrt+HJPz3OOMI+jgbkqu3U1NSS9BqNyZOmYfnylRwdIN3BCEwhAmRsRW5y7D7WTUgIuQ4loUAMBo0E/uJbkZ2VhxtvuJkpEPlqfEWuUzmeVNLGgDHgMP+9O1J2p4mAI2Ul9HHoCugKHK0V0ETA0bpy+rh1BXQFjpgKaCJgaCkGiQCZw39jxWt49LGHFBEgHeKGhgZlrGYx2/H979+BSROmDYA2mc0/cDlTRECCQ9ACDgc7tu8n2+/vj/FxEfX4XTv2oGr0GIKldAUsRbXe0dHJ+W6LAlgH3gaz6AVUtba20mCwYv9+hvPCkqDF1E0KMEAEvEvqLYD1l3d/B431u3lOXpQUpMOYDKAgxwUjz7+vu53kSjaTA6DGHQRU0ikQvV7K1+MWyukt6PMDO6ub2UjPZMf6BI5d+GmKt16BzxNOOAErVqxQ4FXqUFlWiJ72Gm5PvAb60drWxlEPzszf9iNUTZpNyTv9B/wR5tp7sZeS99ravZTEN/OrBTFFDCRpcFehOusTJk1g5n2MgNdK0iEDY8eOQ2lpuSIEnE6aNJLlCAaCHGXISNXgACJAzkOIgGTcj21b1tNfwomKsdOUUaGJRI+QAKI6GLp2/n+IAIniiypQLeMqg6aD/f2DIwoixZdkgQQN/Nrx45/cylELpgfkZGLD+o0cWbBytp/Intf5yaeeQN8EIz0Bglj6+nKmXMxTyogtm3awpjYSATNIHDDucfMOegJkqDGEBM9NQL3X6+H+rcpMUCICZTxA/AiKiorU6yQSoXcBTTKvvPJqnHnGIhIPUaYOiBKBowHcx7F800TAsbz6+tx1BXQFDkUFNBFwKKqot6EroCtwTFdAEwEHEgHS9ZTYNQMz1/+BV5YsVuBGiABRBMhoQG5OAX7+818hh91OiUX7d4oAMQYcBOxCArxvVBznpWNxEgEERmLAlkeiQQ2jD4Bpvz+gDs6VIeTAwbdB8CdO79Klle0Pr+Ra9ABCBIgPgAzUHzDzzX+m5tbZnV/3Jn77q1uR4TIjK8NMUXwIFABw9t4PJwFkOOAjoGcnPhlGVlY2Ojs74XRlchTAg0CEjvWuQvT6Euim8399kw8zZs5hhz+Ebdu2KfA/c+ZMbNy4UXXqc3JyMG5sJVxWzrPT7M7n7aZh416OV+Tgrp/di0BYkgJcCIRS3el0KgB66Kzf0FCHHbt2YOvWzdhdvZOgOMrOPQkggukYvzdTEWC3Owh4ORNP4C3KkDFjxihFgsVMlULVGMroC2B3prPrXiTLyfVg3CNHHpr2VeNfi5/Bxz9+BTJppJekwWQ0muDxWlRX/N1EwIEgWdZUrr1BZcnQFZDEtu2bVUKAKAHKysq5/zxMmTxVqQRSygAxXOzF/ff/DPUNu1BanqtMBDdt2oLCghLWuYNKiAijMOciSoAeCrG+9Y1UAYzFWKouduyopmogi+kYX8SzzzzHKMzlcNDLwefzKSKkoKCACgKCfz5PfDAkXlC24+M+lVqBFEBxcSmPRRIzTJg16zhcesll3CajNEkCpEmSxsDr4v8iy0bqH2dNBIzUldXnpSugKzBcFdBEwHBVWu9HV0BXYMRWQBMBQ0sroEopvAngtu14Bz//xV0EfZnMWu9j57hWEQElnJn+zb33ExxKJ1behkxKNXDAVvitIPn/LH0WP4L9qH8ASCtMLd1ibjNJebnwAiJVP9JuKcs8mUVPSeMN0o3md2K2p2bjOQseDHjxta9eiwxHhB1xCzJJBoQJFE2GiMqbt1IibiJoDXHmPD2d7AA34KQ/Qogz/b2U71sdmdjX2o0zz7oAo0ZPhDVzDJa8thJr165VxIwA0lmzZmHLli0KjAoAHjO6Ao01W1BRXoxIyEOQvxczCUKvuvo6egXQfyC/kmaD9CigmaCJ5IGdZITDLc8l8Cd497OzvXT5Ury+9DX6Q4TQ0tKigLh8n+ryp6lOvJACDoed38fZ9aejPkc4HOyYT502AwtPOw0FRbkozMvBmjXLsGv7O/jElZ+E2ZbL54uLvpBEojQRk8fB62RIESC/83gYwcd9yL7fjwiIx8PwEpQvWbKEUZIb1OOFEJK5fSFKysrKGBkIAvo1VDr4qaSYpkiA7dt248pPXMUEhiCv8U08liQqR00hiZKPluZ2nL7wbJx04ml4+u/P0CgwE+eeewGe+OMTNB58gekLQnwZ1PYLCgrZ3WeCA/0txLPh/PPPx8qVK5XCpc/TqxQHovDIzMzm2lIFQuAvKoobrr9RERGJhJAgqetamQceBqPLw/ma0kTA4ay+3reugK7ASKjAkffJaCRUVZ+DroCuwDFVAU0EDC13qgMrsWwJbCd4e/TxhxUx0N7OPPvGRgVqTpg7HzfddDNMBDYixU4mCWYJaP87IuDdlumprQx29w9UFBxpF6XQAJya308EpA0QAZEwZ9SZUx9n8sISgsenn34UGXZ2wI0JlBXnUmrvZ2NaiAFm0xO09vb00tCvGVOmTiBob0RZ+Sg0NbfSid9GtUQ/u8xMA1h4Bla8uRanX/xNeANJrs12vPrqqwqQT506Fe+88w7VBDKfHmeqg5tJBD2oGlVE34XddOvvxmWXX44FJ52B7t6YAr3dvQT1fK6H0vaS0lIFtC12C/fbDJc7HWUVo0gihBQB9ODDf8D2HdvVLLzNZkkpRvh4f8CjVAhqrchgiNQ/GBEnfgNy2Z2vqCjD5z57Dda/vUqd87WfuY7sCAmHNDtrxuhDGhEajUNgeNAjIEUupcC2qD4ERL8XJLMujAVUxoC8Xpub9uGvT/0FDY31aoShlWMOQmxEoz2si4mjJU5+ubHu7XeYWjAWHe29rGscRVyPiy66EBMnnEDSwM3ufhRZmXlUQoCjAVsxcRLJF0r5H330EWzaso6KhzQqKPpIigQxfdpMpYp47LHHVCTik088ieaWVjz55JPK7LGlpUnFEfr9XkXSiKJCSKL8/AKSQ9ejtHjMfsWMkCv/3lDzSLvyD83xaCLg0NRRb0VXQFfg2K2AJgKO3bXXZ64roCtwiCqgiYCDiQDp0osioLOrBb9/6D52WnvptN6lZvELCorwSc47LzrrYwrUSMyfADej5MTtv6U8Aj6IIuD9lrB/IF5t0J0+ZTQocXdH1k2IgMQAEaBCAgeIAInXSyZCdJlvxg9v+y4Bcyfj/FgNIzvPFUWIhf2wcvQiRICYTYDY3dlFS4A0FJUVE2AG0NXdowBiJBIhwO4nEHaiqCCf8YHAy2/34MLLr0N5eTl+8IMfKGO8yZMnqzEBAcVidGcmAM7NtNGPIEQ/gHY65Dfjzh/+EIUlldhb005AXEYTQZIVfLycQS6d8WUswyrjFfxPQGthUTEVDZLEwAQBLqXf78P6DeuxcsUybNm6SXW9XW6nitELhgKIsvMtcvcwvQiEHIqTwBD1wNw5s5iMAJRQHTD3+LkoGz2VQLuAx2pV14/FIq77g7eUIkBMBGVbYgQpqgeJh3yvIkCUF2IWKBGCcr1KSkUI/3plMcdZXuI5pKtaptGUMRTqYsTifKUaqK1phsOWw/GWMpxz9vk47YxTVARgPCau/kJsybUs5IQRjfTEKC8vUaMrD//hQeQXZLIWERoHrlDqgztu/6Ea5fjWt65X4xL3/vpemjzKfiPcToIjGXvos7GU9RK1Qi/rmYZ8jk+IkaHVkoHPXPtl5bkg5yHnpxUBR9brWx+NroCugK7AkV4BTQQc6Sukj09XQFfgiK+AJgIOgPBshQqoMlAuHYn68CdmsG/fvoXz1F3sWrehsnI049auV07q4oIu8+EC+kychT80RICYwIkbfSqmTjqlAgyPRIf1lCJg0COAPXExgGMR4pzNT0uL4L5778a2resombcj3STu+VF6AtDAj+SBr6+bfgGcK2fXP+Dzsxsv8nynMpwT8z2R+Ge4HTQS7CDYTCfJkMCY8RPws8fXY8qshUoCL8Dx9ddfx6RJk5hzv0f9W0zqstkRd9gNaKzbRcm+j/L1JO6++6fs/ke5VnYCdyPJiX41jiCAVcBshjuLvgEhlFAJ0MCUgSLOtuewq29jF1vk+yYqHBICWC0GXgdNePmVF5lU8Aa3F2H3XObh+5UMPhxN8hyCVArIdRGnX0EVMtJt6OBz9jU2IaeoChecfym78JfyuBzqPIcA8NBogIyo/P3v/+DIw2YaU96mRgQOJgyECEiQLIkRyFtohsj0BY5iyIo07NuLO++8nT4LNpgZXWhgMkVlVSXeXLWanglxVFVMx/9882ZUjR3PyEY6/JOUMUhKhdBXoohhIAAPS41p9HN8QwwP5VyPnzMTOxlF+MADDxD42/EL+mSId8Kvfv1rkhZd+PGdP6HngGzEqiI3Xdy/x9eNje+swQsvPEvTwk6qKgLK0NFkdMJhzcUnPnElJk6cSLKBtSUBkUrfODY+2mlFwBH/1qgPUFdAV+AIr8Cx8W5xhC+CPjxdAV2Bo7sCmgg4AMIzEk4Z7vF/XV3N2LxlLd5avVxl1ntoXe925eH3v39UuadL01+y0SUe7+Bu5qDc/795i5IOr2xPQJmQEnIvTvD/zbY+4uuSxynQM3UbOr4kZf++7n24/ZZvIt2WpEw8C067EZ6eTnj7umC3sNPO85GounyaIyZ5wlk52ar7bWNsoIGkirjdp6Vxfp5f8XiQXfU0qjGK8Zcl9TBYCxUBc83Vn8ayN15j53k3JflBejdUULbuxykL5mPT+rcQ8fO5ib34zOdPwZSJs9G2z0bvgXSSDpzRpxt+PB7iGrfTLG8eRwW6lVleT69PjX407GtjgsN4qgusBMkE6wSoIYJbM0cDxPtAAGuA/gcrCJCXLHkZPsYehql0EIWCRBGaeby9vb2MNpxLGX47aphOEOGIQzRqpjS+kCZ6Jfj0tZ9l4sH8AcO8wYhJXk9E0/0kTb78lS8qWf3dd/+ccv5RLLaRgJnGgUocIsSKmEeI8iDE51CRwXMSl8J4PIY///VBrHrrX1RaRDg6MZEjEi1MLqhBXlY5rvrU53HaaYtUJKKYORp4vHEqHIwccxAkb1BxinLhyfUnSQgGNHH0ICcvg+RXEDfeeAPJlyn45je+pdQwjY37sGvnHixadK4irwTQKxPAgThEieLcTQJB/AheffUVFcsoSRhul5sGg+m4/LIruT7TeM4yLkFbQaolBkmwj/gKPqyb10TAYS2/3rmugK7ACKjAEfjJaARUVZ+CroCuwDFVAU0EDC13P7u/MutNLEPQFcI/nvkj9tZtU1F1kVA/LrzgSnzhC18lEDzypPrDftGq7u8QD6BG24USoPv/w/f/FJvfXoqxVQXo6+0iMO5nIgJn+KkWMLDl7PP2qUg+6bhHCVxNBKUtLW0kWNJhZrdZRi0EaIsyI41jGjaODmRl5WDdngR21/YSrFrw9a99AzanBfc/8Ct0kmSYMGEq/QaCyKLxn6+nA/0RAn5TDX55L2fzE3Y07XUzwpCSfs4pWNhh7+xs5ToblBO+yWzk/LtDGRW2d3QzQu8kgmEj5f85JCUMsFE+L932JBUERh5LgsfcTxCeRiKota2F18carFy1HG3tlN7zmHr7Ogj485QUfu/eenofMPqwn2kBTC1wOJwkBaI058vFySedjEvopF9WVqHIFDnvfolPZCf+2muvpKlhO25jVOXcOaeoyD9RqzQ01rLbLjP/eXxsVD1WYgiTCY4bRPtJZnThp7+4Ff7QPuTm83Gs21urNnDfRpIPX8WF5182MJogag6SFhb6HDCKUL5PEQBiTskxh3BE1VnSFUShIOREjEkP3/ned3D22efi7LPOVUqVEH0FxDeguLhYjRYc5GsprpFUjYhigS4KWL7idZoOLlZjDOEIoyRLyqh2cOEzn/48crMK1XiCvLZkO8qAcgR/ytNEwLD/xdI71BXQFRhhFRjBbxEjbKX06egK6AocsRXQRMDQ0iQ5ty3Wb9KNDgT68OLip7B123pGtW2lzNyCu/73V+yGTj8ipfrDfoG9y+dQ/VOAat1O3P3D7yIvwwC3vZ/gvAMFxYxajEWQl52BHvotSHfdRVWFdKWFQJDRCyvHBEwEpQJGMxjL56ViwMpM+taWBoR8Hs6rj0JbsABrNtayo+zE1CkzcMppCzi7vwZrCcTtdnaY7ZnKBDA70459da2YNjUdN333YnS2BbDrnSjv++kVkMPutwlbtm1ViQNtHa0YVUk1gadHxf8JwLZx1t1KdUIaJJKwGG6OGyiEq+IcUpUWYkDMCq2c8xegHKF533Z2vRe/9Cwa99WiqqqCZoMe1NU1kgzxcjbewfsiiYUAACAASURBVPOO0ZAvRsLBoWT4AninMWXgcpoZivmeGAPKln2+Pnz+89cQLIdwzTWfxiUXf4rXX8pZ/89/eQynnHoSCvMpsbfIwTB+Ut3M8FDR8Mhjv0dj8zaEIu00XixB8z4qEqr3KXO+W2/5EdUFVayflWaBERIgJrUvAfuiXKivrVNGgX6OZ5SWlmHsuEnKLFCpVDhmEAj24of0W/jyl76qVAqSuiBKhVTkoagaaIAoihp1Lcj/SSpGKhkjwFEMO8cYVq9+C6++9i8SKA1UBWTQ1yGfRIIHt978Q8Y5ZvKxqe0NbxTmsL96ZC31Z9jhL7veo66ArsAIqoD+IzqCFlOfiq6ArsDhqYAmAobqrtL8eEtQgp3kbPXvH7qHHdgagrlalJaMwT2/fEDlnx8rc8z/5xX5foEH7N4ve/UFvLXiJeSkG9DX2UAZPyX6nKPPznLD5bTDS2O+OEmBTHaqu3p6WErO7PsD7A4XEzKmJPXZebkEvgnOmnvR1d7GmEFK1gkQW0JZ2LSNMvWcEnai4zj/gnPZZ45g6dJXKftnYgBBezr9A4L+DrWfm759JQoL+VEhZsPKJbXo6YiRZHCgqKQA3Z4A/QuyqA6wUvaepaTsPUwG6O31oHL0aIL/LHbqR3EkJILSUZUpXCtSfJHMC7SlWkG5IigVfZqa17dYxXugD4tffhY7d23ndVNHgN1F34AAH2ZizF6mAtUyFiFGgWLKJz4BIoW/7NKP40pGDGYQHDc01OPW275Nw8UOfOzc8+myfxMfY1QjCT/60e345Kc+QePFSXKlcv8kODjisG3bFrW/1WuWwxdsw6zjJvCY4ti8sZoKjBAd/ifhU1d+WqVcCAlhtZo5299O0O9FXXWdUhX09XkxmkkA13z6s1w3i1JFyPGlxlWS9FHowRNP/Alf/PwXB8gwcfuXUYmUR4Y8bpAHSMlFUl+D6RdxqkFERdHUUou/Pf2EUh20MGlgzOgJNH2cqkw4xRND6ikGmSMZKmsi4PC83+m96groCoycCmgiYOSspT4TXQFdgcNUAU0EDBU+Hk3JrAW49Hk6ce9v7kJza52KkTv/vMtxzVVfIKwRQHZgSsBhWrgjYbcHWQQIixLFr392J7ramC1vpZGdJUmw52V33UZfABICHA2I0VRPEgGy2QkO8HtRBYR4n07JfBrBn4fmgWaCZKfTyUSBTsYMiqFgD4GpHS1+BzZuqWPnPI+d9SRKK0px8cXn4fcPP8BucobquGdwNCAe6yUpYGP3+hskBFrRWu/BC0+vxMSqWXyel6aCeWju6MOo0eNQU7sX4yeOR4Rz8jF2/G0OO8cTKImnOiA7p4BKhPFKKdBBs8gCmhHu90VQc/Aps8T+JI3u+G9x2DeZo3j2haewc+c2NDMGMUKCoquzT40DyHy8mV14MTuUGshXLBanAsGqMPPUqdPxlS99jc/dgT888gA3nUBFeZUioPo5WtDd3YU77rgF3/zm19HdFcLOHTuwZu1K7jcIq032H6IM3wdXhoXnVIHdO/dhX30PnA4aKDpcqnsv4DsjI4PHYeRjQ8rxv7K0kqqI0Zh/4gImJpQohUOazMeQvJDGtRgTqkQDjgesXbsW8+efqM5byJlBn4zBy1HUNEMzI6mfSodfYg6lRqpevE68vi48//zzJD0aVA3EtPHrX/sfji1I4oP4YggJMXJfZ5oIOBL+gOlj0BXQFTiaK6CJgKN59fSx6wroChwRFdBEwNAy9Isumh1LATJebw/+967vw+vvZk57Cx595C8Eq/nK6OwYMTb/j9enKhffiROcMReg7+lpZWTgjbCA5n0F6YgEu1GQn6mi+IIBHx3po+hiF1rAJzgLLsaAvmAIRYUlSnbv8fjR5/Ujv7AQPYwRLCokWUA/gSSfV1hYhJVbGrCvxU9DOjc7x4z/I2Fz4SXnEwy/Sel5WHW7nezw5+UA02aU4NJLz8Gby9dh24ZaxPx01w8kEA74GZ/npGlgFjLzaDxIv4AcxhO2tbcir6RIkQDurAzsa25UZMXcuacPROmNgpEEhSREiKHegbdkImXomOyPo4UkyMuvPI8meT5VD5deciWef24xXnttKX8fYgfep7rs8iWEQCAQYP2YjSiaAcbo5ecW0RixALW1uxSxIETAvb/+PT0AjAThq0kQ/B433nQ9xo+docwBgyQ2/vHMn7Fq9WtUO1jR3r4PU6dNRktrM8c0upjQkFB+DCLbl6SCkpISkgYWSvKzSYgUYMqUKSigwqKianTKLJDXv4xnpO4HSS/5uEVTQR6P1+uDm0SCmAJK/VOk2GA9hASQc5Hb4Ee0A3+f+k2SCpF+RhF6vL1Yuux1+ijUKPJBvAdmzThe+XSISeb7xSb+x4vyKHmAJgKOkoXSh6kroCtwxFZAEwFH7NLoA9MV0BU4WiqgiYADVoq6ZHEuFy4gFPLhpz+/k272e2hoZscD9z9GdGJLyZX1u48SfUtcnJLJs1Mspn6vvPh3vPP2G4gFO2nwRyd6xggWFxcg4PezK97O7r6D3Wg3QWobjfwkXs7HsQGDMs5LUjbe2dVHgz529sM0pmOkXAZn6f2U67t5n5WViTZfP958eydnywnYTS6a6XXiqmuu5Ex8I1a/tYa+A5nIyXQyZaATN373Smzfth3V271Ys2IH0q0ZyM8qAE3/YTXHEKcxnYMqAovNgTx2+m1UIFg5utBLoD7ruJmoqavhiMAYzt0z9jDdRWKBwFss7wh+BaCKhF1uyuBvwGRPjPteX/4iqqu3Y/ee3TT5m4eLL7oSnITAXXf9lPF7G9n9ZrIAnxwMcVyAxRMw3tpK5QD9ANxuN9UMBhJO6Tz/gDInlG0//+y/+FgbbrnlZsYXNnLk4QaMHTOZhIpDqs/HhPDm2ldx3/1MGCgrRGYmjRXXbmbdSQKY0tV2LRYrfQuqcPXVV5NgKVAdehsJAem8m0jdCFGQZhKSy0DVRERd82IWmALusg96IpAIEBWAmd4Acg6p+MMDQb+6Kg54QQ2+WN79gqEmQKkjjHydeZi+sJxRiVtUGsF5515IwkE8AiROUCsCjpb3EX2cugK6AroCw10B/VFsuCuu96croCsw4iqgiYChJe1np1LJofn/0mm96+47UF2zg13h+ZzTvpEYRxzmU3Phx/ptMPVewUBGBiYpT7/7zlsVCVCc50RdzRaUl+VRsu+gYWAXMjNcan68iN3+hsYmRv4l4GcX3+Fyqe5zlN+HKRHPLyhEY1MrBQI0buR6WAi0zXyiiaCzbPIM/Ompl9jVN3JUIEt15i/7+CUIR4N48Z8vqRn8AB37P3f1Apx5/mi8s2E3utty8OayneyMe0gGpCMejhHEetgVt6N81BjsqalFflEZRo8bBzNN87IoJzDZGK1HI74w5/4zMwuVWWBJaTmJA2cKMHO/BgLVlOGfYHEhj6RjHuSYwq/Y9e/Fvn2NBN3XYc7sk2nMZ+Lxm/G7h36BlSuX0/sgqAiEbqYdpKc7lXmgGA96qX6QdAErQbvNnsafkUFgZ/w3v3kI697ehJcWL6ZSoRZnn3MGjRFdVE2QJCFx4g/0IBTtQnNLDcH+KGzfSgVExMr9RBXxIvsQxYKMBGRnZ7HjzhhCkhm5uTkKcJv5X0VlFX+fSYAeU+c2deo0HoNr/3y/PF/GG1LeBrRd4PHK9wff3tc44j0vFalhylwwzvs4r4M+LGG0YB99HT597eeUn0KaSkkYuS80rQg41v+C6vPXFdAV+LAVGLnvEB+2Mvr5ugK6AroCH7ACmgg4mAgwGGQ2Gsqo7Yc/upWO5q245ebbMGH8TEYIGjjvTmM0/e6jFAHxFApGGhUB3ZSk33XnLch1E/T2+2GzxOFKT8Usxpk/76YjvnSVxaG+ua2d4wIWxGg0Z7Y5lWGchVJzIw3qHOkpRYCfXgH9BKw52ZnoZMec0BuV02dgydK1HEFI0g8gjXGDGcjMduHcj52Dvz71V5X4YGZ3/MH7vkUwvws7trfitX91Y+eWLprwOTFx3Hhs37SDW/Ip4J6dk4ei4nJs21mN4+cvgJlxhkIIdPV1czyA5obspJdVjEE7lQe5fKz4B8iYg4MdeyuVBMpEb8Aw0EBFRE8fR0gef4DH71GRev/zjW+jpGgcPQbtKQWBMYBnn/kHXqe5YRs9B4QM8NK1X/CuKB6kS+73hZTrXl5+hpLOh4IR3H7b/+LvTz9P2X8bCSoPf5epRhSCgSjJEnbVwz5el3FMnT6WhoH18HsNaG0K8phz6MXIx7DuScYSDnXxhRTIpBqhiKSDA1ZZCwL7MiYznHzyKSgnKSBeGQZDav1SwJ2jDwMAXr6Xbcr9wWCdBVHRf8IOvfsP0BBJICoHSUk0Up6R5IiAIS1BcmgvVqxciVNOPh0FeaUkGVjrARPCD/in7Kh6mCYCjqrl0gerK6ArcARWQH8UOwIXRR+SroCuwNFVAU0EHLBeBzQ0e3ra8aMf38aubTseevARdnTZTY5SRG1jW1u/+ygiQGTyAoaTzJffvXU9HnvoXnbd45TyA96+NhQWZDNWL4rSoly0NDcji7GA0XiURoyc8yfQ66ZDf05+IUcCRDGQRSAc5ahAmhoV6OrqIVjkXDs713U1e5HPJIG8qkKs31hHkiaN3eMQXNnpBPIF+NQVVzPa8S7Orltw0rxx+Npnz0Zz99ucy9+KVxY3078gn4RCBo6fMUsRAT3dTcjL5VgAO9pRgluvL4zjTziRaQUFSIjUn1yPqAAmTJpIXGvEuvUbKbE3YeEZZ2LN2+tw1qJzFNIVx3xRMwiQ70cM23asYzTe8/D5+zgWYcH137yFRn05iEVFTi/XTUzFDFoZk3jDTTegsbFegX9RFqi0hOxsHmcWo/Wa2OmnfwAj97xMN7jwgss5+rA25cFPH4IzzzpNxfAlE6ljEF8/FwkYd4YNdbUNNBKMIstdrjwLIlEPDQLDSgEgigCXy01VRrEy6Bs/fiImTJiE42bOUpGCYgpoohohSTWGjAyIV4BSPwwYBqbGIOQoUnGBqZSAA18Mqd+pA33Pa+SAkQGqHKLRJNU18riosg+UVILXly1Vpo/HzZ5DkkDUBno04Oh6N9FHqyugK6ArMHwV0B/Fhq/Wek+6AroCI7QCmggYWth+gsIYZ9WN7FDWN1bjsccfwWmnLsSpp5xBsMI56gS71pKUpt99VNFU1JsYxhki+O3P70Ddnk2c0bcg221Fbd0edqSzOWtuIii1KWAvJoGBUEhl1VutdkrtKW+nHDxCP4D23h4C4Rz15e0lUUAzwSC74RaTFT6Pj/uJIbeMM/PJcsYFNiHKbnLc0kaCoAA/u/0x/OC73yMo3o5f3vsVJgfkYOlrb2Htmr2c1e9mPN1kJhB0IRoKoyC7EC2NJAeoCHDQrT+LxyhJAOMnTmJyQBwFpaWI8TrIys2lcaBVERBvr1+PN99cjf/96c+wfcdOzD/pVEr/m1BaWkGAzeP0h9V5LlvxT573Fn7VEtAX4VvfvJn7YRoCpfYqkpJkgcmURoNAHx5k0sHKlSsUmBajPIkfjMcScLpYr2wnfxZjvF+bmse3UTVhJXEi9YhypOLX9/4ad955G2f2oxxd4GgFz6WoKJ+P70B9XRN8JDZkdCBGsC3kgjjyj2Es4LRpMxmDWY7iolLlIzDg8PB/SPA/qgv9wMGSIfZtX1MTyZFGzJ83X3kVyIjASL1pRcBIXVl9XroCugLDVYGP6h1quI5f70dXQFdAV+CwV0ATAQcTAZIVL87nEm922+3fxz333KPi4WR2O9Wl1LfBCiSVHACMyOvB5665GIXZNjr22+hCn47Wlia65tO8j533SNBLcBpgJ7+XUnUjO9cyp97P2XghAno5YmBAtz+g3AetdO1P439ibtfa3KLIhNraOrrdFyE9M0Kn/bF0yG9HH+ff4+YedpBd+MJV/4NHf3cvZkxz4LrPn6VM8pYsWYe33tyFj1/xObz26nI01jfAyRjDDEbpGejA309fA6PJoJz7rfyy06tg/skno45gtJKgWcYB8osKhe7Ahg0beGhpuOSSS9m592D2nBPoP7AJ8xecjM2bNvPYyjlm4MJTTz/M8YBmHm8tPnbuJTj9tPMI3A1o2tesXPzDUT/+ufh5AnqmI3D8IEDDwHAoSJKAQYSUyqt5fV5idocFFYxG3LNnj+rkuzgCESVRIE76klDwh4cexs23XU+jvQDn/5kEUFqkAHRra6ciCpJxjk1wxCIzM5vgfzoW8Dhnz5rNcxZ/C1aX4y8p6f+AosA43B+n3hsxKGMLPppHrl69GmeddZa6xKQeI/WmiYCRurL6vHQFdAWGqwLD/c41XOel96MroCugKzBsFdBEwAGlJj4JhUPswMrctQd3//RufP/732dX10qAJV1s24BZnH77kapJvLzJmMTObevw8x99F9kZRlSU0MSPc9+JeJjy9nRkMorPx25/S3MrlQAE/wTcznSJ/xNMaiKw7mMH3sD5/HQFZglNCWDdrHdQSegj4YDahkQU5uZlUKnhQ1cvJfD7+hAmeq6kOd6Y8hImA7yIX95zA0mHDmzbtg8rV2zBghPPx+Z39qCZhIKA7+L8PPj7/Ei3Z0gYHn8WoJeAlUZ7MQX6T164ENmMEly3fgPj9CpJWhjw97//DVWjx/J4GJHI473o4kuVf8GMmccpf4Cd23fgtDMJXKmK+NW9P6bPQYwkSCvMjDiUlInuLq+K3BMJfZz+BXaHmYCXx87zk5+JcZ+oKsKhmJrTFzm8/CyL51xUXIiamhoqHGiCGAhyPMGmyICf/+Jn+Mldt1Dy76e0fwIJgRDPsVXtKxJOMiYwHYvOOg+f+MSVagxAEgLk2GWMQbYvoHsw+u/wGPK9lwiIUxXi9XqxatUqnHfeee+KJRy2P4fDtiNNBAxbqfWOdAV0BUZoBfQnsRG6sPq0dAV0BYavApoIGKq1zEgbCf5iBLF+vwd7qndhxvSZBFbiFp+KNEu5xuu3H6maKAIIb/HCP57AqqXPKxCel22l8V8SBfnZCmhL59lElUVTU4vqbEfEbZ5jAeLwH4snFREQJ7i1Epw3NtQS9KfTzT6DHfMOzJwxmaSAyOTDiqBxOVzYwBn/ONKxu8bP/Hkv0mlIkO704bRTJuKsM49HwBPGSy9tJPHgxbw5i/DGstWMgKylX0GOMgxMROIIBSLszofpVxCjEiCdrnUW9JtNHAso4bdWkg31GD9hPD0CJuCPTz7B5xbC5/Urw8JLqQqQeL1LL7kcb69eg5nstNtdDvolhPGHx35LM8EoiYgdWHTmhdi2pQYbN27lcwM0FzTR/yBKBYKVJoBUMqQzijJNlABMRrDY1IiBfIn5X5THGAz5+XOjcvmvr69XYwhSQydr8JWvfgl/+st9yOBYQF5eIar31PCc4hwjcHAkIBNf+PzX1Jy92WxTgFquWZnvlxGEA2P/UoQAZ/XVsP5w3t4vXYDKkkhERSmWlZXzYOSYtSJgOFdF70tXQFdAV+BoqoD+JHY0rZY+Vl0BXYEjsgKaCBhalsG89H7mt0tqQJjZ7hV0Uo8TsEqagOSm69tQBcS4Dpzdf/zhe7Ft00pY0oI0C0wiHOxFeXmRAp8iQxeJf2FhETo7u0XvTSDsV7J1GQ+Is/ttED+AUJSKgRhKywowqqKQwL+P8XVgHF4p16KN5EA2Yux2NzbVIsSc+Y5OK1Yup1cAZ+lz8v1UblyHCGfvX1uyCXV7YxxLqEAiasH6tRtht5ppVOiQXjhl8wl2ngOM3PPBxjhAA4G/j93+fhoHFpaVoa2zgwaBnK3n/qbPmIaly5azm04QHWVXnR31iRMmopAGh/MYKdnCMYILL7kEO3ftIBlgwhNP/p5EhhMd7d348Y/uYR3ARIQO1O6tpcx/F8cNuuiV0IFeGQsI9NE0sYejACSXFEBPme+Z6YlgZ3pBZpaLZBTTAKwm5FPJsHt3NQtPyT/N9MaMGYX27j0YPbpKjQO0tnTyeXYepx3FhRX4zndu5flmp4gApQKgeoPXcIJW/VbWIhV7mEoCkGv9SJHgiypARiGEoJCbkBgj9aYVASN1ZfV56QroCgxXBTQRMFyV1vvRFdAVGLEV0ETAgcBWwJiA/n5KrZsZT+ekm32GAmAj2cH8v7u4JSqOsvZEEPfe8xPs3bkeZUUuxOkXYLcaCPxz2NNNsrPvo1lgJrpIAohTfZBd37jEBprpTk9vAI/Hw852lkB0PicXkyaPY9fbgD5vO0cD+tlxn8RIvN2MH2Q3P8qIPk8TgkwXiCYK8dzfdyiTvR/97EsI+Brg6wlyxrwRa9e1s/NvQ2+7HzESDAUcKaDvnxovEE8BD49J1tlPeX4/h/IDsX5EqPLIyM3huAHBKB3+I/xdSUmJ6sILYLYLYUDTQis3NJsu+3aa91148UXKMVG69wZzAn/68x/UvH5Lczt+8dP7WVYHNQT0IxgocJLdfr/fS4LDgs1bNuCpp/5ERUSPksSLvD9CQkKSEyRJwO6w0kNBRgESGDd+nBqb6O3xYCJNDbu7u1BU6lI1rKmupYIgSS+FApoDSlc9zrGAc3HVVdeoaEBiawWoU6A6dSQCuAcTAOQ+NTKgb8NZAU0EDGe19b50BXQFRmIFNBEwEldVn5OugK7AsFZAEwEHl1u6kQL89u7dy2505QCA0m83770oBVRSWh4P4Qffvx7e7gaU5Dvho1leaXEeXf9ThEon0wKKqAbo65P59ShcjBAURUCUHfYIv0Su7qK0vt8QZuc7B7OPm8bf+QiE0zgbb0NxSQ46OwSMJ6k2sKC7rwlmB6X0xlLc9v3HceKC03Dh5Qvx2CP3wWIQL4F8ONyVePXlVYj6kiQnitHV3kzJvJHAmAQDowv7mQ8YjQQYF5iNvNJyNHb28qsTdpI+RvpD+AMebh/o6+klqeFSXXUjRxxEESI+EWVUDgiB8YM77sAD993PEYLxJDUiaO9oVPP/fX0hPPDbx3nMNpaI8nbWQiVSxJg9wQ5/mL4HiUQEjz7+ENate1uB/xhRfJj1UR16jqfIfZjHmKRKQrwWCgsLqQqoweiqMYwn9JKkKGByQbMiB0z0DjAZrXA4HHyskB5WzD9xHs4792LWMFd5DsiIRir2LxUHKIqAwc67VroM659ctTNNBAx/zfUedQV0BUZWBfQns5G1nvpsdAV0BQ5DBTQRMFT0VEZ66rZnTzXGjRun8tL17d9UgGAV/VHc/t1vwt+7D+m2GFxOAyME2YmOhWUKgKkAPQSpFjXvbTKaaQVI+Ttn4nt6+ij/ZwubN5fbQlVAGiZNGqfm3kdVFLPL3kcywESnfxMJgzDi0RDi7LybLHTF54ajUSee+usbuO6L12MtZ/U3v7MdJUUTkWbKwT/+tQS9HX64LdkoyslV2zAyr97ElID6ehIJlNFnZdqRMFBhEAiDtn3oobIgjcaBCRIOVlsaQkEPbDzOkK+f5+RiioSHIwxpKs4vjV3002gsKKqCzZs28VxjuOmmb+HBB3/Lc3GirbWHBMHjcLsKFPCW6yoej7Afn8ZjMBL0h/DIYw9i7dpVKgIwFqMTJW/9VEhIh168KoQoSHL0QmIT1YhKRQX6er0cKZDvR8FLQkPIFUmysDNecLDjb7bIMYoKIcH9Z+OUkxcxMeA4kiwF3LeFVIAcT4oQSPkH0CJh2FMD9CtKEwH6GtAV0BXQFfhwFdAfzz5c/fSzdQV0BXQFBKS8v3PXMVgbAWQClqQz28tYu8LCgncZA8rssrz16LcfdXmwy92fDOPHt92ErrY9MPb7kJ/jQH62U0XzBdi5jtGQT6IAQzTYCwVp+sfud2ZWjppZl/QAkalPnlqJcROyVefbwMvRak1J86Urn2aIS+IdgX8Q+2r2cHafkYQ070sknSQSzNi5oxXPPbMMHzvnk3jh2eUoqxqPl99cApvRCUvSAU4XoIwKheZ9tZypF8O9dh4Pf26MobC0AOu27SQRYEKMIwJGzuZ7SUBUlBfD08v4wLwCNNZ00NjPxZGGELv5VpISEY6MuHDC/BOw6q1VJBSyuP0SLDz1JDz88O9QWJSPhrpWPPbo0/xdIUcWIkxKIMHAzr6QAcvfWIa//+MvPCfp/CcVWSIxgKIKELM8lovn72BqAGtDk8Tevi5ejyHWMw3lZRVqFMJitnP8oIfEgE8B+pTRIDdEEiMnx83HSqJDkCMW2SRQSKY40+nZUIGLL7qcXgv5VGC4WdeUQaCQAodlFP+D/NUZwS8zTQQcg28w+pR1BXQFDmkFRvBbxCGtk96YroCugK7Av62AJgKGSiNgTDq++/Y1ESy5aGiX+S5FwCB60W8/UrV4mCkL5iR+cdetqN65FhZTEKVFmYwRpEkd1QI+yudtdMlPcAY/zvl+mVeX5ACvn93+dCuM1n4C7AAWnn4C5fYu9HX3IicrFz0dXXTLdxOwM03AZYGnp5Uu/3TRJzGQZCRfc3OYADaPcXkJLF/2NskDG9UAFdi4bgtOPv0sPPXCC4wIdMPUb0aGw0kfA4n+6yeo7iBY7ldA3iwyehISu+r2Is6OeFgsD9iNt9vt8LLTXskOfH1tHc+P50JkHaV038LRBKHNxNDOJrGDERIbwRCKSwu5fQMa6e4/+7jZNCtswLVXfY4xeBfx+1q89eYq7Nq1k+ftp5S/R40BJNjpTyTj7PAHWJN0JhGElVtgQO5F8cBtO5wWVjmBPI5M9PR0Yeq0yUriL1GMbS29ND7s58gDxwaKijBv3nw1EhBkzGCSPgdpJGKYf8hj5zGTvxKVQRHHJMrLRnHkZQzrSw+HAQ7w8EQICgvxPn+W5KV1DLzMNBGg35R1BXQFdAU+XAX0J7EPVz/9bF0BXQFdAa0IOOAaSJmoGZVRYFZWlpq5Pmwg6Wi4NgkwkwS1v7rnh9ix/S2OBkSRlWFGYa6LMX4eEaEThIqPgIHg2o/sTM77cxY/m9GCVo4Q2NxGOLPsmDtnk81dNAAAIABJREFUEg39bNhX1wynNZ3bTHA7nM1n1zxpCBHPxmkOGESE65OMZ5AgqMRLi7dg1YrtVG74cdbpp6N+bw2CNN078ZTT8ezLS0lG0PjPT1BND4K8nCx2zzvR3duOQqoDZGY/bnRhH138w+zSmx00DCTwZoqhOsYAUwWyM/LUDH0PSQtRAsh5xDgCkJGRSbO+HnVd2GwcHSBwJ9Zm19+JqlFjVLpAfW0DzjnnHHz2058h8O9VK9nYUE+SIQPt7R00P6zj7L6bYxO99BTwUtpPx3+SC6II6Orpxpq1a5WCII3kRZRjBEKISKTllCkTeR9BQ0MjbCY3XFQqyGiAJA2MHz8BF118GccqqtToRSwqMY1CJBBV81glEYNGDPuJDOEAxJ8hZRaoP04N98tNEwHDXXG9P10BXYGRVgH9zjXSVlSfj66ArsCwV0ArAoZKPtghFRd36QyLOkCDpH9/SUqn2cCu9t+e+gNefukpGgQGSALYkZ+Vzu5+J1RTmvp+hykdPV29VAyYFdgtoQeAN9CJflMCpy86iZGBmUwh7EOEowPgyEAXyYJRZYwNJHBP5yy/xWYgERBllzuDowBdqN7jw/Lluzn3n0EQbMO55yzCS/98kf78abjgwkuxcdsu7Ni6E+QRSEIkSeq4aFQYpPrAD7vTzC5/GnwxI1rZ+bfYKau3MTqQbv+9nl4aE3bzOOnYz7l7Ac55pXmM/OtSDv0iy09we319YtBnViMD4vTfT6+BL3/lS/SVqMHmje9Q/RDHhAkTMH7sOJx/3gWc5/ciJzsbJqtTXVdCMCRIaoTDYZIJvM4sZhUhKKA8QcDuD/ixcuUKPP74I9jXVMeuvqQsGFBUXMBxCB+TB4LISM9TagBJs7By9MLEYy4oKCKpMg9nnrUo5QdAgC+GjanGf+ojUyqmsF8RXvytUDX6Gh/2v7raLPAwlFzvUldAV2CEVUATASNsQfXp6AroCgx/BTQRcHDNFUhTLuspMzVNBPz7a5IcgDILXLN6Ke75xe0EzwkSAQ5k0+0/EvAR7EY5p+6Ep8tHksCk3PcTiRjN+EywptO5vz+IhWecRFAaQrolQmk7u9useUdbC/LycohxEwTpZo4R2IQfQDCcheoaL55/diV6utPoQcBuP+f4TzllPv0BnoXDRn+CgmKC5xbuiy7/SQMijOUzKcm/jeqCBEZVlaK2vhaN3Zyv5+MtNBLM4b5cNCn0+n3KH8LvC7BdbuCcfRx2jiaI5L6kpAwbNrzDBIRSEgO9sHGOP0AZvkQiOtIdlObPIUGxhz4HbqoffGrm/3cP/J7bCpJc6MC4seNpOOhDaWmpSqQYNWoUCYAUWBdSQBQBcovFxIdCDPzSsGPnVlx/w9dpnOilOsXCMQuz8hkYy22NGz2VHgQ5/DkJC958vpAyEPR6fRwBKMGMGTMwbfp0BfgHEwLSuAapxAAuGwmH1LXNe4416NvwVkArAoa33npvugK6AiOvAvqda+StqT4jXQFdgWGugCYChgo+GB0oPxEyQGbB9e3fV0AUAQkC096eFtx0/Rcp6e9DaUGGSg1ob2mAle71Ij+PhUisEJQ72Q0PBqi2YFdeiIA0SxITp4ylLwCj78wpc0Cr1YgsmgZ2UlGQxvrnFBSQAIgiPSMX6zZ62PlfT2l9D1vbLkycMI1z9DbO/ndiH+Xy5YwCTFIF0NraSlLADkOiHyHO4JstJprk5bKbHuC2ggjTFDLM2f+Y6sDHOHIQ5n7NNNrLUXJ/6bK3tbbz8SH6CDjYoQ9i7JiJ2LFjFw0ki+kLEFWmfl7GIIoRYmWl7DdGT4kMRvztVCMlubkF+PrXvoE331yNCy64CDu372LU4QLU1taqgk6cOFEZJcqtsbGR26hUowcpQ0IZCwA2bd6Am2/+LscBQsjNy2AbOYFg0IeFp52BG755izpOuQmwF+JDXBXFC0Cu4+rqGqolLCRK8jjOwFhERQgMkAADM/iiCBDPhDRNBAz7y1wTAcNecr1DXQFdgRFWAU0EjLAF1aejK6ArMPwV0ETA8Nd8pOxRiADpKMejXtz141uwddMazJo2Fi0N1VQHpNEEj8Z79AoI+aJwOx007YsriX4mwXV6hpVeAW5G4wXYZXehvIi/RwQVZQTadNH3hxjqx5g/sz0Tzsx8AvQcPPjQUqx4YydBNzv0haPR1kYTQT4/Rnf9nOxcdsLLSEp4aCLYwTGBfuQR/CfoYWAiCKbOgwZ9NAz0eqTdjgC74wni6CSJAIeThoY8NjHxk+55Vla2mqkPMyEgyWOShANjmlXJ6hnwR+Bs4XkFFRC3ch7fZqXaQZEYQjhkMw3BiYb6RoweMxYnLTgVe3bvxWc/e53qwD/33HO4+qqrVQShkE0WphW8/MrLOOP0MxTxxP68IgSamvfh5lu+Rz+CDmUaKMcoxoESWVhYWIRPfeIzNLVsVqTDhg0b1XbKyspJRnD/TvoVVFVSjZEOk9lEDwKHUhj00wQhpQJIEQhyE6JGiABRvwyOxmgS7KN/hWoi4KOvsd6DroCuwMiugCYCRvb66rPTFdAVGIYKaCJgGIo8Qnchneg4W+Nmcz+2rH8Tv77nJyjMSUdHaz2BP2PrKGUnEqf5XoSNZ4Jemgbk0D8gjWZ9JeV5NOjjrD279YX5dhA/c2TASDCfx21G0dMXQHHFJGLWDAL4TGzYWI1//nMTIayb3f+2FCAnKI7EKePnpwF3Rhbl7mZ28SMEw+ncbUQRAllMfnA47AT/9AWgOqC7t4++BSYE2D230uBPKAIDO+0Wxu/FCPylQ15ePorkQhKtbW3cd1ydYzjEkQaOAxhJIGRmUl1AVUBHR6fqtKczGSEU9sKV4YSbiQQ5jDg0EZhH6BUwqoIGgmQcbrz+O3jo4Ye57XKce/a5HEPwcryhB/n5+fjb3/6Gq6++mtuWrn0S23dvx11338V9BtQMvxx/MOhnZ98Nqz2VArCvvlmNAcj+LfSyEENAkyQE8JcyliDjDCajWY1mjBs3DuPHTUAZ9z179nGKIEhZ85O9kO9EUUAiYFARo4mAj/4Fq4mAj77Geg+6AroCI7sCmggY2eurz05XQFdgGCqgiYBhKPII3YUY2yWECDDR3T7qw803fh2xQC9iYQ8yXVbEaM5HJwCYjXa66Yd4n6RbvoDpGMori9Hj6SS4TWeUnQWVo1yM9WPXnbF6fZylz8krpwlfDgF1Keoaw3hlyVq0twYoyecWg3GaANJsLyIz/V6CY5HTgwC8VNwJUVCchW1bNyOTIwZdJAOkU95Hd/4oRwWSlNBH2P13FRQiRpDPGALJQUSUoFsQtpPz/kIYeAiyc+k/EKKhn9PJJAOeqyQEEG6rf4sZX19fH4L+ELefj+wsJ038+hj/5+NxJ1UnPr+ghOoFE+f1jyeZYEBnWxe+fdN30NTUhC1bt2LRWWcp4H7f/ffj2muvxdtvr0N9Yw3au1qU67+fx9FH4kIAv4wsCFjvYfzgaMb/GYjed+6kIaLMEPAmjX4ZNUj5ASh4rzwZRP5v4L2oDUQ1YKGCobJyNH0GxmLq1KlMG5hINUW+Or+UuWBKkSBEgr59dBXQRMBHV1u9ZV0BXYFjowKaCDg21lmfpa6ArsBHWAFNBHyExR3hm44TWBNJE5Ryph0xPPnY7/HWG0tAXztYTTTRoxGf09KPvh4vxweC7M47GOXnIiAlgUCCwOfvRXFpIYkAK6XsbqTTZJAxBJTvB2BzFPDf4+APZuP11/egozuOXnbg/TTEC3I23+/p40x/OskArwzIEzQnGOOXRQDvByxxduEj8mMC9Ayk0asgm2MCoLy/dFQlVr/9Ntp9JCmYHpBLk0ADH9tLTwKLdPfdTm6T/+ZIQ7pLOvs0KpS5e8r4w2Qb4ow2FOm9JEuksYMvANudbkF+rhvZOW6UVRahraONsYa9lPe38xiLeH5FrJMRs2ecgJLiUqxdswZTCMKDwQAJjAiWL1tGkiGCMWPGIBBmugJTEmIE9U2NLTQRNKOjvZPbKVA+AOIxIEkDlRXlSu3Q3d2t/ASSJBQE6BPzCy2gRh3C3GbA7+c9WRI5AqoiwlRMmMUfgWBfUjGyqG6Yc/x8nH76mcrAUM5Hfj5IMIzwS/iwnZ4mAg5b6fWOdQV0BUZIBTQRMEIWUp+GroCuwOGrgCYCDl/tj/Y9KyKAAJT4kvcRtDfV4qb/+TLGVZXAy+g/EOw7zCQKCIIDnh6SBSHK0vtRNUo69+xAkxDIyU9HQaETZaVO2Jx2Sv2TBP1BuDMr2eGfjnXr2gjypbPPVAFjHO+sX8+tGdDd2cFtmahE8DOWz4aWtm5kZZcxEaARFrcRNo4cCPDNJNA//oS5WHjmmfjpL35FYiFCuT/Qws66KAksVMcHfb0cZbAjjxF/6VQReHx9HAtgdCGJAPECkGQA6ZQL8BcZvXTnzUYTwT63we9dJAKaeO52h5nnYER5RRGm07W/r9eH9Rs20yshm+dYzln9TGXg9zn6BbTQ3+Chhx7kdo009MtXZoFPPPFHZNA4MZEMqRGEgsISNO1r5YhDL1MHJqrYwKamZtXlF08CG1MH8vJIcPDTkBxHiL4KFp63UgLweM0cDTAqxYCMDZipEeAoRZjmiCQ0uro6+Xjuh+fBIQnem3nc5Vhw4gIsWrSIUYQFA5fnkJ/Agd4CR/u1e7iPXxMBh3sF9P51BXQFjvYKaCLgaF9Bffy6AroCh70Cmgg47Etw1ByAdJGlYxymXN4i0XcCyZXxfJJyeHbs25rwja9/Hi6HkeDYyO55kEkCBPW2DPS1d2BsZQaV+DS4szsIiLOQlZeJknE2dr27MKGyDFGDHYGECy1dZkydfSHeXl3LLvUM7Nm2BybuSMYMNr2zQXWrZY69o6Odxn6ZCASDaGfXXDrnlaMrqQroJQGQicoxo+lBYKHzfxZq6+opue9GiN1+Px/f4/HBytn7fokZoD5BjA3DTAmQ5/aLnwFTBKS9HgzQRDCaYBJCNjx9HnbLGeNnkU56FoG9DTu2b0c/Z/PdWVQDlBcy6q+L5ISHc/1mzuWP4XmasHnTFnoHZJN4yKckfwJraFQd+TVr1tJrIILp02cp1cHrry0j1g4r08RpU6crwN7cRCKEBEBV5ThuN6bOM8qfG1iDQoL10aNHKxIhK1tIBjMVDGakc3RB1mj3btaNP6tlXGGCIxAdHa0kN2TMIUoyg9J/kjEySiBxiZ2dXcojQJIFnE4XzqGPwQSODUybNp1r6VaxhlaLM+UjoNIGUh/B3hOvqT+ZfaDXsyYCPlCZ9IN0BXQFdAX+bQX0242+OHQFdAV0BT5kBTQR8CELeIw8PSBGe5Shl5WVKTAo8+gSnSeec0IEqGg7bw8+dcXFlMk7CSbT2H32cSQgAJfFgQS7z5PH51H53wab2U5QyzEAqwGTZ+WhqCSJfKYIxIzZSNATwJI+GfbM6ejrBta8uQUWvts7bSbG93HunwBfjmHPnj0qJtBHP4Hm5mY17x4kwPf5PGhsqMPHzruA4wV2Svy9aOTvMxjtF+VxB3kcPsrlO3gumSQITDQJFLm93HupDIjRZFBIDgHKohww0t9Azt3AGXoXAbKcu3ThIwTa8+fOxeKXXoKJrvxWKgpsNkrqOSKRm+visfTxyoiTMHAzVcCMLdt2Ut5fqWT5As7PPvts3E9vALNZakgLRHcmUxDa+bwegnySA9Nmst592MfxAHlOZoYkGRjQ1dmLkpISXHbZ5SQBxnCkoorKCNaXhIaa8ed/MrCh7gny2zs6FGHQ1d3O0YYQ1qx+i8aL60h49AwQElGldEgn2I+TnOihJ4EiBXjysr1x48bjiiuuwNTJM0gwZJCckPrYFBEh21cjBCqOcEA5oD+ZfaC/CJoI+EBl0g/SFdAV0BXQRIC+BnQFdAV0BT6qCmgi4KOq7MjargDu6upqNUcuYFzAcXq6S52kQdzp0jhHHwniskvOo5t/iMBWFANRKgAiGFWUCxMfYzR4YUxShu92w27Ngys7HZkF/Zzf92HKhEJE+/OoCqhCRulCAs4sgtEMNNW3Ug2QICCuJjHQpSTr1dV7UFxcoozzGhsbqQrIYqe8XW1XZuNLSovg4Yx/UVEJmtvbFOBvp7+A0+Wm/L0Cjzz+KD7xyU9g9drV6vnSnRcVwKDSwUdHf1EH2JgSIKMEmdyujBkkmSTAZj69ALLxsXPOJoGwl4B9Gv7y9N9hZxfeR1M/keVHSRL4Ax6SJYxGLMpBaWkB6hsauQ8nYwBdTAi4RpkM/u7BB9ndj/ExRar776OhYUtrLYG+RCGWYm9NvRpNkJSC7Kw8RQKcf/7FKmFAnP+TBOL9Uld6G4jpoFoLZRKQIgGEtJDfpVIADAOpAEnGIoa4fl71mOXLl9GnIIZ3Nm5kzZh8wNQD8T+Q53Wz3kL+CHFRWlKGhactVASE3e5UIw2pG5H/QUTAgaMEI+s1cCjPRhMBh7Kaelu6AroCx2IFNO98LK66PmddAV2BQ1oBTQQc0nKO2I0JYBagLG7zEk8nhnL7ZeGiCmAnXED/xxadRjAcQ2Gemz+MUREQQkmuBSWFOeho2cs0AYsCwW53DpMDShEz9NJdP0Rn/VxK9SchGBuDrIpFjP/LoSTfjPraBnh6WpFLk8Eugn3p+nd20tiPagTpzNfU1CgiQH5uodN9iO7/EreXUCCYKoKdOzCPc+/tfM6cE+Zh8eKXMHfeXLz08j9pzBdQ0v0Iz6ebYwOxWFSBYfEEEHQbo1w/QfAvHXUxRfR4etntz8SYsVVYuHAhXnvtVZITvejmz2M0EQwGYhg/dirmHj8PM2ZOY6pABx5+5Degt5/yE6CuAcUE1FdfdQ1e+tfLajSgoryC0n8/9xVFb08v1QodmDhxDAF4D1qaOwnCbRylcFMRkIsbGEE4c8ZxSr4vID4F+iX+T5B4qoMv7v/ybwHyg78TFb+QAqJ6ENLDkCaPlccl1fmJH0EnPQPkuQ2NdTzWLqxcuUIRLZFIWD0nTCWF0+nAaSQDFi48g8RAKfdh3U88KEJAfQ0SBCP2pXBITkwTAYekjHojugK6AsdwBTQRcAwvvj51XQFdgUNTAU0EHJo6HgtbEQJAPAIGJeGqEazgn3SmYxy1j+OKyy5AJOThPHmCHXUTO8w2uO1+HDdjAur37mSMYJRQkSZ2BOmZ2U5K6oGyiiQmTnaw8z0X3vB4ZJedRVCazc50jM+3MiGgW301k4yQ6L0JEydQIdBIMiEDvX30A8jIVGA1xC6+3++Dy+1S34sZnpu/M1D6XlE5ikqCvaiklL5xXyMcNPjbtPWd/YoAu81JaX4bO+VBbiPA/dMXICdPOe5HYyESIFXo7mlnvKCdc/OTsXbtGlUL+ZLniWy+pHgM7rj9f+kd4KJywEjqIIrbf3AT9jXvppGghY/zkNDIJ4FRwPGFZvVc2Y907A1pTEvo7eb3YUycNJbeA7tILNBskSSAzerCGWcswhmnn82YxTEqYSCTngWDt4Fx/dRa8JORgHs1HCCGjPyBAvuiaCAZIF9mpigI8SDHmCJz6IVAIsXhYJoAf24W2QPXtLOrHX97+ils27aNj5XHMK2BpEV2di5OWnAyzjxzEYmRAkVMyIiA8BEyviBrmyIqUioEnUDw3r8Omgg4Fv5i6nPUFdAV+CgroImAj7K6etu6AroCx0QFNBFwTCzzIT/JVA96iAhQPgGcif/0p65gd70ZdsYGiildTnYGYX8z4+nmkgDox84texAKhAjWrcjJcypJ/phxdkyY5CDInoNAbArySs/g2LxbetypbneC5ngkGkIcR/CHg3hn3TrMmjWLHfc+1NXVqe63jAKkp6djL+X6EydNVN1uAa0FRcUkFHyYPus4RVjIHL64/jc07cWDD/9OmeGJqqC0tJQeBDuVuqCXc/JiCig3X18Q4yZUpVz67WnYU72Tz7cQDGeThPAQlEepXoji4osuwznnXASHLZtqBYdST9jsRvz8F3di286NVBGMwvp1m0gC0FCQ4wZexiA6HCKxF6AeJnER4Lb8nPkvVwRBA0cJImGJYHTTrC9LfP9JfGRh9uzjceYZZ/NxY9UKSHmMRqnTfv++D7jWqejH1Gz/4Mcp+Xfq5+I5ICSFpA70Mapxb+0ePPOPp5VKwESgLzWVtIPLLvs4zQ5nUC0gJoTyXLMyPpQ1SY0spAgBfTu4ApoI0FeEroCugK7Ah6uAfmf5cPXTz9YV0BXQFZAP6oN4TldDV+ADV2AQRqYE4QR7ighI4ptf/SIa63ey882kAErj3S4H8rMCOPmUachnh72zxc9xgRh27X6bQDHM32cSuOdh+ux8bmUS0mwnwGiZzAjAHMQFRLJTbhIpPAUHnp4OGM1paGtpUV1mGRFwOp3Kr0BAf15eHrbt2Aaz1YJyGgrK7H1XV48aIxD5/+w5c9S+W/j8t9auQMWoMqxauQr5+XnYunWrUhCIGV5vby+9ECoIdgPcpw+f++J1+O19v8Snr7sKDz74O6oDxtBzoEs56bsIzi/82PnI4v2rdP0PBCIw00xv5oyZOPe8RXjyz4/i7XWr4GAd2lvaqHDIpJdAkADbrHwBvDQ3NJsNJAK89B5wY1TFaEYjdqOpuYUkAD0F7OlKgi8qggUnnoxJkyap8QAB3CnQLt14gwLfkkZwaG6psYGkioZMKQn6++McCQlSCbEW69dvwKZNm9QIht1uV6kFZ5xxOsaPn8RjcOxXCEgtZYREKwLeuyqaCDg0V6reiq6ArsCxWwFNBBy7a6/PXFdAV+AQVUATAYeokMfYZgSCSvCe3IQIIFzkfRJ33Po97Niynl3gBMcFwgSyZuRkeHDBxSejtKgMf/7jPzlDfxwBfQ9qqjcyis+Nyooc/D/2zgM+8rJa/yfJTCaTTHrPZlM223sDloVdytJFqti5gg0FBQUbqBcQpQiCiv4t2BAV1AtcEZTOLsLCLuwu20t6720myWRa8v+edzKwcFHabhaSd/iEtJnf7/ee95dNnuc853mWHl5miIDU7GOlZzBTPNkFEudQTQDS8ohm3WvnPAzhgFQfUJ9IV38I8K8mhtrhDzIa0IlD/uDggHhICHDh/D+lqAi/ggTTxU7BBK8L8F7CTL6RzieMyNNPPyXZOdlMNISkDVPBxx9/lCjCAYwIiwwQ9nkH8DTIlc9+/jOydt2jsvHF9UYu78KLoL2jF0VDoXz1iitl9vRZKBYEMD9EisBDsv75Z0kyaGT8wC15hbmMFHQR3dchyRAUw3T5tbuvIwLd6i+g5EYCfgSRAVQDpSgp0okMZB2MJ6SoGaOR3SeYJIO8vHzm89fIiWtOMmkGqZgfxvwBXnbwH9uR6M68HscXm+Xf/4aNjhK8ogyIegqo5N+kQhgrAu3sC74NwxKOhGTD889LVfVeqa6uROEwSP2DqD5O4O0042cQMyqMvZ9kPx5vuFxLBLxhiewTbAVsBWwF/mMFLBFgbxBbAVsBW4F3WAFLBLzDAk7Sl/87IuBnt98mj2LE53ToPPqwpHuSpSBrSBYsnUKXfpr88+/rpamhXq659iLZvfM56ekakBkVpagCikUSF4gn7xi69xkSxql+JD4I/qTTPeIRl8OFTL8X+X+SxAOKOTgjCJ3iAQy7IAIUCI8yax/CsLCPLruSAyrvV/l9YJjIOz6GUjAJB+r+n5CIK35nh6SkeWTDc8/wXIcBtmn4Cyi4nb9grrS1dsjhhx0LEI7Ij1EE5OVnyfMbn5cEri0zI08u+zLmfYuOkGHfEACeSD0H5Ae+AB1drfKFSz8HyO+hy58tOQD4lpZWFBHppBt0Q1KkMDKRBykQkNa2RuNB4EoaxftgGvXwS0/n4FhMn5OOe7IZW8jW40BanHbaacQnlpE2QJwhRIFK+DWp4M3J72OO/q8lA5TSiX0t+qdVOIzhIEqDGJlAaSEfoje738968TxQlUAgMCjPPvuM3Hf/X2XAN0jc4GI599wPyezZs41vw6tMJSfpz8rrLdsSAfZmsBWwFbAVeGcVsETAO6uffbWtgK2ArYAdDbD3wNuqQJQIUBVA9L94M2EyIv977z1y529+RrfaQae4h5n5RHEG++SU9y+ThYvnyO233sHIwKBceeUXpKuniki8BpkxczYg+Egg9FRxZ8wHk2ZJiHnzMB4DtO/F7wtIbnYR4HcI875Bk2E/iBogOTlZEt1JZhY9Hll8kM5+GNWAPpQYSIEEUEWAjzi8JAB1H078OYwPRMJhcSDHV+zrB4xr133Lli3M/WdITW0VM+/zUQuslcamOjl+zbFy//33cS1h5vbruXYfXfmT5IPnfQxgXih791bLgrmzOY8YV36N9BsBILe2N8tXv34FQD0obo9LWltbpYhIwJZmFAUQATnZOVxjiPn7DlQGzUQeFph0gsY6jBG9YbO+XAiEBfMXysWXfIH4QPUecLFWZ1S2b+bxhevxGl8Dld9HyQAF9TElgAL//eP89vuzaX+xAKaCrzzGnqPGf2NfNl8xnABki36oQgEICFUKRBMJwqwzLPv27ZONG7egaGiV1atXy2GHHWYIGX2oMkAfsTSDt3XTTaAXWSJgAm2mXYqtgK3AIamAJQIOSdntSW0FbAUmUgWsImAi7eb4rgU4ahCi+c+AxhHZgxP/VVd+iS43cvzkeIzlREoBsXlFcXLcmuWy6YWtUpg/Tfox+ps2PVNqGzbKMcedKo6kReJOLRVXajmy+wFJxxVfO/yjgPuuVp2tB+xyntb2VtMd72eOP5mOeFp6mgxqtF16KuMCLgDpKEDbZaIANRowTKyfxuwNMEKQmYHpHh8raNexAwXto7jcx8cnSkd7J0786RABlXTDAwDesGzfsUmee+EJEw047A9h8DeE78BU+eGtt3PsFOMR8NBD/5Tnn31SLvz0BZKfV8R1ZzO6oJ3wBHn4sQfl//38NhQBjCX06PELpLmxQ9LTiEpEkTAqfhnydwHm22XunPnqrDZHAAAgAElEQVRcV6J0tg2gmMBbIS2Drvpc+cIll8q0ipkm4k8d+WMgX70TVI5fVwuRMoPvY+AHFzD2/RgZQPFH9ycC/s39cQD+mopZjSjg19GNrq4uY+Coe6XeDWqAaK6OmmtKQuzz8b1j3z1ns0TAu2cv7JXYCtgKvDcrcAB+db03F26v2lbAVsBW4EBVwBIBB6qSk+84QGlDBBgyYIwIGBrolyu+dBHdezLog17j+F+clQpoHwZEpzJPP1v27qqXHCLoJE6l8yKHrTpZhuLoqjtzAfZlSOoByMzbF+XnyUMP3CfzZsyWRMz10nOyZF/VXnEwM69gXz0CNM++B1f7ALF3JRXTpK+3X4pLyox3gHb+g8NE8KEc0Hg8NdwbZSwgBfJALzjE9xVgx6EaMNF3zL4noBTooJvvwJTw8isuZXTAyWuHIQF8UlpSIVd+49uSzgy8gxl9JRVGALW3/+gH8tTaxwDss6S0tFwuuPCTRjrvcMTJF7/8WVQHfdLY0iBTpkwH5LdHZ+ipS1p6IqMB1ZAKo0jq5+Bx0MtYwBDpCGET0fdf/3WBnHnmOdLb0wt5kGVGEhRIBzHhS0yKl8qqStY4KhUQBfGsQxUJr6gBlAx4rSLg4N6jsYSAMHXVRyzNQUcEMjIyosoNEzNokwQsEXBw70V7dFsBW4GJXwFLBEz8PbYrtBWwFTjIFbBEwEEu8AQ+/OsRAaNI4TfhyP+7O3+BQV4jkYEA77ghpO8ecbtGJCM5XUaD5Nj7A4DDBFlxxCzJmbZQMqe/D2AOYPfH4brvkaHBfsYGmsXb1SZ56dkA5C5JIYpwKOgXvPXMW0NtvWQBMPMLC3Df92LelydNqAdKKipMWoA+IhFNHkiQqSUlhgxQk75AYNgY8cXjG2Cy7nmOjgqov0AEgJ6U5CD270aSBLYalYHK+Y9fs0Y+deFFfI9xA0iJYCCM4sHDsZRMCMgdd/xc/vHPRwz4TsJJv6AwTxxEKPaSnDAU6Jd+fAsyswqkvbmbdWfz2iTAvls2v/SslJNekJ2Nj0BTJ2/djFOkGen/SScRE1g+XebMmWuOO3/+AqmprmVkIIdkhBG5/Se3m9hCJSh0ZOAVd/7XkfofhPswpgLY358glhQQA/tKAmj3X0kAVQvoc9+cn8FBuOB30SEtEfAu2gx7KbYCtgLvyQpYIuA9uW32om0FbAXeTRWwRMC7aTfeW9cSIwJ0NCA6lk7+fHhYIqFB+fNf/iBrn3yM7nafZLrDgG2vJCZEpDArV1yC4R+d+aI8ovR8LXLU+z8mU5Z9EDf+TEYGhumQJ0pLa60kYb6XjKJ890s7QPSjkpyF8R+dfzegNxFwv3XzFvHQ7ddHigeigSjBlvYOmQFgTnC6kNenSVVVDR87Zc78RYgTguIPKtgX070fHPbTnVfnfXXGxyVfQoDVoGzYuF5+9atfMI6Qislfp6xafax88ZLLICn8Js5vFLm9GvTp2LsC9vh4ZuQhEXbv2SO33PID6UWhEAoFJBgZIt4wUTKzPdLR3QXwhwho7YKMyBc3ZIPf3yt1DXvksOVLjflfV6cXwmOAcYVo1zw1Nd3EK5aVlcnKlUdRnyQTiThv/jx5Zv3jsmnTJjnn7PMwYaww5MT+rv/jcSe9HhFgTBt5U1WAAn9NWNBRgBhJoe/165M9UtASAeNxh9pz2ArYCkzkClgiYCLvrl2brYCtwLhUwBIB41LmSXASZQKY/wYQM64uoYBf7rnnD/LU4w/JiL8bxOwH2ItkuFMkLjQqhZjlzZteLrt2b5bDTzpXlp1+Cd113OpDcbJn13bJz02TwGCXhP0DpAbEM4e/UVYcs1wef+wxyQK8lxYVMxowKG3NrcakbsXKIzECzJE/33uvrFh9HN14F8SAR7JycnifBiiPYCQ4Ku2dnXLGWecC6kNEDfp5TaaJD4w3KQchogY75LrvXgOYjUACtMn73vcBueATn2Rl6qLvNGMEwWB0pEDXGwqFUQmgcECpoBUIQDZ84YuXkA7QinnhkMQTU1gxo0yqamqksKiE0YAW1ABp1GdIenpbpKQsX8pQK7S39ZJS0MeaGBkgCeHCCy+UefMW8DbPgHw1D1SlQRRAj8iPfnIzaQicC4JCzQdHqJGaCZpoRBP1F/0TSUH48PCwITVin8dAeAzIT3ZQfih+OC0RcCiqbs9pK2ArMJEqYImAibSbdi22ArYCh6QClgg4JGWfYCeNkgD6UABtHnEjxuF/764t8vjDf5MtL2yUOEgCFzjWSce4FDm/mzn8JFeC5FQslBWnXYjbfCfd73KeF5Te7iYJDBEX6EqUdU88LSkuwHOEuX+k+5FAUIa8A2Y+P9nlFg8RgP0kA2RmZUldc5MUcox42IgAsvQlhx2Br0CtzJo7Dy8BnxQSxRcGLHvSsiUbksDlUkDPNccx1x4Xkcsv/5LpaPf0dMmypYfLZz5zmenMx+MwGA5HXna9j3a1lQAggYA5BS8qAJdbXf1JNBgalJtuvl42bXnBqAyKp04xKoEUT7rUVjVEj4MCIT4hJOXTigD+qRAEnaQFcB0A+ksvvVTOPvtsALya7nViQlggO3ftlPJy1gUR8MQTj8oTax+VU04+VdasOUlczhTWoCqCqBlf7E2fq+dKJG4xQpqCMUo06QJRJYPuWZQEeBOGghPsjj3Uy7FEwKHeAXt+WwFbgfd6BSwR8F7fQXv9tgK2Aoe8ApYIOORb8N69gNgounEKjH6igFOj9hKZvx8xGfeEDGLCt3fHDvn9r++Q5voqxgL8KAIyZGpRoQwPDkliWp5cfPX3pbW+TYbp8odQAXj72yQtxSU7tm6FBMiUJKdH6qq3SxgTweQkN94AmVKFEiCfyL1BZv8DOOgnJDqlqa1VCkqmGhvDadNnSB9d/2Hc/VPS0qV42jS68lNNwJ4rKRXPgEHMCtMx//NIHGMLDz30d/nHP/5hXP9LppbK179+FdL+LAOadcZd5e5KCCjQ7iaKMDc324Bv/d//3neflE8vk4ULFyL3r5Z77/2LvLRtM9GAHagOsqStox1zwBzp7ugxwNzvJ9IwaVRmzZ4mw0MB3P/bMTJMkmVLlsuNN95InCGvRb1QV1crcyExKjBCLCwsQjURkJtuugFioUdu/cGtqAGSzaiDGh8qoI9eXwS1wyB74DIKBvVGyIIkGUBV4GGEIqYAiM3sq9GgfYxvBSwRML71tmezFbAVmHgVsETAxNtTuyJbAVuBca6AJQLGueAT6XSvQwSoOZzO5EcRcryJ8UtQC4HwiAH4N91wrezd+YKMIJs/7YQTZd/evTJ99nw5/5OfNyC5q6MLQ38k+t0t0tXeQrc8UzpavJLuyZO0xIj04OjvI5auC/NABbUqe09IJDqPc/YNeKWkvEw2bn5BZgOeu0kQKCotE2dKqoRG4+ScD31EOgHwQ8MBqZg1W3bu2E63voiYu0669cnyzW9eCUhPImYwW77xjW8CnvOM5D7aWWccADJAZfkaj7d12xZZsmQJagBANKxDbV29/PrXv5Sjjj5Sjj1ulZxz7lkYDTplYNAHWZGHd0EbPgROiI8Qn+fS6W+VVBIJpk0rZp2MBbT04Q2QLAV5+ZADM2Tt2rWQECmoAErlv//7v403gIL7e+/9H3nhhRelABLlm1d+S/pQOegogd8/LB2dHVy/w7zt3LVDigpLGJuolnnUQv0SdFxA16ApComQJq88dF32MZ4VsETAeFbbnstWwFZgIlbAEgETcVftmmwFbAXGtQKWCBjXck+sk70eEaAmcUjvHUoGYCKopnqjoyMy5BvCCLAHc74k+fGt18vWlzbI7IrpsnLFkfLA3x+Sm2+9TTpx56+vqTUEQBymfWlI/rdt2ynTSRXI8GSLt71B2hrqDJDtaG833XFNDKipr5ckSIE4J2MGebnS5+2TRHeSIQLKpk+XYSL28vAUmDZ7rriR4St47kByv3jZEnG7nUbOf8ON3zNAOwFgf83V13Gd2QBnB2ME0Bljcvro2D0WiSgdnnt+vRx++OE44idwrbrGeHnm2XXyy1/+TKbNKJWmpnppaGowIxK5ubmYBXZLossD2dHFrD9qicgwhoVTxMl4hBIBfb3DEiAxIQUfgARiB5VE+dCHPixnnXUmowkppobtHW1y8/dvNiMJZxAreNxxaxhNCMlLW1+S6dMrZP36Z+j6e4kudMnadU/J7JnzTeqAH+Jj4cJFGCdWydFHrzYGfmrwGB1vUBd/qwgY7x9MSwSMd8Xt+WwFbAUmWgUsETDRdtSux1bAVmDcK2CJgHEv+QQ9YXQ8wMjn+e2ss+kRjY4DZDvwAQgDWIdx6dfZ/QRGCe7D1O/Bvz0gl3/1q7J54/Ny7lmnS/W+ShIF4qVy506dMZBkyAQ1ydN4v2E63jpm0NeD8SBEQx5RgRoRGOTjgeCw1Dc3S17xFLrsqUYtMGVKIZJ4PyaCK6Wzp0cigHkH0X/JaZlSjEqguKQYoqDLyPz/9/77pbmtzSgMvvDFy6SwoIjuPbP0SmQY2fzYDP3YDL6GJGzduomRgjSjKHDEJQGq4+j+e4kR/IU8/uSjEAAhXjYKWeEnOrGI0YBuZvkzpZtIxHiHH7AeL8uXLZPODi/kRyvrQ3EAII9LCEse0YOnv+9s+eAHPmYUD/39XYwAxMnap56UJ59ch2IhV6785jWGIBggZvEPf/idLF22QDZtfhEywyvV1TXS29sjc2bNk5Licpk7b6Fs37ZLLvzUZ8WZkAQxMAwp4TIkhu6X05A29jGeFbBEwHhW257LVsBWYCJWwBIBE3FX7ZpsBWwFxrUClggY13JP4JNFiQCVzTsBmKM6sw4j0N3RgWdAQPKY5fcDzJOTko3Lf0lpKQ75A3L3n/5E1/v9mP4hZ2cuvrGmTiqmTpUGYv+mE5vXQLff5/MZEmH2zOny6CMP47qfgplgj/gGhsTtSRUfsX4K9F2eFKmgM77tpa10vZ1GTp/gdEh2Xp5U1tVhGLhQUrNyJL9giiSnJsuKVSuluqpa/t9PfioeQP0Xv3CZuc4wJIRK/iN0/h0Jia8QAbpClhkkgtDn65MtL22W1auPlkRHMvP9JAYQGajd/v+++luoA57i82HJyEiV9Mw0aWzC88BTIP29rZKWmQARkCAV5RXS1NgljbUd8B5xgHSHLDt8gXzoIx9kZKJeOtr6UCaky5oTVklRQY5873vXkWTQIR/76AWy/PAVXF9Y9uzZLk//60nSCgbF6+2VYYgHJQH0EfJDpuCFgFSCmMEPyapjj5cnH39aFi1eTP1LjHmg+glYImD8fywtETD+NbdntBWwFZhYFbBEwMTaT7saWwFbgUNQAUsEHIKiT8hTRomAToB/Tk62Qcx+gL4r2Y0DPzJ+utDZGNb19/bRye/i84CR3OvXphQVyEsvvSAB34DU7qmUYmbqeziOB1PA5sYmutZBQwbEAVqbm5oAroky4Bs0VUzAEM+B+d4IYwHOJBeAu0mCgZDplqtfwapjjpH6pkaUAOniSsuQk087XQb5vqoWmlqa5Nlnn0W6nyefvuhzgO4MOvKQGFy7madHgh99vOKsH43c07eI3P6TH0EefIFPHcQB0lnHEyCMJ0JzS6N846qvkmTQS/d9EEVAobS2dwPKs6S7q1Eys12QFNniSU4F8DfIoBfSZJRzcez0LLdERsNSVjpLrrj8KimAmEhAJXDP3b83ngZNEAq33nY7YL9Xtm3fauIJ1z39JCMODs7bQO1z8AvwoyLol3BgRBLQWJxx5rmMHgzIyaeeTr0LxEstS8tKqOsItUx42TxwQt6W79JFWSLgXbox9rJsBWwF3jMVsETAe2ar7IXaCtgKvFsrYImAd+vOvNeuKwqQfcT49XV3SQHdeJ1rjwdQDwOG/XT0hwZ8kp2ZZdz+p9Ltr8IoMAlQ34cDfl9PJykByZJKHGBPW7t4AbpxyP478QIYIoawpaVF/Mzwh1RxwGuys3PoggeRxuM9AOHgSEo0IDjM3LvfH2AsYEDmL1hAp52uOOMCXoiHvOISycUrYOWqY/Ao2EJCwEOyavVqOevsc5jLd8oIQFzfVA2g3XIF1MkQGfsTAborOlsfZsb/+uu/izHgalm98jiIjaBs5pgLF80nDcAl/0IRcP2N1/PcsIkPrGuAjIAI6O1tluSUOJk3bwZpASGpqmwmJlHrlIg/QJIsWT5PhoN+mTVroVz0mUuN+gCtgVx15VcYHxiC4MiUj3z448QgFsgPbr3FKAF8vl5SEBJ4rl+CEBF9eCOk4oXg7R2SvJwijAFTZHrFbFIUZkt52UyjmkjPSDM3mI4GOBzWI2C8f9osETDeFbfnsxWwFZhoFbBEwETbUbseWwFbgXGvgCUCxr3kE/SEYx4BdOG1297KzL4qAzQCLw7DvAak+UUY+zXgrq86+lTm8VUKr+B+wNuPa3+SBIm562O+34fsP4iCwE2nfwddcHW6b+Z4RUVFJlVAY/9GIB3iHYnGOLAL34CFixdJLUaDOtuflZ3HdyNI5b1E9qVLAd4BzhSPzF+6XDwQCBs3vSQbNzwnl37xiwDv5Qbom06/LsE4AsYbsK/nVem8fh6V0Ue3LognQWJigvzgtu/Lhg0b5Ke3/1xysnLlz3+5Rx577FH53g3fZSQgTb59zbdk48YNJAOU4UHQjtdBPGRIF54JYVm8aIE0NbTjZ+DDYyBZklzJ8rmLPiOHr1gst/7wFsgTkR/d9jOjati27QW583d3SB9mi5dcfJlEMD+sqa+U9c/9i6SAFnwRks0IQndPlyEv3IxfaERhD8cOwyOMoDY4+qjjJNmTboiA49Ychx9CilE96LpjcYIT9MZ8Vy7LEgHvym2xF2UrYCvwHqqAJQLeQ5tlL9VWwFbg3VkBSwS8O/flvXdVUSJAATRIFXl+gG79oJHKO8gPrK6qlFzGABrqa8UJWM9nbr+upho/AQdKALd5TuWuvSZq0AsRQE+eYwxjfFct7W3M1QOs29q6MOjLYPYeJQCkQTJg1gFYb2trkeLiYmOsF4e5H0IC3PN9kpmZKYVTiqR81kzpQg4/f8lyefLZ9XL8iadIMYoFVQt04ea/GlXAKEA/OisfJQEUJCtAHkWmr+kHKqOPGgeOmq/xLfnr//xZ/vLXu6WsuEKuveY6OvkBueaaq40J4ecvvsgoGX58+4+lrKxUtmOA6Ia08BFVWFySK1kZ6ZAirdTHyQhFmLjCK+WUk06Qfz72gPzj4YdkyeIV8qkLP2+u8frrr5ahQR2p6JQLPvEpyJBueeiRvzHGMCKtrc109z0QBsMmqjCVKEH1UGhtbZfQ8Ih43Bly4kmnydIlRzCSkIvJYrFkZDICYdICdBrBEgGH4mfNEgGHour2nLYCtgITqQKWCJhIu2nXYitgK3BIKmCJgENS9gl40jGzQAiABEDmKGDa298H0A1hDrjHyN7DfM/piJckwH8nLv3qqK9JefGA0RRc7Anik+q9+yAK4qQJ5cAQYL+urha1QAoge1iGALYRbduDYAd5rX49JzvTdO7jMPYbQAHgdCQxY59gjh2PaWEaoDcbJUL5rFlS09wm5XPmAvoTZNmixSYlIAuFQD3nyi8qlJSUVA6dYIgABcgJsBIRjA7NaMCo/smh4Jk30gBU8v/QPx6Qe+/9q7Q2tskpp7xPPnHhhTwnIt+57jqpqt6HW/882bJlk0yfOUNqUUSMQCAM+rpk2WHzpbenj7GHft58svKIY+TEE0/i+vtk09bnZNA/ICeecLqccfp5yPx75LYf3gSBUiXLly+TmTPmyAsbN8nW7S9wprBRWyCsgJjQ69VrZ7TB4ZIOPBYcjBsU5E6RoiklqBJmS1n5DFm4YBkRizkmNjD20DXZx/hWwBIB41tvezZbAVuBiVcB+5tr4u2pXZGtgK3AOFfAEgHjXPAJe7ooEaDgfRACQLPqFUzv2b3LjAKE6O5HwiHx9fUi+XdiBJgEAUD0H+A3wGtaauoBrvF0sJPkhec2MEaQTxd8EHCeIrv27BSPmv2lZkm7jg4w/68MQlZ2lonLmwLQb6pv4LVuSAgHJn0BuuSpzM0nSTpEwSDnzSzIl2VHrZYQBoBHHr1a9u3YrYJ/gP4IDvyHG0WAKgBU0BBVAgjHHkBiLyZqL0YEDHJN7uQkA8Cff/5Z+d2dv5WBPh+GiP2y5sQT5NJLL8PQr4mxgZtlByoAvf6y8jKA+1bxpEKGBAdk6fL5Jq3A2xukJoky5AtJXl4uaogRKZ8xRXx09j/20U/K0SvXGCWFEgFdjAB8+EMfRPofkr8/8JAkJI5AGPgYjUiSwaF+zAKTID8CKANUwRDP6EWaRIIQGqQRePAVOGrlMUQprpIFC5ZiMBiP0iBKdOjDEgHj/0NpiYDxr7k9o62ArcDEqoAlAibWftrV2ArYChyCClgi4BAUfUKeMkoEtNPpVzCvXfWNzM+nYdRXUlIsbc1NUgv4TfO4JQV0HcbYzochYJCZ9gwiAHe+uEVmTJ8udQDfXdu3SVlJqTlGJBKSTlIGhiAShnHnH6Hr7cM0L5njqNF+LmQAsgPIBZd0YSyYnJQiPX2DkpGVIU4AfE5+rsxetFCy1V+AuMGZCxZBKmRITnomowdBScFUT4FwZKyTHmasQc3ztLOu4wWbNj8n9ZAMxx57HOkGUwy5gR7AdOAbGuqQ/v8Qaf+w1NU2kF7glFWrVsnlV1whrW3NmPndKrt376YbP032VO7hegTX/hRAf5bUEI84QFrA4MConE8c4KpVR0Fo5MsNN1/LaEG3fOWKb8rihYfLurVr5YEH/wczxQ75zrXXQDRcjtcAUN+JKWIAQoSroSREKUYNAtMA/TrGoCaA+TkF1LHMKAHmzV0k5RUz8Q9IN1YI8ZAAKgTQ0QNVEtjH+FbAEgHjW297NlsBW4GJVwFLBEy8PbUrshWwFRjnClgiYJwL/nZOZ0zs9IVRt7ro/1/nV6CC1DFHu6i0/eACvDHvPHMlUbO9MB3usLTSEW8EJOvXSkunAob3EIdXCuhHLeDz0qke1kl8qa+tkQgd7Dhek52aDgmAZwBHG0Li70USPzQwKJkA+qbWFgkC0EeYffeREKDAPcXtMoZ3Kp1PIW0gKztb+jm2KyVdKpHq69p9Qz5jIlhEfF/5jAoZQQ2gb7PnzpOpBdOkp6svmkCQl0/HvVty6cqH6ZQjVTCxemBkxhs65OGH/yGVlXslhPNeIWA9G5VBAQqDkpISufbaa1ENuDHy82LW120A+ByO/5XLv2yu+dvf+rbk5OZIdW0lAN4n5eXE9oUi0k6cYJonR7555TWA9PnGc+CRxx6Se/96D9ceL1d89UopL5kuv7/rLpQH6wHzU2XlyiPkJz/+KZ3/YQiOLIwY201Sgn7uTHSgoPBzzRoJ6DJeAaVcX1ZmtlRMmynHHLsGlUAmO6X3BKMb+jYWkxjHXkRvKQgRrn9/80AdlVDqA9rAJCrE1ANK0ujzXnUXmhGDsWNF7wreNHrxrTwmx592lgh4K/eEfa6tgK2ArcD/rcDk+G1hd95WwFbAVuAgVsASAQexuAfq0C8TAVGQFQXgrwAs/arO2cdc4Pc/7cGUfdM0HyMB6NyHg8jQw+JF+u9Hup8GSO/BiM8LOE9ITJLdu3aa1IB+gLuhJyAN0lELtJEGUF9bJ/NmzpQtG1+Q1vomKZsyRVx05Sv37TWpAAPEDyoY7eccDtQE/cQT5gH8zXiBJgq0tkoerxkMBSABWsXvTDZmeOruX1paIg5A/RFHHMY17JIpxVPlmGOOwSywXPbtreT4KbJoyWFSwzVorJ6SCyHIAI0hdDmxLKSuPT3tcv/9f5XKqp3I8L1GERAOa/JBKoC+i9EBN+aFw5AG/SbS0HTZAcnLD1tuSBAF5Pv27UR10M+M/kLSDVowDRwmZjBFLr74CwD8I43C4Fe//oVsf2mzeLimM848G9O/VNnB69eiCpg7fy6pCXnGoFDXpGMWSgBE6P7rSEBXVw/HSzJpAQreVc1QXjZd5s9bKNMqpqNEyJb8/CKpqJhlxieiO6f3kEYmRiApwiZCMWqGqCBfExOixJJRTLBeB2aKYYgbQwDwNR0DMeaQPFwuPTevj3sVPfSq+zR6X0bP+WrCYP879q0SBwfqh2x8j2OJgPGttz2brYCtwMSrgCUCJt6e2hXZCtgKjHMFLBEwzgV/O6d7mQh49YtjkMt8FcCm3eiYCiBGABxMIkDd+dVzzjSCAY8K7hSka7e+HXCuM/YaZ5fCvLoD4z7VtOtcf33VPowDhzHAq5NhVAJ+4gC72ztlGOn+KHL93du3y1SAvR63vLwcAL5X+lRJ4Iwz3fVufAI0eUBd/B109P2su4mxgLB2rgGkPpX583UFrWoIqKB32rTpJnYvIyNT5s2bLzt2bcTMb6Y0NjZyjgrA+CrAeqWcdurpqAI4EsV1Yro3MsKYgKoRRkLy3IZ/ybqnn5C9e/cA9sOkFDBagMGgAwDtJ7FA/QM07k+BuQJy4yeAb4Guoau7jfP7ZObM2bJ50w6uLV5cickQFCvkgx86Fzf/bLntR7fIbuISZ82YJVdc8TWSBL6BIWAcCQCtcvSqlRgOVkljUz3HK4NI8Elvb59RAOi5dJwhMBwy6ogpmAPqdWhk4Eknnmb8ADRBISUlzdQi6g24359QZtwh9oiOPowomcGeKSlgDBINQSBmbTru0NzcShpCGWMOeUaNkRDvNAaR8ZhBvvrxen+q6dk0llEfr32+JQLezj8R9jW2ArYCtgKTrQKWCJhsO27XaytgK3DAK2CJgANe0nE+4CsQrpau9hQAtIJCJQUUIB7MR+zMChqNIoAutTr1D5J376M73oNUXiP9XADqNCT+Q6gFtMPeR7zeIHF+ETr4DoBje1u7NDU00uXPkQbWoH4CKUluA8BN1xn1wBCEAVhT3HgD5OTkSW/fAOoAt3T19UnfICMHwZC4kt2kCUAm0MlXkhE81TIAACAASURBVECBf1JSMiVIkCS69llZOdTEhVKAJACHX6ZMzZM2YvaWLV2G3D9XjsJMMC8nH9Abz/OSwMoJEB1OA/qdTjXYC0gLs/93/eFO2bx5C+A3AZ+ABknCE0E74Vr3qL/ACOcImpl93QN9bxISaMSnMQKxb18t6gmHAeyL8C+YM2eGJEByPPzwg2b9y4g5LC2FPMAb4YVNm6SJehxz7NHy4uYNJiZQHf8DfggAyA5VNOgYgI96qhJAz3X44SsM8J9WNodrTIEEqYAASTXkgCtp7J7Yj0VSgI9XIt8PmmMnsCdae+3c6x7W1FZLVVUV19NtTBMPw1xx8eIlnF8NIZVYiBotvmnSyagG9Pj6iP0pF01leOujBAfzDj94x7aKgINXW3tkWwFbgclRAUsETI59tqu0FbAVOIgVsETAQSzuATv0fnPXJsYu9oh1VTGOA3Dv21cj8+fPf1nS7UTKfTAfMUXAy1JvuseaGLBr53YpLS4GtKdADoRl99btmOINAKrpKqMKKCzIM7GBz/zracCkA5CaDgiNSH9Pr3QSexdARdDT1WFU5r0AfZXNJyWpyqCO6LtcSc3MEUeSR3bX1Ip3GKk6KgCtRAREi8jddO8VFOssvsrl1QcgGq0XluQUyIOuTklKTpd05PJuCIfSqVNlFSRATVWtZKVny+pjjpOW+jaZu2iOuNwO4HBEgpAW6rKvs/wBRg5uxQhw7dp1BvyGQpAPemYIACUCMjIykOBXAKJ76Jw3G5Cu4wJZWVkQEikoBQJI9hfJf/3XBagT5hqC4Hd3/kpeePF5fBJq5TOfukhe3PQivgP9RgnR2tosaRkeRhDiiQVsNeQCIYwyHfM/NTJMYg0LFy5k7GDRmCrEaYD5kcQS5jEOoK38qCEilMjr2EYo0aLrGmFvlCTp7++FfGiUTS9ulO07tpnvOZ1JZtTgzDPPgcCYakYFEsgtjMPVIaon0PEB1g9h8oYP0hFEgmNP0+fHCABLBLxh7ewTbAVsBWwFbAVMBSwRYG8EWwFbAVuBd1gBSwS8wwKOw8sVZKo42/zaUyIA3KUdWxrSYzPZSOMbWiSvcKoBfAp6jZz7IOfDq0eAjgREzwO442MfHgA+gKSaAvYZEB8n+elZAG6X9NJdHsI/YNDbD8gfkUZGA4YYC8hIz5BtW7eJF5PAqKxeLQNHDSmgXWon5nlJLqeUFuXICCCyvoXRgLRMae33Smc/igG6//HI8yN6Ler1x3O0S60z9EnuREwAs1ARpDHHz3UN9vJckQEfsv+IC/l/PB8PyNe+8jXZs3OfHL5shYyEGEHIzpdNzOuf/+kPm265AnkHwFcfuh9tpCPc9P0bZMeOHUYtMIgxoY4BqFxewX8/igh96Po1gUAJiaEhv3iQ5weGI3LdddfLihUrOH+C9PV3ypXf/Armf22ce0Su+NJXpKq6Ru69935UEAnUpY+kA7wLwn5qo3J9lAUpubJ06XJJdifTra/GxLBQPvrRjxtPBVVB6LiCjg04EiAFqJ+CfJX56zpc1FLJCb3GXEYtOvS8kBjPPvs0vg5d0tHVbvZF1RzJyS6ZOrWY+MHjZOaMRWYUwowXGPNArbWOTkA0mOjFUbNe8wea3qZ8X+MZHZxfyQI9tz4SHOyPhIz5YDyEjSo2onaE+nGUSNg/3nAcfsTG/RRWETDuJbcntBWwFZhgFbBEwATbULscWwFbgfGvgCUCxr/mb+2MZMEbJ/Zo5zRujAiIoiW6qvHMqg/0yR46yfOIm9NO8Ktd3w/er8owQFNN8Qw0ZjQgNOwHFDtIBxikGx80UYIdgPkIHX43UX4+CAAX7vYRvjfo6wcExhl/gCBGezX7qum6B6Wts8P4CmRkpBlDPJXHK4xMR12QnZZEFz9Tats6pb6zX0LI933BaJt7BJDrVFm+zvcrMI2RE0oKxBMvyIRAVk6S5BXgV2CEEsj2nanS0dbKxyOSn5sv6UTvnXP2R5jT38f1psu06TNlCmkHUWVFvAHy+/buk127d8kjj/zTRASq94HK/nOZ8dfOvM7z+xljUDImhEeBEgBKbqSkpPD1gFEqpKBGuP/++yFHkg24//tD98qTTz0idfVVsmL5CvnIh86Xb5E24KcuIcC1jkdk5WQwvpBhZPv6SHJ6jEGfXtOc2XOJaUxDcZDNOTAQZF8UxDc3N/AcB0oCB8B/UIqnTmFPOsx6WkliUPWCmgompyRBCnjNmIYSCLomJQ2U1FiwYIHMIHEhL6eUbU6ilkoycQ2AfPVSUFVAVBAAdcNW6D4oYWKiHzXnkPonGDIEMotbUV/jx/yxtqZS6hvqOT+1ik9knOFIzBCL2RMMIA3DNeY98dZ+WN4zz7ZEwHtmq+yF2grYCrxLK3Dw/rp5ly7YXpatgK2ArcCBroAlAg50RQ/08ZQI0E5qtFtqxqtjkwLhYRmlu1qzd6tU17XKCaec9XJywHiYBQaR3mu3Nyo8wEmfDnwfXf/kZIAlneV2DPxcyNgzMezTSLwwc/Odna3EAg5IDp4B6595hu64X9IAxG11zTLIxx28zoEiYBhwPUDXOp2Z96z0VOnr7pGpROZ14DMwMBIn3cFRaeyh645PwChkRIRoPw8deeNVoCCSWqlPQiTCmABkSYIzLGnpDsnNT5XM7BQ4FMgJTA0TmZkPIYdXUKyANOCndx1JZK5+jtTUtEogFP26eg7s3VOJQV+/AcxhjhsfP2JA+ozp0yEhnFJdXT3WCo+i2EQAt5Ia6jGggNmNkZ+a7KejZrj77j8bwA1vItdd/98oCnpkb+UO+fiHz5fFC5ZhFHgV4xQBowXJzy/gfBFqMmRiDXVMIohRoYL2vLwCc8NpEoBGCcbRofehxtCHf5j3cSGTcKDqCOMFYOb5AfN8X8cxXBA0IWqm4wZar/T0dAwNZ8mSxUshAGYaxYG55SJOzqF+C/qIJgsYI0FAvo576HqjagAlKrgXdM26L4xp+CCqhtnb9vY22bZtK4RHrfE2UCVBAooFHTU456zzIGhcxpPB3E1qRPkmpgwO9E/beB3PEgHjVWl7HlsBW4GJWgFLBEzUnbXrshWwFRi3ClgiYNxK/TZP9BoiQEmAl8mAYSBXQB576H5JTM6Q4046y5xDTeEU2OrjYI4HGL850GU0U56pbzX0Awx2d7QZOb/6AnR1dgK6h6OAGMCZyoy+KgJUCbAN6X0SXe10wHxbVSMyeOTsMB31dLK7ertNJ9kF2B3mOCVFReKMi0guEvi9Le2ypbpBRojXC2t3muc5eB2qeSMyj3fxeYLbdMGDgaj7fXw8hoYjXMPoEJ3nHFm8cCqjAu0ShEAY4PgKaqcUl0pjQ6ekZxRCQoS51mzp9wb52E+6QYixAkYNXABjnjsw2G88AzQFwT8YxACRcQf+KolGOALCWa+mBXSyfh1v0Bq5U6LmeuHQqPzyl7/EJHCW7Ny1Te6865d4IVCzxFH54ucvlQGvX26++QfUL8hr0lgeBn8ce9HixbIJ74BVq1ZJS3O9UUuo+eEgZolKNKgSINmdYtQHuiYHx4uM4F8AceIG0AeD4ainASoKJQeSkyFoIAWcqDRmzZpNysDRKBvyIRTyjeQ/DnLBz5qNCSI+C/Faa3NTRfddu/2GpFIpAB8r2aAqBd+gj2vrMPGRNbVVJu1Ab9oAhEuYe0DP6fFk8PyQfPC8DxvTxEQiH6OxhnoONCCGtHibPzLvgZdZIuA9sEn2Em0FbAXe1RWYwL8i3tV1txdnK2ArMIEqYImAg7iZr8r3e53zvKnfYpjfmb7wmCJAR/EVJSlQwnCtp71e7rnnd7Lq+FNl/uKjzUmiwDwK2g4mERAZmwnX2DgFbf09XQa8DxAbOAroUwCcAHjs6+tmLKAPL4A0yUhLlR10hQcYE1AZf1MjZneROEkbpctNZ7mSbrGXefsAry2eUiS9ONUrkZCNj0AAGXtGfr68VF0rXYBZP8DREAFUKA0VQhjJeXJygiQk03136Sy+AEZ9BnhHMAp0JGjR1K2e2D/3kGTnuKWouAC1AH4CqBV6+wcA1B5m8kPU2CXe/kETjxhPXAFTCkYVgPwgCrwdo6wvgAeBCxUB8/f4Cjho7ysBoBL9z1/0OTr4w/Kzn//MyOIVPCckqrFgGJWEWz5w3rny6U9+Uh5gLOBfzzwutfV75IQTj8FscUiaG9pl5+69yPGncN3xMq18pnzigk/R/c+XZ9c/a4D3scceKY89/ogmMjIWkM4xXdKGAqOnu1cySAzQ0QRVX6jKfng4YMYM9LaZO3cBYHyEeMYSohiJ/uNa09kXBeE6z68z+9qNT0iIpguoAaDea68yATSyFAX2frO3Q+xXd3eHNDU1SC/7rLGJqgZRwmRwyGvUIEoMqEdAOukFKclpMn/uEjn55FMlOyuX58Ub1YUWST9W1YLxxHhTPx8H8ef3IB7aEgEHsbj20LYCtgKTogIT+FfEpNg/u0hbAVuBd0EFLBFwkDZBu6Rv9DAtzzf6VabHGfMIACQpKDMu7QZcBuVPf7pDtr60US754tektGzRG53xgH5fCQl9U7JBZeXDeAO4XIkoA/x0rJuM+Z9eZxwjDLlkzQ8C5NVIUE0AIwDiPogDnetPBGz6WlqkB9O+MARGDa8dQHI/ZUqhVO3dJTmZaZLK/H1oKE46BgZliNZ/BzPwDtQFI3S21ddfzerTM1IkEBmUOBcz9IkpvKVzPr/09/ok0agCFNQG8CLwm9eZbjaJBJk5mVJSVqIudgDXgHjp8PuYXQ/5wzLCCIJ2wgOkE+hsvcYCGpIFdYICXJX369y/fl8N7jSh4OyzzjYd9ttv/yHy/AE666NGHZGcnGnMEs8860x5/+mnSrLHKb/+zf/Da6DOGBlm56Qj+Y+XpvpuwHy2rFyxmrGAYqmqrJOPf/wCKZlaFjWKhIDZvfdFufW2W+j+ezAe/C4jFOlGKFJTUy+lJaXGV0Jl9gmauTjWWlffAI1FjCoXNCKQtaFqUIBuTPsA+Epa6Jqi5IUmIbBOSAJNTYilD6iKoqW1SXZs3yr1jbXSrQkPvFbHAbQ0Wp8hiIduxjnUQHFwwB8lUej0z5w5U9Ycf7Icvvwoc+9Hiar9fwYm8DzAfj99lgg4oP8U2YPZCtgKTMIKvNFfT5OwJHbJtgK2ArYCb60Clgh4a/V608/W9uubebyh/jk2CwBQizZio0QAb6Fgv3zzW5cDssJy0ecuZ659yZs54wF7joJ/7TzrQwkBlf4r2BxiRj2VCL0BogRDGOUFfMToNTUZIiAN2XpjQ4PMnF5BV3qK7Nq1U2p27RIfJnvvf/9ZsmXnTtlXU828fKUhFQ47Yqns3bVVsjhewkiKVDe3SiNGg74EVAhI2t0A79EAvgBE4DkT48WTlSz+IGQBEX3ZmfkAfmT8eA1kQSYUFpBegGLA5+3ka4wr0CnvIuJvENIhHl+CKVPKue4cxglQEvQNcO2oB5ijDwH+FUAPY8SnM/FKBuja1WMgGh9Il9/lxoivU66++lo55ZRT8BLok0984nyAts7nD0Vj/Zix1/ffue6/5YTjV8k9/3OXrHv6CenqbmeMoMS499dUtUqaJxezxBxSFrzyyU9+Rs4+8zwqrHGISjQoYBd59LG/yd33/MEA7Y9//HxIg6OkqaVZvn/TzXL66e834wMuyJB4Ou3BYIiPITEYGVEyQ8cCoqaSunO6nujXFcwr8A9HAtQT/wB8A5SE2lu5W+rqaun4NzEq0cfYgZeu/wBeBfgK4JWga1J1hBIKscSKzs5u9nuIxIESVApeVAcZ8oEPnCdHcp2JzhSznleIgAN2S75nDmSJgPfMVtkLtRWwFXiXVsASAe/SjbGXZStgK/DeqYAlAg7OXkXn5//zsd+QA3j55TFFwP7HixBdt0nuuOPHANcB+d4NP0TmXXZwFvMfjmrc4U1HWbu7oyYyMC3VI51Gpt7N572SEKETDdBU87ge5trVI8AJoFb/AAWbIbwFBvg4NyuHDr5Pnn/2OST3AGuAsYBFE5OdGNph9peYKX2A9w4k6V5m/uM0oQDX/FR3khQV5kkYMsCV4qS73k9NAPHMxqelpgFyNVKR+Xm87kbwCYhH1q8pBqYrTmkjPG+EOXw4C3C/ztyHcdH3m/n4RFQEAc7p5DoHUCNEO/LREXl9RIFvdKY9CTLg17/+nQHM6sb/4x//CBd91AUQF0qUxMe5zWjCbT+80ZA3f7z7t8bRfwgVQl1tI/P9HrwG/HL0yuPl/PPPN0Z6PT19Mr1ihlEdOBxIHThPAEXDDTd9Syr37UU5kCHLlx8mF5x/oTzw4AMoRO6GVJgm8+YtkPNREcQJtYMAUDNANQdUoB8F/Tj4M++ghoMK4jWyUfdRHf3V3LAS8L9120vSjWpDvQhCqDo0gUDl/gr8NQ1BL0ZJBPUm0GPpWESY+EM9ZjRK0GHW9L73vR9PhiVmDIGnmkjD6OjB5P0zzhIB4/5PlT2hrYCtwASrwOT9DTLBNtIux1bAVuDQVcASAW+19m+u06+56G/m8eaeFYsPjJILxiNAwrJu7aPMlz8mNdV75Y5f/wkAlvlmTnnAnvNaRYB2kc24AKBwiDlxjagbAgSrtL+6qgqpfiIz4VnMwNcjJ+9CiT4CYMdA0JMkHr7XVFUvzcQgJpo5fMYE6Ea7kPvvrq+UVKLzspIyZZil1/Z2SDtz6S5c+DOQxqs5oebdj6I+d7jiJZWYQY1ZVMO7QcB7P+MIwdCQlJTk0fWn4w+QHkayPwLwVWAawqMgHNbkAXXc13g7LREO9nStIyHi9WAQdMxBjfC8EBVuwK0DIBuAbNBZ9jgIDgW+sxkHuO22H8l3v3udvPjii6aznkU6Qj/KiGFYhuxM/AhIefjVHbfLXff8CsKgzoDm3TurGSVYKIctO0rycoslk7GAOXPmmH0yoxd6JRAOUVf+ONm0eaN8/5Zr6LKncg1BKSXi8FMoB2686QYTD+jxEI2IZ8Bll35FZs6YY1IGQuyJJhuMGOXG2D5xM3WT0tDX12NGFlSd0aJ75h9gxr/VgH6PJzmqeiDmcIgUAk0RUPNAL34KDocmDaAgQHURSyFQY0NVT2jNjjnmWDnl5NM4vx4jagKohJEaJiqxEVtf7IY8mH4WB+ymP0AHskTAASqkPYytgK3ApK3Am/v7adKWxy7cVsBWwFbgjStgiYA3rtGrn/EmZv8NXn9zs85v+ReZGQ0AwDKnfeMN1wLshgFnifKVr13NWT1vdTHv6PlRQmL/R7Q22uHXBIBuVAGN9dWSgoRcc+7rauuMq39xYZF0ADQHvD6prdXIPZFqutvHkiU/0NolbZU1dMJ7xAOBsGXvTgmnAMiJ7PP3DkjelGIJugG0mAOmoDwYRtbfjqdA/0C/5BbkSGlFMQaFIenoaIcEGAak0kGno6+O9SpzDwaHJDMjTWbMLMfoXtUMYZQEVBRwGgqqzF+Q6vvo6DMOAOCNQBqUlExFGl8H4C5jBr/OuPA7HZoeEG/SBLTbrsqIiy++2Ejut2zZLNt3bDMO+RkZ6RAirQYIf+5zF/P1zVI0JVO2bH0es75MCJI6KSqYJumeIkYjPijLlx0+FvGn5IRK+KM1HsHsUD0JBnHkv+Gm78q+yu2SmZWOqqLLmAjqKIKSAtr9d5McoGRAWmqGUQacd94HTT00XnDt2rVcU4ZJM9i2bZtRbIS4l9TkUfdBlQFejByV1InnfKogUFAfDOJxgKeBqhTaWtX4bwQFhAelh3oOYNrItTpRLMTHu+SolasYTVgtZdTLxAjymqgJ4YhJN4gmAkTv/P3vIUsEvKMfR/tiWwFbAVuBSVWBt/z306Sqjl2srYCtgK3Am6iAJQL+fZFiRngqmVaQYkzi6JL29vZgTJdhOsqa766Gd5onr51SlUxr11X/U3d5N7J1lUwn8V47skYiznEMGDJ91KhhmoKkGBD6j4DIgO8IWezV8oObb6DDnS/uJId87uLLxZWU/SZ2/GA9JWZgwJw54M9PPXroNg8xU641q6muMqA4HYDaCSh107Fm1XSW+5mN7zC1LErLknAf8//EAw7w9c7+HtnTUCvu/CzpoWOdSnRfKoqCeUceJl5m0/dW7pPOVgC/Su+R8PsYkXAmxUl2RqKkp6GOGHVyHWHUCUEj/x/FgX+IUQL1cQwGfYBZ1AipyeyZk5g+tyTjXxBA6t5P139wIECUXh4Rgh5DVmjX/PAjDkPBEJL6+hZIg1HAM3sdQUnAtScnu+Xzn/88JoN9yPP/aKL0CgoKzPeUCFCy4I9/uEtuuuV7nMNnOuxah4ULlslZZ3wYuX66/OWev8lXrvg6nX6PuYdUbj8yEkJFECd79+4xcYPPb1iP6uAWCRMLqDGBAZQGGRmZ+AkA6JXFgIDSe1CJFx1hCBEZqCkO+rVY/F8sXlL9DvR+DCP7fwWQq/mjuS0NYaAf65hDHPGAiagt/H71AtAxiGTeKyGSyLE9UjFtuqxcebRUlM+CcMiDRGBkQg9jDqakmP2Tbf+fPKsIOFj/Dtnj2grYCkyWCtjfKpNlp+06bQVsBQ5aBSwR8J9La0zwQD76Xuffs7MyiYsbNHPTRWTbqyxcwWwSM+d+jPLS09MBadppDhnAr11cJQI8qakAskEzK6+y7TCgLQEQpd3UaPZ81IE/Fvv3qquKNd7Nbz3tukdkw4Zn5Q+//w2u8jnMx+fLJy78PMdLO2j3yRsfOEoEKKExggdALAi+Zt8eEy2XQV2ymRHXzn8Gc/vDw8yT06mvrq6GwGD2ndf2tbVLPsD7+SfWEi83S3bu2S3ONI+kF+RLZWO9xONyP23ubHEyF78XgmAIDX9YO/14A3RguOdnHj8ZP4E0d5zxGIiPS+IyomSASv8THG6MAocA+l5MBEkdQJ2urv5p6SmY2hWZrnsbSgU1A8zOzpHcnALTse+C0EiCbCksyjP7q3P3VZX1xowvEo5jLUE673Plpz+9nc57q3z2ok8ZBUJZWRn3SbeR659++vtk2fL58tA//g55FJS2tjZk+7PkhBNOlVVHHS8vbNgmv/nNnXLZZV/G9HE6BAXHhlDReL7bfnSbNDfXy+rVR8vWrVuknVEILwaMaUQxKrHhJlHB3GOeNJ7fD/mUbIgA9WzohGTReypGNOm9p7GOpttPV18JK8Xqaszo4h6Omf0pyaCqAT2urln9HTQW0InsX6MKk5KoWXEpKQBzjOqgIL/Q+DHEkVSg0n+9l/VYMTLtje+fyfUMSwRMrv22q7UVsBU48BWwRMCBr6k9oq2ArcAkq4AlAv7zhuscvAJDNVhrIeKuID9PXDi3RwA6A0TCpXk8MgqS8vOxPjedDHf/0CBAcMiY5mlsnJIFMZIgALByQwr0Y6TnTsngLd0QDaomiLmu/58rehURoKRERO677y/yr3VPGun4ySefICefeg4vw4zukD2iRMCoUTbQcWedxnRu3z7pp5uugD0vN1e6kbKj8pe2llaZPq3cgFGNE1Tp/fJFC+TFZ56VpfPnyeYXN0qKB3d5wGQLMXTHHH+CtLa3STeJBATRSwFxf3/44x8lke/rnnT0dUgbb8OY3XnooKenpUsis+nqAeD1DTGjT7whbzp/r/s5gNogkX3U+fnCgjxeN2SIHiV4SkumsYd+AHwXfgLC3hMTSApfeobHzMx3dBDvl57N93vZ4yxjIjh//gL5/s3fMyaE377mKnnuufWycOFCCINapPY++dnPfyp/+NMvDAjft7dGVhxxtMydu0hOPOFkgHyKfO3rX5ONGzfKj374U1myeCnKAq+p3403Xi97IVNUjKLXWg8BkpeXY0YEMrnXurt7X1aiaOddRwTKSsujcY4oJLy+bkiFNAPKVT2gXgY6++/EaFGfoyMLFRXTjKJFr1PXoooBD/e1eQDqVc0QDI5Q9jTGJErlpJNOliMY41CfhKi6RYF/tPsfm/03L30VufXakZo3NzpzyG7ng3xiSwQc5ALbw9sK2ApM+ApYImDCb7FdoK2ArcDBroAlAv59hRXIKChSkKSAR8FRY101ndAp0kAEnkr7p5aWAG47AZwjpntaOg0QCVitqd4t+Xl5zFO3mci5TJQEBVOnStXuPVI+Y4YMAjqFjnJWdiHgDUBppNzquB5VCLzq8X+IgJD8/Oc/kdrqSgDasJx04gly2vs/8K4gAlTiD7qXOIBnT1entDY3owTIECefd9Dx11H0LiTxahzYTbfaxA0CPjPTM8VBB1tGQzKMFH2QkYIUZtO1g93rHZRFgOPNW7eKhzn3PY11kgapkJmdJbu376C73sIYQacMjeCXAEkQ6hukLigFwJqJdPIdiUTv0e1PxKtgmK8PQdQkA9jdzMPr3LzuY0tzG14CIUlPzaX77aS2jYBnFx1wt3HMD4YYTUhzA5rL8AB4CbVAofETAKsjj09iRKNIbrnlBvn9Xb/DwHGtAdvqkl+5r8aQD1df8y2556+/wJBvjyxfejRmiYMyGnHIzTf/QP7+wN/kV7/5Oc9LldNOO0M8KaQjQFSsW/eUmdfXMQOV9quSQGf4dTRFRxHUsX8YVYV279V0MIAyQYG+qhl0HCHBOQIJoGA9YSwpII57OPpcvcfUH0DrH5XuK5BXBUv0/lNDQU1KUHPKVIiruXMXQ9zMl5VHHsW6sqJJEaQCKAGg54wqCaLgP+oFEPMEUFPAGAkQex81DpzMD0sETObdt2u3FbAVOBAVsETAgaiiPYatgK3ApK7AZCcC/q/hXXRy38jckZx7AeyqBlAndZVIR3BI78PILgHA3tHZDiBLkiBgKq8wV6p27ZYcQJJDu68Azn66y4XFxczK95C/7pXlR6+Szc8/J9MhAtox0kvPypep5XzMnHsupEG8atX17DEjtehnOOCbMfuxb6mYOyg/uPUGrqPTdHA/8YkLAMorAGYa6XaoHmOKAONhQIcYoNhFfdKRr3d1tEhDXT0AN4VZ9h7jB9BP51qBU/vojAAAIABJREFUvhsJf4T4uup9lZJfkCu9XR3GDV/HBvT5w8j/kwDjqeTQd/Z5JZ96dtENT6bLXVtfB/lCOkFbs/hwtG/pwuke0DkyGAK4B8VFkoCC/1EKGGbW3oehYCpkzjCvSXSG8QDIxGgxVRrqeX3/sORAygT8o9LchJwec7vkZK5D/SGIHlTlhZr/TZ1aTJfdK73dXgCyJgL4DOBX4J/EuXrYE54pxZBFYcZDWiGCsjKzZOmyJVJbVwnJkChHrlgt9/7P34yx3n8RE3j3PX803gKBwBDPzTG+A7rLDu4HVRCYDn6iwxj3qdxf1QFOMHp9Qx33Jn4I1EbB9+AAnhSMCehYhANAr2BciSWt8QjHUNCv92JUeRJVoKjKIGIiBSEMDBEQjRvU2L9kxjRmkYSwfNlyWbrkCNQP6kERHTN4vREWNRCMJhtE1QGxny295lce+rH1DLBEwKH6d8qe11bAVmCiVMASARNlJ+06bAVsBQ5ZBSYrERCbXY7Jl6OyZjXti5rxaVc7Hg37MKBTHe5Vip2K1D89Mx/zOQX+eUi8d4kXANfX3SlTmR/3AnL7kLlPYzbc5XSbuLkNG19gtnyKAY9HrTnRROd1kQ2vM9qpniyZOX+R6Yzn5BfhNQA4RtKuowRKBhj4pJJrJQF40y8rhgpH/HLtd75uzNu6OnvkDNzmjz/uZF6Hfv1d8FBlhMrJVXq+7aVNpAc0yPx586SpsYnxgHzjC5AOiFaAqmqI/v5u1ABh05334bewY9t2KcdxXn0XNG4whBu+B+AfGCFCD4WA1zcgTz/zjKw56XjZQJTewKCX988BXOnyu6gBQLUbAscfjEC0lBEJiOyf8yTr+ah1Fh4D8c4+mTW7DPAMWG9WqX8B+xqGFGiDdNG5+QSuh9x7SBcF4gOA7CSX24D+bsY6fFyD8YNgjdqRX7BgAUqAp3lu2EQGFhblmwi+np4uOWLFYdQjWXbtqJM1x59o5vxra2uNCZ8qQczxub90Rl+771o7vRc10k8VH1nZmeY5ejOoMsDlSkDZ0G/OXVhYaO4zVU5onJ/GHHZwD6o3wZAvSKrCKyaUSmhFZf6adBD1A9BzOhIZfTCjKSOYC0Zk9ux57E2qnH3WOWbkQeMLo+B9cnfxD+SPliUCDmQ17bFsBWwFJmMFLBEwGXfdrtlWwFbggFZgMhMB+3c2jaSZbr9mzrvp8ie7XTKAG31jYwMz6LmMApD5TrfTEe8m9i1f6pGnT59VIbt2bjeGfW1N9ZIIeEvQzusQXWxi1RSMJSDlViKgCvA7BzDchbu7C8f1AI7wgrFaOrPm0+fOBewOQzwg2UZunQBgUzJAiYARDPIUfiWYDqtuPRF4YZ9c9a3LAYLE4iFn//CHLpBjjz2R7zkO6L3xdg4WI1a0q6yqhyRk+T5k+xoVGGI2XwGugvze7j4DSmtqNCqwk7n4+VJdWWlA7OwZM43ZoAJdJQH6jUkj3WjqpmZ1fmbdy6ZVyLYd26WLYw8OeWUPoxj6PkwHPYJTvg9ju2AYH4dBEhsAz3GkCgRQdTgTRiUNwmDG3KkSQInQQ1Rg3GiSIQHq61pNl54IAgPuc3KyTBpBFyMOGqHnHev+q5eAdtTVPE8N+tzENx5++HLJzsmUxx9/nI56QIqnsudVlaajX4DZoYNovVkzFmCsN1/uuusu6YYgUK+HKDDXmMOI8R8g+Y9rDTDfr/P8YcnITOf+yjXqAAXySdyXYeb162shIzA+NLQVAF5JgAGfz6Qa6DFVlaEjAS7uQwX5eq/rLH/Mi0LJAz2e7pMLgkRrPW/uPAilNcYjIZd7XM0sEziGvi4m/38794R9zf+tgCUC7F1hK2ArYCvwzipgiYB3Vj/7alsBWwFbAZXvvjYMflJVZf/lq/Q6hKS/q73DSM7VQG6ATn4SQC+VmewQ0nAX+fHBEKASGXeyJwkw1ietLU1CU9U8xwlZoIZ4CaQBqPRaEwQUaLkBkh66/b3I29PoJNdBMMyYOQ8TwbDpjM+cMwdw2CP5U4qjygSzC2Mya3ZIZdtcHkqCURM/97VvfMEoBFQRcNWV30HCvYDPD70iQAGnPtRIUdc1DDhXVYWa8CmAzme230+sopGy01U3BoskAzCVbuqlCoFFmOypgWBrc4sUUw/tnPfy2hLc9MPEAGo3vrhkqiFZtu/cJo88/k8ZBOTj6GBKpmMHfX36Od4AOuuOKaDLOSqZGSQ7DHZxDUjpIV0GqL3P62fP8QhgHMDp1BSAUYC0xu8RdciIwnBo0MT4+fAp0O59D3vkIQJR36tqQCXymVkeKS2darr/Kr/XGXr1ldDnaB3mzZ+L0qBRrrjia/JHDA51fl+7/erUPwwBpGSBEh3a+Xe5kevj+ahRhqoC8HH/daM40efqeIkZmwjFSXsz3X5/VNIfnceP/tjqSIMhDCA/+DJEkX9sREDJASUNRo3rv8YTepD+q/lfSVmpHHPMsVJWUs79pWTS2L0GKaUEgN6Pmn5hHweuApYIOHC1tEeyFbAVmJwVsETA5Nx3u2pbAVuBA1iByUoExBz69b12RbWL2tvVbsCeSrD3kdveTSd4SnGhtCBpzwakKYAdJkc9BzM2JQdULZAL6Kuq3CPJzIen0K2txiU/B1AXRl2ggFAl/vWNjZIEERAGyWt/v6CgiJi6dqmYOVfqGppQDBRJGpntGTw/J7+AmfR4AzA1WtB4FdDxVQO7KGkxwkx8vXzpyxdJWXkJXewWueyLX6MjjYs73d9D/YjF1Ol1KMgfGQmIDxCvCocQc/8qic8EzI6yJjX5UxBbXl5mYhl1ZEBBp3attdYaseigI63H0Zn5Hu8AkXwVyOKDAF1GLyBeNmzYAPwPyfwFs2UvoxoPPPigcfzPyyuUzvZOOffcD0BE9BFZmEi3/n85N7L6AOqEuFShoW6iBffuqaYDXsBIQDwED1149iJFkwno5B+35hjZvHmz7Nixw4B8P54FCrTT0jIMoAciQwjFSQEeEfp9TSTIzckzpEczRMYUiAzdy3PPPVeeffZfsnPnTjOTr/GJCtbVV0Bd+3UkoAMTxebmVuP7oHVwu5MMEFeCSskI/ZpK+YtQmIwyJqFjAD7foKmhSv1VyaCGf1HTSa6L1xsyAJWAqheU4MjAlFFTBI44YoWcddbZKB00HSCecRNcD1mNejJ4PBmGQDHGgWM3lF6zHtM+DkwFLBFwYOpoj2IrYCsweStgiYDJu/d25bYCtgIHqAKTlQiIda61jAraenu76T7nS0NtnVrdGTClQHUIADWloFCa6fq7AW4KZp0Aolzm2Qfp1voHBySFr/t8fcyQO2X3jp2ASr4HaHXx9X4k8RF+W2XRCa+sqpKZs2ahLIiYOMEEZ7KUlFeYnPpk3NwX4IwfD3LLgGhIBPApMDPjC+ofiOxfxwQimN498eQ/5Fe//omUEqHX0twh3/j6NXTRl/GktwfU9nd6f6e3VUxhEXsfIM4vSM0cY+RGIx4JOnvfRppAa2uzTJ9egQdDhzHXa6hvwJk/DbCNEgMwrB4BFRUVsg9yJT0jXfoBvXmQKJppnwvQV0NGB6Dcwcz8iy9ugGSoknY8ANTNfuGChcbUsYCovccf+TseAa0oAhyoOfAOGEYt4MiX5jYfao5Onp+IeaBK5RO5F/plBmaOKve/6qor6fSXyeVfudyMOXSi9FAZfk5Orlx7zXfk0ksv4x5pk4oZRVJSWgRhsAXyoADvhzSe22mMBIsgefT+Uv+Dnt4uY5SYgUeBdvaVdKqs3GvSJtTkUOP9khJRBTjTjEogwFhEJkaDKvEPGVWCN5oQQJxhvEPTDwZYU5YZI1AyQI0sVTWioN508alTBuoTp1P9AJzI/o+HAFgJqZVnVA1KGsSi//QcsQjA6D0XHU2J/m/Mv9L+1fVOfzxefr0lAg5YKe2BbAVsBSZpBeyvpEm68XbZtgK2AgeuApOVCIhFA2p3V4GPzmM31VcBshwoAboNwFeH+UGk3V7AoUqzvRjZJQJo1SvABRmAkbzJj1PRtEa8tbW2mOx3VRgMIw3XLm8d4DYPcDgEaC0gYi4YQo4OyDWz2nSTkwBkLrrb8xfMl04y4RcuWWLGCWihG8DYi6dAbm62AasqW1f3+kce/Zvc8ev/xzjADGIKG+WrV3xLli0/8lUZ7m/lDol18U1snHGUf3uEwmvPGfULoNNsRhoUdNIJJ7pPgXEP6QB5rKu5uQnAGnW47+/30vEvkz17dtPRz5cBnruM2fsdRASqE/4Q8/4ZAON8SIAUaqudbI1tDAb9RPptMqaBQ3TaF0Oo9CKnDwz1y8P/vB9CoJUuv8btDZD+4DUAu6UjLL39Oo4wCsGTYsC2AnLtuBeQXqAz/B/72Efk9NPPksuvuAL1h8YJRg31Tj31NPnSpV+WX95xhzz22KPS3dsMYVFKigSmj5A4SigoeaFz+FqD6D0WYR9zWUeSie1Td329V/S9yv/1+xp96B+km5/gZj4fdQL+D6pUSUHCr6MGatqnaRWBANGD8QOGLCgpKeH1Pu7NQWNeGOL+0vd1tfWGEHGgJCkunirnnfdhOfqo1RAcjGEYwkiz/sbc+18bV7kfAfCqPbV/db2VH6v/+FxLBBywUtoD2QrYCkzSCthfSZN04+2ybQVsBQ5cBSYrERADvwr+VM6diKld3CjSdeTpLS3NkpVBljvu/tpRVcl3AMm0yquzM9IwBqyTpYsWS4AOtVez2AFpbmLYdARg7969RN2lGrVAJ3Px2vWNA2T20c296JKL5YmnnjLKgJVHrZJ2lABpxMWdcOJJsnbdOllJvGASYNCLikCF2joTrm70gwMoD/whAGEax/PI3Xf/Tv7x8P8aSX1tTaN88oKL5djjTjLA8+089pfzK3B9vWi4t3Ncgyc5nglkVFKAOD0dbdCZd5377wNsq/qiuLgE4Ey0HmTArNmzZc/efUYh0NTSIqXTyujm9xlFgDr2KxjWDreqH4IAZQXSu3fvliyM+mprquToVaswdmwgArBGNjz3KERKA+ROmBEAL2aCAYByHHUdYjQDb4Cw00jgteuu8vk44hlWrDjCREVWVu02c/Ff+tI3jLmfehf04e+gM/g/+9nPUQqUIs+Pk5u+f5M8t+EpOfLII2TduqfkqKNWSl1dHddQb+b89d7RyMHs7Gyprqo1SgEF/XPnzYEEaTRlVQWJrkPNJV2oSjSyUKMVdbwkiPGhyv6TcRHUfdGvhSNB7sVoDKAqSAoLC0hkaInGW0JsKAHlZ4Slu6uHcmv6QY58+lMXyerVx7EmV5QIGN2P7Hmjv6aiiZD2cQArYImAA1hMeyhbAVuBSVkB+2tpUm67XbStgK3AgazAZCUCdO5cwV3MWK21pUFGw0PGId6rwBNQ5QOQq2N9cdFU81wlDdKQjA/0oRigC+vGVd2Pcd0Qb0koBtQB4PmNG6RwSqGJH1Qw29bRKRFAcBeRc0cfeyzz/W0kCNTgB5ApiYC7UbrMU5Gfd/V0y1lnnyNtdJW1o+wCCNYwT7/mxBOJndvGLHeaSRvIyc6SB/5+rzz4j/sAmFMAe1756Ec+JSesOcUQDq99aJf/jR77y/kVbL4TVUAslnH/c5rkA5N6oIoAnO3pZMMKmHi9ZOb8dRyjvGyG0Z970tOksalRyhkJqANM6z5lA2TzcvMMWDZ+AXSyXQ667WoxyOf9xC46AMTq26AKAXW7f+GFp/BueE6aG3dAwrRBAKhxo0r/RZqae7iOUeO0r+SJzsl7vf1SPq1Ubv/xD+XZ9evkwYful02btshnL/qSPLf+OdIN6sy516w5Qb511bcB41F3vkHUHd/57rcZJ6iQp9Y+ASiPxgY2NNajQkiTmTNn8tpqo3ZIIJFATQj1HisqKjRmil2QIkHUIvPnzzMkgaoEVJ2i2FuVCmqMqNe5cOEi+fCHP4J3xT4Ih3XS0lpvlBW6X6pU0Hump7sHJUWeWauON7S2tEGO1Jn1XfCJC+UDH/jIfiTAfuZ/b3yLvNEtZL//FitgiYC3WDD7dFsBWwFbgddUwP7qsreErYCtgK3AO6zApCQCQFkKRp2MAaizewfz333Mbw8P9Uop3VvNka+nq6tGbflI1DsB8yoZr6+rB/zj6M6Mdldru4zQRa6rrDZGd9pV70YdEGSW24UBnMq81WwwPTOTxIAUwGcLcYPqDxCWaoDv0sOWy+Zt28i5ryBNINXIvzVSsIZzzCZBIIHRgzqc5s844wyAYwed5QCd40LT/f37g/fJg7xVMF/f1+uXs874gLz/zA+M5b3rDaEwMtrGjfIA+r///CszRgZolJ0qH7Kyct7WnRU7ToyA0LlzzO/HrmME4B4EuMbRoccQD+qkG1WEzrk7APZDrNFN3dSXQY0Te6mnvhUXFzPDn2hWoMfXrng0Cg/JPR9rrdRhX70UdNW1tdXUq1X+/JefwMd06/Q9JA6JBP2kA7QNA8ojEkc3382eJrM3Snwkp7jlO9deDSCfLd6Bbrn62m8ydlEvaalF7C0qAsZCwgDsH/3oxzKTeMNn16+HJOrHG6CEc4blBz+4mXup25gG1tbWkAgxzYyLtLY2cewkaoo5YGKGmcMPUwMdDUkmpjKOUQ+NTFRVgo4dpGNCyOWYcYklS5ZJe1un1Dc0ymWMIixbusyoCapQPtz5+5+ZkYBWxlF01EFJCg+jLKogUJPKRYsWyTlnnSN/+ctfMCl8TpYvO0y+8Y1vU3ut49hoQOxW+beBAGNRBC/fCTY54G39ULzOiywRcKAqaY9jK2ArMFkrYImAybrzdt22ArYCB6wCk4EI0I70y3iYyo0gre6i+5qeFpVug/eltnI3XeVRgFcbzul+mTt3LiCVzjEgKwt1wE5MAE844QR54M93Sz6dXu1Ea8ygx+WWXbt2ylRmtXeRNABElez8PGkG3Kmre1Zmtplvb2tvY+Z9WE469RTZtnOXzJo3VwIAvwXLlsq6p5+GMMggVjAVgPksc90OgK9D5s+bZ0z1ljAnv27dv5hLvxQAK7Jt6xb5091/BISWAm69snDxEoDi15kpjwdsaqQdHWXc+kOA+kQ3Dv3Iw+OYFR8BPMfHKZBGUo56QCX7hihQpB6v4DrIbH07NQnLlKl06A/SQ4FwEIO7YBC/fwgZE60IiI0a06kzYpz5upG+g+6jCQoJgOOxX/v4J8RM7MK6t2byAPTM+4S4kOzY8oQ89uRf2QvAO+MegYBTqqq6pbHZyzEZKdBIQQC4uvK73cm8LprwkJrmBrD3yZlnnYYh4yPGl2H92j1SMW0GpoAdcjSjG9dd970xMiLI2MCX6Mpzj4SHjXHfYYcdIdsgdxLxBFDzyaHBfnNt8BVmRGTRoiOMuWMHxFIorEaHIxAHEB6oTXzeYRbhYNyDRIA4HPrj3fKpT14inuRsueOO38qXv/xloyLQ8YUIioHGxjq56w+/w8SyEVVBG+sKGjLE4XAZgiQnO5drvUHaMEO8++4/c84uueH676NSyHqZlNExjehD0ynsn1QH6XZ/3cNaImA8q23PZStgKzARK2B/a03EXbVrshWwFRjXCkwKIoCucRwgUruxI0ivff29mM6lyRBz6l2d7aJO9nEA5AJmtRVhqjFcN1L+/Px8oxgoA+QrwCsvL5deZOs+Ov3dOMh3A+jS6OS3MMvuAlT68AoooGM/ymx5A4oBNYZTR/wBRgxSkYTPXbiA3PtdMg/gnpDolKOPP1a27Nwu659/jnGCKUZJoBF6NMx5HW705WUmAs+TnkHO+zGSSbc4FdB83333mWucNWe28R6Yv2ihXP6lbwKuyZB3IMMH0DNdzjp7JMWTKc5ED6sidQAiQIsAro7O7Y89tMtMn5rnBORf656Qww4/itflHbT7MKYa0FELBftKArx2hCH2nNhFmO8rYTFGFMSIgBH1HjD8AQAZD4LO9hr50503AaYHIEFGAMn9vKlBYyKKjm71FyQ1wAdBw2gGKgMlAzR5IAwwj0QCECD5fM3BeEKtlJVOl03PV5kYR/UD+O53bySm8fAx0DwqTzzxuNx2260SGhmW5NRkWbRgkaxf/7xJSRjBJDGPdIQuiJUKfA78mBjOmDFPjsPL4be/vRNjwVbO52csJNekH/R0DZq0gITEEP4DRdyXPrn1lp/iVVEkDz/8ON4FK1ENpBvCQw0jtW5NzQ3y49tvFa+vm7cecw9rrKJ6GWRDBJz/0Qvk8COO5lg9cvvtP5X3n342PgGruX6tYzSKMvpQhYDt9h+0G/51DmyJgPGstj2XrYCtwESsgCUCJuKu2jXZCtgKjGsFJgMR8LJS3qTRR5CTM1dOJ9fn7TMkgBr9KcAaoVPtB8yrQ7sT6bbOW9dp7j3GgTq7raaC3RjRdTQ1GPNABsUlhY6yzmr3MaceBpR2IHWPU4d8E/nGfDsd2CCqAoVcQ3TB0bGLE/C5eOlSGSQK0BvwQ1LE061ulEwM72pqakgrSJYOlAkluL2rOiGeLu+yZcvFjWlcOhnwxwDmLrnkEpk+c4b4OWY+neJrr74ZlQJReglI5OPJjff1ysYN6zHPO04cEAEiTjNTHyUC1LF+1HTYwyQcVFbtZUZ/CuA1JL/99S/k05+9GFIi+6Ddh9E0AVUmjMXcMd//7wwKY8/V9zpS8NoxB/N93VNqqcD4/vvulLhIE1szZD6PiIs5flUEdLGmVAmEhiFGNPWBFIEA+4eh38xZMzHdG5V582bJw488SApAO+kFRcZAsLtd7wdUBcMj/5+984Cvsrz++Mnee4cEEiDs4UTBvetCbd3WtrZWq+KqddaJA9xUBa11D1yte6FVQVFR9t6E7L1vbnLvzfh/z/PmQnD8q7KT5/UTE+54x3leuDm/8xtyycUTZPny1cQGXkZtv+W1HxppQ0NzjYSGh8iggYNk0aIlAExuo/Pv17ePMR4MDg4wKQiJiany179eZ1gFGnXY7K6V/gOzYabEYpaIlj88gYa+SvrlZrD+9TL9hddhcETAjtDkAZ30B5r9asNvABDuWTU1fPXV6TADCgwroFklFzAm1Hhx2NDRct01N3PuRBEiGVixfBXxgWO76uiXj+h3CwRst5v9R3ZsgYAdXXF7PFsBW4GeVgELBPS0FbXXYytgK7DDK9AbgADVdqsDvG4+GsFaJvrRmNTpRLSwYIPJW6+sKicBoN64tfeDAaDmdqtwo48ID5cCNP2RNPy1sATicXX3QgNvqmuQFoziytD+q6O9pgXEY+RXh+lcZLRKDnzGXDCBaX4bkW4qGWiiQYyCGRAWEyUriMhLz+0rwdr0V1fw3gSAhHYaexpVmrg2QAfVsAcBKDSTGOB2t8ghUNOzM/sYg8M333zT+A/EcmxXi1ueePxFXhvB5LoNRoEHgGODvPLKdDn9jHOYOivNX6UB5M87zHujR1d2xHIYCZ9//plcfNGfcd9fJm++8Zr8/abbaYw1nm/7bQ7tXyn//zuy0A8GKJNhExDQlW+v4AWdPxCHT15+5Xl8GTbAplhqwJzomGS+B2D6txYQJwStfiyygBYeD5e8ASPk+GPHw3yIhvmRgg9BpvEvePOd14wsIH/jGpp3YhslVNau2SAZ6X0lLDSKif5Rxngvn3vihReelzmALX36pUl4JGAS4Mrq1WuRZ4QT65eNUd96HPvjSUhoZJofL32ycvAhmASTYBbn+gLNez5eAv0wIDxCXE1eefWVtwArAiQ0LABZyJ6syRUwAtKpkTIWOlh39UJQ9gZ3LgwFZQbo9ReXbIQ18I4sWjwf7wsP19xs/ANGjdxLjjv2JDlg7MHm/drwq/Gg4xvRnRGghbWMgO13t39/zxYI2JHVtseyFbAV6IkVsEBAT1xVe022ArYCO7QCvQEI0J7HoZp3oAFvQgdfDS08yES1NTU1yBczZ9IQRko7unQ1BeykSY6lQVRX9zp8AipKy5jSO1nuNUzuU5jgrly+nKlyCJGDuLvzuiZkBlUABTUwA9TErw6gQN8bCVVbn9etgjhBL4YEQUz2AzC4qyLnPjoRvwHOKzE1BcYAMYQAEWo6p9NvN/GEkbzXQ+SdGhdGA0aM229/M+395ptvSCPoQB4wVNZhTvfSi28CBBAfCCU9AFlATXWp/POxaVDDx8lhRxzH0WkA8R4wM/UuTX0RzvbTpk6V35x6kuyzz17y/LNPGs37ZZdfw4uittt96I8rVEaAmub9UGThd6UBBgLQYvuNDw0QAJhhgAAv69AqN958DWtUQTPdSo1Yu1ovmvwGauHBfDDVSEN86Pn7ZKfLvZOh3SekGEBEQSJlfKg8YmPhOrnzrlug8rsAchoBCRJl/dqNAEIJ6O4zZfSofeT008+QTKQc2uBffPGFUlZVKEMxGSwrLkOLXyt7jt7TgDWrVq4wjXt0dATJB4kwAtLk1lvvgOXhg9L/IH4QM5GSJMixxx4vJxx7ijz0j3/JoiXfYprYABjVX669+kbAiD6sa6i5bkc+4SAgei167uoZoOft5lxfee0lWbZsMckUxcZUMDoqTgYPGi5XXXkNwA5GBQoEsa/N+/FLAxQEsL9Sbbcb/gd2bIGAHVlteyxbAVuBnlgB+6nVE1fVXpOtgK3ADq1ArwACtGFkAq0tlKOP7zQZ9vV4BXTg1N/MFL+issIAAZoPX1leQfNYjWEb03jM+BLi440fQDjsgLryMglnHx6m/eoT0NLsNhT3BvahbVUSPgNRpAAU4v6fgMlgRZk6/rca7XaLGuDxyRWiOm6ayBCYAW4o7YGkEITDIgjDXb4ed3p1m1dHeZUUhAEaNDerqR5NM1PbPffYQw4+6CDDCFDgYdCQwSZy8KEpj9P4JRlpAGcnX8/GMO/jjzAx7C9/PP9iGscwLlwNAh1KuDIjHvvnVJk3dw768Sk0q1Fy792T0ZYnyp8vvIzXYKK3S20qAXAaV+NvoH4Huq7o8zs73Ezwl8nr/3mR5IVG6uwSH34J5WUupB1VyDyimLKgvklSAAAgAElEQVSHIxdoM3VVmcXfb7gD5gTNsWmqERd0+SS4XPVy/5TJUsKUXen2ffsmwxopAziKkaSETDn3t+dj2peFE/8XMnhInkyd+hBteKtkZKXL8qXLuc8CJR4vh1tuuU2+/nK2zJ33LRKUOhOBeOZZ50jewMGSmdFPPp89Ux566H5kCp0GWPjNyWex7oFy3wOTZOkyJvueNmQEV8sB4w4xLv8amejII4J+IN5RjR4VDHDB8Fgs/3njVSmA6aLJCrk5A+S35/xehgwZATOlg/tQAR7/r09+eYBlA+zoW90CATu64vZ4tgK2Aj2tAhYI6Gkraq/HVsBWYIdXoDcAATod9UGZbqJZVyf/Bhzdw3DlT0yKx0itEnd9j+QxWfeh1//my69Mc5+anGKafx9NvPoAhKC7VnO5L2f+V5CYG+lABTntXij7qjMPZH/BMAzWo/FXtMFLox0LFb0JICEpKRmgocpIB1rR5LcCPgSGMuXly0N76/a24BsQgilgrJQANGiUnU7NFbyIxROgBsM7zZ8P5hxUahAOa0Ez55uI2Rs8bAjSgmoo5/dgLjiE+0cZAR75GKr4Bx+8J3FxiXL9jRM5pQimwjARtJ2mHsXFG+WRqf+gqWyVBzT6rqaSaLwpxCWmywUXXo6BXtwOvxf//wNuBgIcKEB/BYAmTyqAq6lcXnv1X8g7CpBJwPhw+ZB/tBD72MJrQoz0Q4EO9RLonztYTv312Tj8jzUTcp8mCKC9D4SBoc20Ggm+OP1pWbhorriaa3mshftDYBe0yISL/ybHH3cyLBIXNTofAKgFJki95OY5ZoDr17H2nUEyFhbG5EkYFsLiuO++u2XFyuUmSvLa668nOWAvfB6SZeHCBXLTrdchHYiT3/zmNGQKp3BPRRKXWCm3El1YV1cv6WkZcuONt3AP6FooI0A9ApQZ4Y+FdGARB8wA6DJmiu0y8/NP5a23Xjdyl0gkMHvtua/85YIJPAeUpKwQTV2w206tgAUCdmr57cFtBWwFekAFLBDQAxbRXoKtgK3Azq1AbwACtEnytDomgKqfboT+Dv/fTN4byKl3N7ug74cZXbU2/Q00YcE0jy1Q8/MGDJD46FgpLSoGIGgmZnAVknSfRDJhVnf4uuoakzEfTApAOayCMBovbcwTEuPM/gJpNlUPrznxNbUwEKChhwMcNOn5qHcB7AA3QEQbTSgHNV+RyBRaW5qNX4FKAlTb3YI5YQgMhUSMC4cTbaiJBq+/9SbpBxjMcf7/mPKYZGcN5O2qg3Azjf5MXnjxeQCERCjzd4I5xHKOsALM/joMLf2DD96WGPTyN1x/nWFATJ/+IsZ1cXLuuRdAHti+HgE//653TAH90gAHCGiTNmj0H3zwCiaLCzBcXGNkFyWVnVJW2gB/IsJ4LERGYdzoa8YUcIiM2/8IOWX8OQ49vsufQNdHzQbxcZR161cYJ344E1KFvCIUo7/o6ETZsK5UXnnpTdYxxUQbnnX26Rjwsb5B7dIHU8Ay0h2qK2uQkMTL8KEjcfx/0EzwvUQ43nTjDTTlGBDm5shNNykoEwoQUyTXXPtXjuuRP/7xfDnmqPEADkhNgnxSUVEsEydO5Dg+GT/+ZDn5pFNgLKi54+aYvwB8EZxNjf6cX4dUKqC+AQoILIMZ8Obbr5FCsUpSkjMwOPybpKVkIH2B6WHYFJve9vOXwr5jqytggYCtLqHdga2ArUAvr4AFAnr5DWAv31bAVmDrK9DzgQCH/qxu6+3GpZ5em2a7CTCghWZbTfxaNUaQia1O9tvItu9gSlxOJKDP3SqhdIf1NPudPOaDqh8egi0dYEJJcTGNX5VJDmiBNZCSliouHvdg8qcT/9CwYCMZUGq/svFr8QzQeW0MpnGVUPrb0Lv7OmAZRERJXVOjRMXFSCPU7sDQYN4bynt9aNIT0Ow38HZaWmQJrTAVkgAU1K9g7Nix8unMzzASbMFboFWuufomOfTgY4w/QCeO+UuXzJP7mPRnZvaV3/7ufBk2bE+YCrAQGCmrPOKDD9+S2bM/Mzn2Ey6ZQKO7Vp577nnJYAp93p8uIfpw+6UG/LK7VoUBquPHYFD/M1L5dlm/ZpG8NP1R3PJLJSikRRow3VtfGCTgLIAcCaw1sYIdjZgqhsqIYaPknLMuloSYLMO6aMNlXw0Ly8pK5YvZn8uSpQuY3i+GPk/DHeDjfV5AoTpo9aNk9coCeerJFyUjI8sAAZdeegHpAqUwJzoBbqKloKiMtIAWScKLII7jnnXmOXLC8ccb9oUmCzzzzJPy9Tdz5MILL5YjDz8W0CFQzj7nNHwbOk399x9zGHKAQBp1khyIFawDoJqKf4MCQDfdeDNghAIzaq4YaO4rvS4HAGAxYSGoZ0Bbm5MkEBKKBIQCVdeUyMefvCNzvp6PPOAPstde+8E6AGz4rh+A/W3ql92SW/EuCwRsRfHsW20FbAVsBSyWbe8BWwFbAVuBra9AbwAC1B1f2dAeGnZt+D247Lua6o1RoLrzh0DrV0M/fV0CVPy1K1dLTJdpX6C+kWauk+l9E01hB9P7irISww6IjowWH42aRvwVMOFVNoCCAdoYatRgBOyCABo+BQeCyKI3DARYAmHsO4Ymv67Ohdt8tBRXl0tyn3R8A+oZ8Pqd9DvMOTUgZVAZgv6s56pGhgMHDGSK/EeZ8fHH8ulnn0kiefVnnXGuDBsymsY/jRSDaGjxTJyvvlISkCWMO/Aw+TUadCFKT9kAOqn++JN35e13XkKzPkCuuOwaWbBgrrz22nRJTUmT886bAKMha+tvrm26B6fJNRGIBgxoh4lRLi8/9wgO/kskOjYUZkUzxomVNM8JNMKhpsmPiQ2nGXcZYOaiv1wm++55GO/FvJFG2Zmqbzbgmztvjjz9zL8AefJpyAOpPZGQsD8G5OZJaWm1XH/NLQAwB5vovieenCZvvD1dxowdjR9EOUyCQrwkkmBsEBdJVF8ydb/2mhukD6aC2ni3kUjw9LNPyYoVq0x8YBhgz7RpD8u3c7+RW2+ZKAMGDJOADgCIQDUAdOQbbu7TTz75lDXNlD2QFKixYiAMB2UwBBkvCN1gBMA60c2HB0AIfhOKkXi5T4OCSVPgGtet34Asxo2/xL7m/YYN0ZW6YN5ogYBteqf+lJ1ZIOCnVMm+xlbAVsBW4McrYD+67N1hK2ArYCuwlRXoDUBAGxNcdeHXBsrj8WCox1QVynYwWvsOmuvCjflo7ito1gOkDnp/DFr6qkriBIkJHDR0iLTiHVDP9D+M3msjDv1KvY6OihYPcYCFBQVM6GOYDtdIUxcIoE27m8arQRkHpBO0csxA4tvCYBeo9KAdurlXG9G2AJpN3OlDYBvQeEbERkJFD5EGJAQa80bAnml89f+dNIYul2bSh9BEhjMhjuZ7BKZ2JebPRxx6hKF868Q5Lj6W/dbIlX+7hKg84hD7DZDLLrmO92IUh8t+Y0OLzF/4OY3sk2bSfNvN0+S9996WWbPfRI+eiMv8rRIfn7mVd9a2f7ujgSdBwTS9bnn1pYdlzYovJCaKejIVLyxrlgJSAsK5Tl1v/coEYFG/heSkDLl0wl9JCuC6eK3pf43jftevEl2pEv9+dbq8RAyh7l9BExf3wHB8GBbMWwjj4mi55JKr5Ouv58qzLz4tQWEtMmBItmxYXSzlxXU4/KfKX6+60sRG6qmOHXsQ9Y0zJn2hIWH4RrhlPoDL6NGjjGnhjBkfyquv/lvuuH0yzX42jBXo/zT7PtggagoYSNajBxaKpkikp2dsKqiTstD9V6Af/nXIJC/wlHpNeGG6qNmlkxhgt51dAQsE7OwVsMe3FbAV2N0rYD/NdvcVtOdvK2ArsNMr0POBAO3nOqGOu2ikmwADoHwz+a+l4fcABvj46qRR0glpMK/TJlzd/pUd4GltNlp9bcI9NPnqHaC67Q4c/ANafdJS3yjNmMRVwy5wMfH18lwy1H2Pq1la8CNQPXYAU2ml7jfDHOigO4zCb6ABKUAAYERUTLQ0oO+vdzdJclaGVOEur1GCsaQOdHL8zNQ02AcAFCGRGAO6DZDhTIRhC4QDKBhtu05/vTSWkQaguOjiC3jMK0cdfYTccMP1XF8nuv8Uue66m5lYJ/ManyxZNpdJ9Cxy5+cZ6vl+Yw6SJYuXm8SAsvIiue/eh3htTlfkoj96UT0Qd57JnA6w22ls27jmYBr4t96aLsuWzKK5hZHR5sbMr1WKi1w0vuHEB6qpXhvXk2TSFlKS02TMvgdi9Pdr1hVTxyAkEuZSHDaA1s3na5HlK5bJ1GkPGcmIRgPWN9SYeMKcfrno9mtw+8+S888/H0+CD3jtEvwC4pAYhEv+hkKpr2uk6Y+Vgw8+RC6/9CqkFQq6OFR+BXUceYrPMfTjsNrouzAdfOrpp+QPf/iDMYVUFwQnIcD59cYxBdToSIfFoT//3DXQ9/njGf2xjRYM2On/7Opa2t9hd/4y2DOwFbAV2I0rYP8R3Y0Xz566rYCtwK5RgV4BBKh/HrRyZfkrZboOeUAzzXgDjbcXuUBIcJCZxMcz5VdAoKhgIzFsS2k4RZIT402qQANTWXXqV1p4EK8J6wiQ2vJK8aLXbqbxblZreV6vHgOxNIEqQ/B4fOjUY0wDG0MEYVFpCeZywSb2L5aEAC+T3wCo3MoQCIoMk2p8CxJSEs25BCpjAGCiHUlCTZ2byX4sfgH1RguuX/FxCWYCrc1nDfvT59SYrl9OtjGMu+/+u6Gg3yGlJRVcX4RMmHCl7L3XvoYS39BYKffcdxvGiY1cE0yGxlam0QEyeHAehoYVRN/dJbn9Rm/RjPob0Z111/qBAAUy2ttdmPHdQjOFtKODlAD8F0qKGilMopEEJCSpQWCkJCYm06QXYLZ3GqyIgTJi+F4AAUHGdE8BhSDWXfX+ixYtkFmffyYLFs4zzXoU/gGJSDcaAAJKSosM48Pr7QBIOMFED+p7br/jNhk+fChpEOWwRAoBi4gNxMhxALKNAw84VI4+6ljAGZIKaOo1+s/BUFSK4HDyFRTSH7/6+isSDPYlCSLcAAEOzd8vD3EMAf3Nv/aOCv7opkDC/9oMI+A7m+0//1fVdszzFgjYMXW2R7EVsBXouRWwQEDPXVt7ZbYCtgI7qAK9AQhQk8CGhnoo1tXSzAS+jcY+FV19bFy0REaESw0N/sYN+VJSWCT9++WY56pgDKxcuUzqatRTgAg5pvrtTPyz+mabWMGaolJxN7hovHOkweuWSkCFKJr+IJr3EhIGtIlXIKAvzyvd2w0wsAEJQkBQCGZuIQZACEa33gqIkJyehnlgh1QhL4jBNLAVlkEK51BAFGEMEYTBoTzGvprxJdDJfxNpBll9oKTzfEJCkuTl5Znp90b2X1hUwARaZCDa/40bN6IZDyVhIFNGj9pbLrroEmQBjfLtvNny6r+fI1owkjhFF8kJbprjMF4bBEuiWf7+94kyasSBm6bR/sn0Drolf/QwCsIA5Uh17Xp57tl/AAAUYejngcUAk8JLnYLTTM0HDUmg8c+RtWs2kJYQKUcfeYLst9+BgCvILTScQSf0av1AL64NurJE6uqr5eJLLoJhEGJAIzXza21VFkmjARRUUjJo0GDJycmFpp+O+d9TADEpxmiwsrIayUEyUYCpHC/MaPFHjtxDhg4ZZt7r78fbMSd0GngFBxx6fzNMD11TnQ+3YTypJ6aNf/eG3T/J1+9+AOCnNPQmgrLrPX5Wgb7/p7x3Z691Tz++BQJ6+grb67MVsBXY3hWwQMD2rrDdv62ArUCPr0BvAAJ00KrNnkoDmpubMPpzkQpQQhPpkxAo+m4abDd0/lSa6RCm8c0Y9GmkoEoDaqorJRrNv9LFVUKgNP8mJtDqI+DDI8DF4272U4mxnIv9ZGdkmqjBWNgFVTV1poFMSkkm5i9RSsrLTIRfdW2tmea3AAI0ASLEQjHXFjec2MC169fSVMYzIQ4l5pDjwAQIIfrPxfnpNFj9ALQZHZQ32KQcaCM/a9YsE1UYGxsrubn9iL2rwNyuxEyulZqeldXXGNlNnnw3zX44bIFJyAPmsO8I8/5mFyaEHUFmEu5ra5FRo/aV35xyHkkDw0xTql87mxGgfxHVQM/ra8Bw72t5652neaSFZn89560+APHSN3ukjBw1TOobV7POLbJi+ToZf8JpcsC4w4z3gRO151yL1ttPzlZzPi/SADWPnDvvG3nppRdhSxApiY5fASQFj9T0r7KyktSAdDnooINl8eLFRpJRXl6OT0MZYMwgOerIo+W4Y4+n1ikwP0LMdF9BAJVzOPVTNoeaAW7564t/cu8ALs57um/+1/vXQJv6nyoR+C4rwIIAu8Y/6RYI2DXWwZ6FrYCtwO5bAQsE7L5rZ8/cVsBWYBepQG8BAgy9n2ZdJ8DBasLGn9u8LVJJIxdKakArWvl6KPYxNPD65wXz5uKgn2Qo+o1Eual5oMb2tbZ6jAeAp65JWmmiw2AUNLV5ZAMU8tS0NCmEWdAvK1uamLzHxsRhIIi2n8YtmiZdzQSb3S0SgkmhAgRhCTFSVlcNUJDkAAGkDhQUFkgU3/U8W3GNjyJVwOMNADhIMwwATSIID48w0oCjjz5ajjnmWCb7cTJz5kyZPn06DvrrZejQoWaivWHDOs631bAFmtCjv/76mwAM0XLPvXcRlTeHRjfE0OpVFuBqArCADu9qrpdjf3WSnPeHKwzQoI2kutXvfCAAmQQ+DAGBrfKvJ+6Ryuq1Ul5WDJvBw3lmALT0lWuvvY3nvfLeB09KwcYS4h2b5crLbwAgGER1oUl8Z1OGgYILaiqoxoGaEKCyildefUmmAwaoz4A25W7WrU+fDCkoyDcmjQq4ZGT0MUZ++fkFBhDom91X/vSn82Xs/uN4D1KTkIgurX9XxJ8BHpwoy/9/09fbX292kX8et9tpWCBgu5XW7thWwFagl1TAflL2koW2l2krYCuw/SrQK4AAaPra8GmjFxIajEy+w0T5zfv2a8lfv844/ycnJ0te/wFQBzqgakdgPlcjrc2YAcIi0NQB+mrTDK9fu046W70yYsAgWUsUXH1jg0hEqESg+W/itbVV1SQPVEPZT2DiHsdEuUEG05jXwzIoQ27QCIigXvUJiQlSQ9h9va9Vcpjiq6t7HR4BQUyPfQALOv2PjsZwjvPBJgBGgsdMkrXpb2/vNC70+ppHHpnGxD/bUMZ1ej1p0iR5//130aoPkGFo2IuJNVy3bq1xjL/ppptl1Mh95LF/PkLs4LsyZOhAqO0VMBBSJSyUY9Gkrt+wGgnB5UzSzzW0cp08O3F1/1uTvv3uUt2zNtA+9PjL5PF/3QtgUY0vQgOMjngAmwFy1TU3Sgysi3rkAu++/xRGgqtl5PD95dxz/gLLI9YkKpit228OflaASgE6OtsM+KKZBDM//1SmTHmA9dToRnXxbwUIyJSNBUg1MHjUuowetQfAQAlRg2UmmjAtLR1JwF54MVxqZBbGKNKwD/TLOehO9Frcvktj9/6zK2CBgJ9dMvsGWwFbAVuBLSpggQB7Q9gK2ArYCmxlBXoDENCpzTTTZJ3sAgmg+XdD3y+UlNQkKSspxgzQcd1Xkz4FBSJpmsNgBbTRpBdu3EAzGIDTfAAT5kpJRfPdTlNesi5fonCfD8eUrri6HIp/q/EBUFlBAgZ+zUT9JSWmGBlAJFPkRICG0ooymnWXMQlshikQnJwo1UgLtOHXZjsU74B4fAbq6molEAPBWJr+NuNv4DLTeTUEzMzsY7TkeQMHwQ6IwAegUIYMGYLh3SIpKkIzb5IEOpjiBxqwY2Ae4AZXXVxcaBztr7v2Fpl8951Q4GfBGoAST+Z9cFA4DINkc/xWj0uOOuoEOe/3l2+6s/QcQkKguu/UjZVrbwHkeE3mzZ+JPGARko0EOeCA4+TwI06U7NwcaZNW+ffrT0lx4WKpKG+Qiy+8TgbkjGL9IrY8cybzYEOGqu9o5xXogIFBTOQHH75rohQbAHgiIsJIf/AAOjTgC5Ama9auNIBKv379JC01XRYuXGoi/yKRVCQlqvQgUPbff6wcc/TxJg4wJDjMPOZ4ESjrYKcW0B58F6qABQJ2ocWwp2IrYCuwW1bAfqTulstmT9pWwFZgV6pAbwACtOvroNlTx3xs2gzlvpHpezX6fzULDKELXLNmjYSj30+hYS8vKTG6cA9NehRu/h7M++pqqiUtOUVcUOlrmaKHMektw1ywiYbfxQQ/hnSBUmQGwUz0Q9F5R0DfryGKMIzGsYMOMAVPgJVr19BQh+FqT0xfaZl4oyPEZT7J0KxrQ0oTn0xD2QiYkIxcgA7WZNIrUDFwYJ5JLFCq+h577CnJScny2GOPGamCNqduJAc6tVcgICsri4Z0f/TrZfLZzE8M5V/1/16YDX/+0yVSXlEqr7z2LI2/ZtUHQWc/iMa52kgndOp+yCFHM0mfsCl2zs8I2H76cj9d/sc+1vV5jfhzy9SHJ8ucb2aaxjwpLkOuvGoiJo2JJDN4ZV3BUvlqzgxYGwuoT7ZcdvHfeVs0E/rvAwHt3BNB+EMoqKLSgPqGamIB35cXpz+H+3+s8ZQIBgxyYcxYW1tl0hg25K+DERApe+21D0kLLsCItQYIyEQ2kAM4oAwQlW1kZvSVE0882UQ8bgYC1ABwV/qbb89lZ1bAAgE7s/r22LYCtgI9oQL2I7UnrKK9BlsBW4GdWoHeAAToxFc3Y9amDSX6/Hb038uXLGYK3EzznUSMYIuUQ/NW+n9GRoah08cTG7dq+TLJISkgBrlAM1R01YOXFpcgG3BJCo79ETThXqzoFy5cYAwGSwERBmMcpxN4bRjzMQ5sZt+hMA7KqquFvlGi0JjD7peMftmyNl/p5jFo3ivNORp2AOcQwfEUBGjjeKEYEyYDQowePVr6ZGcZGcMDU6YgN6inmQ8Vj88j2RgCVpRWGrf8hx96xMQKagN//AnH4DHgBoAIkKzsTHT1zmsKiEhU7b9O+qdNm0ZMXom8/PKLOPAXAwwcIhMuvs6cj9cDUwGDwg4a5wCACWdTcYPS6E0m3v+z+TXx/+t1/lg9xvJKo+/CBdraOE6Aj0ZdgRKPzFs4S6Y+OhXAJkb2Hj1OTj/ttxKfmGqo+972Bpk1+32m9iuQDxTL+BNPlUMPPoYzxNTRJ8YEsuukzfkrZb8dpogyJ/TPs7/8HEZFAfT/9bJkySJq74beH2Y8GYqKNuLjECuVVSX4A8SY+6O2pom1rpaM9CweC5fx44+Xk8efDjDTBhiAfIAFDiSmUG86vafU3yCQdfQnMOhj3VMAduo/AvbgO7wCFgjY4SW3B7QVsBXoYRWwQEAPW1B7ObYCtgI7vgK9AwhwJsp+IECb6+KSQlVwG3f4cFgBVaXEATa6jdO+Tt6zs/pIRUWF1KH5TyfKr6G6xvyssgH1GlDPgbKSUgMgaCvZzvs0iUAnzGnEyjn9bADJAbUGAIhlHy10pI3ExUXFxZuowUSm/gpI6ER/0VJ1oadjpdmORAbg64o8jI6KkX322EeqOPY+5M0nYvz34IMPSCDT6kSYBe1o270AAbHR8TJ8yGg58sij5JCDDzPH1mv57TlnyqWXXSyPTJ1CI1tGqkAOU2631HBeSlmPBuxQ7fpf/vJnJu1fGSCgT0Y/+ft1t5vGVdDIa0NrnOw3feoSS8d/QZ1dBnw/+mn8y4GANh9NOuCFBKhhXwu1aZa/XTMBSUWrHHjA0fL7312EdEMlG0zag0iEcFfIa/9+BrZDOU14hFx3zU1G8uBqbsXkMb77yXcBGUrZd86vjSZdj9UBoNPqccOi+K/UEuX42aczTVpDk6uBWkfBsCBeckAOjIFEWbliHUyRTpgHaQYAysnpJ/ff9yDAQiSghd4ReFGYguGzAJChGxwEAwSo1EI3BWLs1jsrYIGA3rnu9qptBWwFtl0FLBCw7Wpp92QrYCvQSyvQG4AAXVoni10j3HQ662NK3mJiBE2cINPfThz5fC0+XPVDpJaUgNWrV8vee+0pkUzDizdulAD1GSBZoK4Gwz8MAFU/XpC/UZqJ7Usi7q8dlkEb+y0uLqbRhtqfmkyiQBQJAaEAAO2yobBQKkglyGIa78ZtXoGACydcJG+8hZM/QMCcud+a6bzKBsoBIEK7kgXiSAc449dnSDSv16SBOd/OgZK+Eg8BYv1ogkPDQ4m1q5DwkEiZeOskGT5iJNPvUCQJMArwRHj55ely3h9/L8+/8LQ89dQTNJ9iGAE1NfVGTqCsAQVI7rzzNnkPk8FK0hHCcLz/x5THATxotNG5t/PdGN1t4rZ3AQE/4MS/5V+jnwoEdHtdN2P99navBIUwve9oYcq/Rh6e+pAcfcwJAB1HY25I5GIHrTbASScxgqVl6+Sd919B4rFWDj3kRDnuVydy7uFm8h8YEGJi+TZvnD8ggLI71BdhwcJ5Mnv255I3qD8RgEfIXZPvMACRxgWWl1UB1nglLZ3kBVet9O+fY+QYa1bns99Qyc0ZZECYelIk+mM2ecXlVxt5gDP5577rig3Us1Smhz7uj/5TQMCCAb3zH14LBPTOdbdXbStgK7DtKmCBgG1XS7snWwFbgV5agd4CBDh56v4sd53IduIsvxg9d5rM+vwzOe74E2XtkhVE/sXIrC9myjHHHivr8Q3IghlQBxugDbCglca5FPPAmqoKhzlAEx1Jo1/JFFqHvgnxcTSO5UzvKyQOzwBG1UTJB0jOgIEy84uvpKquTvrh5l/J/k4+5RQjDdDnP/nkE1mNFEE1/soGaCR9wLACYBD07Zsjo4fvIX/684Vy7m/PFje+BeU0/vraiKhw810lBKeferacc/Z5yAxiTdPbxnvVPDAal3v1CFi+fIlcddUVcv6ffw+j4EFSBfKM/r2ac0nk+ekvviDTHn1ICqHBt/k6ZdLt90t0XJIBAjQOT4GAzcF3fiBgczTeln99tuLjedNBaO9bGpFIBEl1VbnKUW8AACAASURBVLF88flMOezwoyUuPpUmnvPBANALoKKTfJe7Wr75dqZ8+dUnhrlw9dV3wNygDkzgVaNvKPpbRPKpNMB/L7TDGmiUfz7+GBGLdcY/YfDgPBMVWFFRhT9AI4BBi6RnJJHYEE09IyV/QwFrXCtxsUlywLhDaP6vlQhiGWuqaw1jw4M8IIwkAf8hFRBQz4HAoBADvKjpo8oOVBJit95ZAQsE9M51t1dtK2ArsO0qsBW/aWy7k7B7shWwFbAV2J0r0JuAAG3+zGSb+MCNNPQuNPYaFZjK9L6molIaaPpKy0rkwMMOk/nffmNM5NQ/QCn/Hij9CgR4XHXSUFOFAV2gYRRE07CDCEgM32uqqjD285iIvyLSCLShj46NIzEgVWbPmSOxGAHm0IBrgsDgwUMkn9cMGjbUNOwfffJfMy1WNkIIuv9AGvyhxA7q1H6PEfvKqFGjZfnKpTANkuS+++6BydBsmkltdBUIuGzCX+WUX5+pGYebG3btilWjzvm99tqrTLJbJG9wX7n33skmiSARjwNtSpOQLTz37FPy2OOPSj6GeI08d+Wl18qI0Xs7zTTyAEdW4d/8QED3O7/7xP1/eQL8j78xHKgTyUNnpzbP7TJr5gzONU5GjBoHCKCNfQjNNuwNNWLsUHZHo7z97qtM9T+R88//i4wacSBTfNXgs96AMUE04FsyAlQO0MZjTsJCQCAyj7JSwIBpks99ofeDRgW2wgAJ4P1e1lQjAocTx6gMkmXLlsMkiJC+2TkARwly8423s+bJ5qLUfNEFSyQE6UYpcpP6hlpJSUkhfjCbY4oBXjQBQr+UGeBnB+zO/4bYc//5FbBAwM+vmX2HrYCtgK1A9wpYIMDeD7YCtgK2AltZgd4ABKgW3jSyAAAKBHiI+SsrK8bhP0ASmNyrxnvjuvWY8oWSRZ8AzbuWYb6SuTsM9b9Tdf807/VM9D2NdfgBtMqaVSslAdp+XW21xNPsh0DVr8SlPzUphSl1kJTw8/r8fBlCM1+DyaAHl8Cc3P6SmZ0tWX37mec6OJkCzAVdAAYpaWmykn32hba/cvUqycagUBv8tLQMTOhO4zwTzGT6vffflmeffZJmNZV0AWIFMaZT/4BLLrlSTv71aeY6lQ0QrHF/XSkD6hfw2quvwno4jua5U15CLvDEE08CEOCFkN3XGOb95tRToNWvMh4BhQXFctop58jpZ/4WVkIHMgN0712ggnO7KRDQLoHUs5VahiGf0Om3mgdq46zgxFZtAAEdeCdoo97YUAVYUS190eAHCKCLkSP49w/dHtr+0qXzZMZH7wIIuGjKJ/J8NF/df0XQn7dkL+iEXsEGlVe0kfqgoM+q1SvkhRefQxJQRp3CjMxDDQs1hjE8IhQfgBzDBFnFOkXh3aCGgOoXcPSRx8qhhx5u2CB19TUkQpSypi4TQXgszJI+fbJIZahCJhAuI4Yj3WBtlMmhIIQFArbqTtlt32yBgN126eyJ2wrYCuwiFbBAwC6yEPY0bAVsBXbfCvQGIMD0sLpEBgzoZGLbYCa8ATRiNUz3Y5jgtzQ0ShM67/UbNkDrj8XsL0CKS4ukT2amacobaLbDmNQv+uZriaIpVF+BEKa/q2na46Hju2n8BvbPNY+rv0DOgP5QzpullWlyanoGzv7tTN7TxMcx+2Sxv4YmWbpqhfzq+OONTn3Gxx/LuHEHyFPPPC0DBw2SAw48AN3+HXLbrXcwid4DkzydMgfI735/NnT1ShMRWAs9PSQ4wkyugzCpi2fCP3LkCNl3zD7G3X7kyJFGJ+92u6HR+3g+kfOrgTr/N6jvheynzujk8/IGon+vlzPOOBXDwC9NssDgASNl4h2TaZRhJ0Ct/25qgAIBHTTQdZjqxcbG460QTlMuMCW0UVcw4Gdu3c0Iu4AAbdRXImkYPmK4WbyAQACHbiCAY/TnkanTphDVWCm/PuUkkhX2AUBQwEA3xyRy86YAgh9E6DB1CQ0NNrR9BR7WrFshb7z5H5k/fx4AR7Np2P3u/tkAOLGkPWzcmC+FxEaOGDHCeDbophGCuTm5vId7gv0pG2D8+PHG/HHtmnVIDlzUJRy2wmV4S0R1yRKcX2G2XyTjz6y/ffkOrYAFAnZoue3BbAVsBXpgBSwQ0AMX1V6SrYCtwI6tQG8AArQfNGCA6tw1tk052oFMtXGJDw4OktrqKinckE9EYCya9EhpQocfwJRcp7uDhwyWNZjz1VQhHairl/79sogVjJa1a9dIAPvS6bs+jge9ZKanm6SB2ppqyRs6xCQGNGPYt/c++8qCRUuYKsdIJPGAjYAAg4YMBWgolQwaepUXRODeHwRDwcu5zaURPeTQQ02TrgZ0QZj/acP47nv/kUceeYApdIyRKRx5+FGSkpwhQwYPl0mT75ECJtjp6ammOVc6+uDBg+XiiydIZmY/00hjSCAFhatkxcpl8t+PP5EFCxYZzbo2wbm5TNwDkRVAx28iPSEmMkHuvvdBGAmZNLdquufswtkcRgAOibJsxVIZiUGhGvJ1EpXgUPB/gRv+d4AAv4bfS7MdzPQ8ANDF7Nt/DrAF9DyaGhvllVdeloMOPgATxH4SitFhYKBKJpSioDt1oiOdrQsI4OFW/AVUx6/T/hkz3odR8CFAhsekQei6NwEWNTTUsWZhHD/YRAYqC2P+/Plmmh8fH29iHLXxb6xXiUg0HgaHyNix+8vcuXNlA4BSfT2mkYlpcuKJJ8MmGMR5hZoaac39jAD9brfeVwELBPS+NbdXbCtgK7BtK2CBgG1bT7s3WwFbgV5Ygd4CBGySB2g7yKeHZs9rC+ZC863Rf/W1tUz2E6SNF65eu1qS0pIlNi5WSvAHqMIMMDM9TRqRBgRAp09NSZbIiAjkAaskCuCgk7SATpo7jSUsLCygwQyVJBrypsYmfAKapf/AQRzHLZkwAcrLK2nM0YvTcGpjHg2bIA45QkR0pMyngTwQAEBBhgj2r7R9pY930gQHQ12/8eZrZPGib2VA/35GpnDn7ZNw+I+CEt+JgV2+uJhiP/bYVGmkiXUDQERGRtGgxsqpp54J6BFgptEhofgZxETR/H4k+wBQbNxYiOZ9CeBBtaG/1zfUSFJiilSX18sdd90j4w44GJo7EXy8Z0uPAHT1pflmQj5u7AFm+h0WGtklDegCArYAD37GX66uA/k8babR7mDirpIHlWs4QICiOk4E34b16427/7Bhw41RorIRNvkBGCDADwb4pQGO62G70hf0PmDtdb1mff6pfPjhezJvvqY3BGJKGCuJyEZKSgq64iSVxdFogJ4BGD4qi0NBBDVjPOiAQ2XEsFFIC5bLwoULTPSjehgcdtiRctCBR3CPxMLEaAVk8jMVLBPgZ9wNPfKlFgjokctqL8pWwFZgB1bAAgE7sNj2ULYCtgI9swK9AQjQabbquYOCNcO9Q7Sf7AxQRkAHDXUNbv/xZhrfSkb94sULZcz++0sFzv/hNIiLly6i8esvFUzvy8vLocwPRE5QjelblUQDAtThJzB00GCpxslf9d6lxWUmEs7laZYUJshlaMMPOuhgPAnKZejw4VJYXGLOAYs6DOaUUh/BdDlOwmgSwzC/q+R1mjigPytjQdkAYAxMkNvkTxechZ9BLVPvMDnlpNPkpJPOIPZQjGZ96KiRNOOtxu3+hr9fZ1gBHk+LREfH0rxWSkZ6HxN7x3CffTi0d6X0n3LKr/keZwwIo2ErhISSdIAhX7s3mGSD38ifzr8AEIIIQYCLzXr2dv7skyeenIaJ4SgZt/8BRA1qc90JGBBhAI5N2y/5pO5q1IPQ73eyXwUCdO06NZrB8T/kf+2G3bFs6VLDmohEs9/u03qpMWDXQc03lQY4KQEOY6FrAs9+2jhf9XZowecgBF+HRswjL79iAutbKV58IDxed1daQJzeMCYpIBnjR2UHqAygAoBIZQCjRuwpxUUlXX4Dyq7IlUsuvtSAEhBGnJhD2Aga9WhgDGWlAPDY6MCe+W/qT7kqCwT8lCrZ19gK2ArYCvx4BX7Jrxe2nrYCtgK2ArYC3SrQG4CAH1pwbcTU6C6Uhlgd+pUK3kqDrFKBxIR4Gvoi4uBooDPTpAxDP00T0ClwPH4C9Tj7e30eDOXUQK4fU+NS0wTr1D0Ih303gEJwWBCPtdEItuEx0I8GNRgWQCdT6zgm2zS4NIOJ0MabXC3GQV6TBgK7qO/+PtbpGmmAaYZdzZVy6RVnsp82mAY+uXfSU0QLDjZd8YL5X0lsfLS8/sab0NK/MXF4ra0u08ympaXQzCYDJAh/9nKdGocHIACYEBERaYz+Wlq8JvquiTjBRJINXJxTcGAUrvi58sjURwECVBqgzau6+CuK0i4LF82Tl155Uc477zwZOmQkjzneANrwbrFti0/qLoaA5iE4kgFt6LkeWAgbNqw3CQzdty119x1GYqGggmEV+ItrztfR9+tjkC64PiE1YY08OOVejALzMXmskJCIABmQmwdIEidLFi5HhvAfAyAVwfxYsGAeDI0FAAlefCZiZRCA0K9+9SvJzlKJgjb9WotNWgZTny1NDO0/Rb21AhYI6K0rb6/bVsBWYFtVYFv8erGtzsXux1bAVsBWYLesQG8FAowLftemoEAjDu9xsdE0ee1SyaTXB+1bY/d8OPWroaBKAMLCQgx4oCyAxKR4ZACFMgQPAY2iU6a/UugT4pOIAyymB+w0Ov1Q3Od1Sq0NYCQNvzbb/fr3NwZ/wSHhTJTDjemcRuGpXtxpcrt9vOkQHJBh9uwZ8swLD0D3x+XeFyZTH36JCXiofDPnG3n1309jdLfSyA80sUDTEdQALzs7ExAgFUp7LWBFsUkhCDYMA22OfRwv2MTdqQxBgQHTGHfp1+tJOkhPz5bJd90HI2KYmWCrl4DG+dXVV8rj/5rGdZbKbbfdLkkJaZyzXqMCAd3OfRt/Svtd9vUclZ2gNH1dx3S8Gfzr+X0Xfscs0HmeuuhCqckg5o0hGCk6Gn1lijieA4FBHfLWW/+WZ597SkLCAiUkMgDJSCL3QL0kxqfI6cgs1ANAEwK0xi7umwyiAccdeJAceMBBrGOEqWuQIgtm6w4EdAcGdst/LuxJb6MKWCBgGxXS7sZWwFag11ZgG/+K0WvraC/cVsBWoBdXoDcDAdpQatPtN2xro/nXSX8gj3mgfnfQ6LVCr9fHi4oLiQuM58/q0B8ITbyC5IEQJu6p0q9vLk1pFRP/AAmGEbB69Rqm9X0kOS0d0KAOmr8a2AVJH5zna2rrjRShtl6/J/K4NtA6jXai5H7IRb7D2yGT77lBVq35hmN3Qju/ihi6g+XJf74oLxMFGBMHo8HtsBS08VTduzIV+vTpw4R7g1RyruoXoNr5Nh/Xy7n4NGIQlkImqQglMB70OlUuoOyEMBrggMA2wJFW+cPvLpJzzvojDTIpC8gpJKBVPpjxBh4D76J5T5TbbrmT93F9AAEBXPv23PzNvp8VsHLlSmQB/TlfB8Twb99lBPip+BodqawCNQTUGjgxi6FEQNYbnwCVRbjdjeymXd7/4F15/sVnpP/gHDwgAuTL2V/L4LxhkpSUzGtaSIloNgDKUUccLqeefg6+AB3GMFBBlgBkJmowuGWM4lZGKm7Pwtp97/AKWCBgh5fcHtBWwFagh1XAAgE9bEHt5dgK2Ars+Ar0ViCge4a7/qxbIOZy2iC3QyUPwy2+qqJUli9fapp9D1Fzaiyog+W+xAn6aLq1eVRjP6WmdwACqAY9MSHZAAHqDxBDhF853gFpGZmSQLSf08jSiCM/8DGRDgpSp32Oqx0qmz7/QxNtt6tR7rrrRqlrKDFGgNdefZO88NwbNKfz0fdH81ilRMYwhSZesBqK/7BhQ40uPT9/I/vE+A7auja7ITS94WFo6dXYEJBD6fLHH3+cvPfeO4YtoMoErcWAAZnQ3WvE3dQhyUn95NmnX6J9hmmAQd+a1YvlP288L+s2rJRTTztfTjj21+YY+qX6++8DGVrbbdMEd2dx6M81NTVGytC9ft9jVHT5AyjJokM1FoYI0imlpcVmbYuKivBYWGXW3eNxG51/XFy0LF262LA6MvqmSwn6fzX/UxNFLwaG2Vl95ZCDD5bDDj2cdU2kZmRGsPYqB1BmgQIuygpwNvuryo7/V23XP6IFAnb9NbJnaCtgK7BrV8B+uu7a62PPzlbAVmA3qEBvBQL8U2XHRM7Rieuk2PjQaddI09jYWId7fLxUleMPgCncp59+ImMPOBBTQTdN9nqmw0kGDNA8+v4D8qSupkFS0vpIJaaCcQlx5r0V/BxD/nwo0+MQ6Pc6LVaNeSAggNP9d7WLHNPf6OrxN02/mU6vXD5f7rlnIjr1CMMwSIhPRaNeJWmpfcizHyZZ2Wny/oy3ZH3+KqQKw6SWpr8Y2r5O6j3o1+PiEmEt5GAkWCjjxo1DZvCFuFtcNLFxMm3aVLwF/iMvvfQif44nNaAO9kAwje4+smLZeqbmITL+hNPl9388H0PEMnnm2WkcZznvb5Tbb58mWVkDDQASCBtgkxHfpvteTfq0npuBDtMab2GC8NP/knxXzuGP4PPv78eAFAU3tO4txEIuW7pMvpj9uaxcsQSvh1oDygTD8FAwQb0TIiIcuQC8AanFcDEAcMULCyQ8LNLIOaIiYyRv4BD57Tm/JbZxmJGPBASGm2t3t7glItxJBtCa6LUbw8MuGcovve6fXiH7yt2lAhYI2F1Wyp6nrYCtwK5aAQsE7KorY8/LVsBWYLepQG8FAn5ogUzDpgkDnW1E0HdIs6tJomIimYw3qmcfEYPVZpKfnp4h69evMfGCQTSQSvtPSEqRFjwCVIMfSbPogmIeRxpAVVUVgEGKzqUNEOD0/Zsn5N/9IOve7Drn2C4FGxfLzTffYMzsGuqb5IwzzpXhw0fxNZJ4QtgCd9wqCxfPkb65WRKLGeFXX31DvGE0TWgYCQEeGAw5cvllf5WHHnpIzjr7VHnmmScxKWzC/T5dHn/8n3L33ZMAB2ZLLrGETU1NsBqiZSOgwohhe/K9RPLyhhNBeJp88cUsWbd+BaaJIi1Mzx977DXOz2+K911ZgN+tXxt/57md0xD7EwMU7OmE6dBiTB8XL5or6zeshb2xGmZBBeu5HmlAiLiaXIYVoeCFD7PH3EF9JRQJxcb8AsnNyTX+D2oG2OZtgyGQKocfdrgMHbYH+wwDqIkxBoy6+a+5A4NIBwwALNk2xIjd5t8We6I/XgELBNi7w1bAVsBWYOsqYIGArauffbetgK2ArYA2Z5td83p5PbRp2zysxliuzUtiQDE6+nRpdruY7EdLc6PbTNnjkxKg13ulhHSBnJz+mAv6lPTPe0TCaQiVZh6GUaALLXl0NCaE2hBiGvjdYv/QB9kmqYLpHH1IAN6WKf94APggQv5w3gU405/IObRKA4yFyy+7FLChXOITo2lcVa4QDmug0bjht7i9ABNhst9+Y2XypHsBAJ4FvAij6V0rJaUlABaRSA7ukuuvvx6X/CI59thjDWPgqisnMAVvNkkG6iGwaNFCE3WYkJBgGl1lQGRlZcsddz3M+TlpAVvS//UqHVM+hxq/c4GAzSBExyYgwOdtZn1CDetj1aoV8vIr0w0YoNGHCrh4WE+NFUzLSqLxz5DKykrjHZGUmCxr1qyVuOh4Yw6Zlpwp0cQvRgPAaDrBUUcdbWoYFRndxYRwPBsMG+QXMiF6+V/LHnn5FgjokctqL8pWwFZgB1bAAgE7sNj2ULYCtgI9swIWCNi8ru0069rsGUs5pAH6tWH9OskbNNCwAeLRo3vcHgCADiL8Gox5XgKP1UPXT0zGOR9dfhBO9O2kCAQo3ZxJcJsXLwDo59oSK/3c8a53th/zkHcm0k56QHtHq0x58Dom0SWybm2pvDz9TfwLomhC6+W2W/+Oln0J6QTJ0tBUJ03EBubkIAHYWGyo6gpKKEPhmGOOlRtuuAlN/HJZumSRJKckwRyIRQbQIIcffoTccP0NctLJJ9PAHiAzPpwhC4ggVDlCQeF6GbPfHrIBdoDGKirQEY8soanRIwcddLhcdNnVXSCA1qz7uNsPBOg03gECdl4TrGkHTj07ASc6WeOSkiKZ/eUs6rQeQKQYFkQ9Pgv1JklBTQ/Dw1UG4JUq0iKGjhrIdbcb+YC31WNYDTEx8dwHPrwYRlGRUNggicYQUkEYTVsIBvA5grqmpqWZY6txoHoH6FpYz4Ce+e/oz70qCwT83IrZ19sK2ArYCmxZAQsE2DvCVsBWwFZgKytggYAtgQDTgBsgQJtYbfjxCcD0r7qqUpJTUwzlu6aqGrf5YGj3TcTzpcEKKJUs6PeaTBegKQBGYYAPgGrj1XuA/RidfNenlh8I+G777D8TfzyeYhLulgYo/dcZ3X9FWYs8/dRLNLCF8g8YAstXLIJ2HgDjIEoqqyvU7ZCkgEyi7SrNBNrrUTAjQH7/+z/KeX/4I6yGFsCEdTKYyMPGhiZpJm6wT2a2VGO6l5mRAZOggQl5o2mQ77r9Bq6hlWQEn4zaYxCsgPmwAWJlUN4oWbuqRH5z6m/lrN/9oaux/S6koUAAKIQx6tOr1ESB7h/ZP0RC+f8+0v2v/7kf+/o+ogLb1BgRYARk5LOZn8n8+fNgASyTeKQdZfg/NDc3UMNIQA78IKrqpBavhzYYFUFEMaZnJ7KLNq6d2EUYItrsR4RHAwS0yR13TMZMMcNcp66xMiMUSMovKMCDYJXss8++kpKs94xxnuiSC/zca9jKv+D27btkBSwQsEsuiz0pWwFbgd2oAvbTdDdaLHuqtgK2ArtmBSwQsHld/K7+2rArGOBIBToNFd7r8Ug8Zno6Udbnm9CSB9NcBtJ8h6AP15/hE2yxyM6HlIEVnIb5e59a7H+TWGDze3V67ETdteFuXygT77yCzPsgmvDRcuLxv5ZJk+6RstJSwwIYNnQIWvd1JrbO4/HK0KGDZd26daapVSf/xoZmueiiCfgKnM25K1Dh0PiNsR7ghDFL1NM0pn4iq1etxQTwZh5w4zOAjIB0gP79AQkaNC4xDLAjFC+EYLn15ntkzzH7UBefaY7bfOyPXWs92ttb+LmNutUTMRjDNcZ2k1w4B1O2hbr4K0vCMBcCu0UAch7txPEpyKHO/Q6HQs33qLHzo2IesCV4jbIs/Ndgmm3nOpygQJgZ5r0dJCO8J4sXL5WlC5fS+DeLWw0Aae4bGmokLT3JGAdC6cAUEkZHu8ZH+mTPPfeSpSsWc33BmC1mcDwYA5xPGMaBgQGhsuce+2Ia+Ef2rzV1WB8KI+mmxoNlZeUGWBk5cqS5h6KIF7SMgF3z38EdfVYWCNjRFbfHsxWwFehpFbBAQE9bUXs9tgK2Aju8AhYI+PGS+9MEXC6XmShrbrxfv98G/V83fVy/ftnmNKkOrd4BArShd+Lw2D8gxBtvvIqr/1M04SFy3LEnyXvvfoiWfaOhsCckxsMUqDZmdA79PZg4vXgaXZc514MPPlQ+eH+GXHnlNej/j++K+HOm090bUr85nh6/CrZDbU05BoF9ZMIlE0zEXmdAi4wclYdOvozjRtK0x8sTj78skXgf6OYztPdgA5L42loNCDBv/peSk9tHUpOzOL+YbsfUdAY9V3/FdGLfISFBTNzbNT5RGRQ08JsaerVZpEaa7BAYapp+JwWgK43AABgOAKARgErLd2qopo8+k/6gaQHa/HvwTFAwoQXafynygBqa/6joMN7XglTgc4wDV/Gcx8Q6ZqRlyZq164ln1DVvk9BwkcQk0h9CEQMAFsTFJQN+BMhdd94D+0KTArY0S9Rz0fuiuhpJCaBMSMh3WRG/7I6x7+oZFbBAQM9YR3sVtgK2AjuvAhYI2Hm1t0e2FbAV6CEVsEDAjy+kHwjQpl+bTRMrRyOq1H3/z/4M+192O3wfCFCjunZM/4LQpCsb4YknHpWZs97B5b9RYqITcK8vphmNkIz0TKmoLDd0dwUC1LVem/uoqAgzhVaTv7/97Rq55urr5DISA9QnQBkCzvl+HwhwJu6Ow30HJoj5G1bI5ZdfjqN+JQ1wtAwAGCgszIf5EAkzYU+SCv7hzOnNRJ7GnJ+93lZZsXIZ0/d35ayzzpTc3Fwea0Nz75+EO4CJTvVNQIMhV2iDrzvymlhFAwAABmgjrSZ7rRj26X6V7dDqbTF/VtAhlOiCMBgK/rUJDw83AEF8XJLR4oeGhJrpfSeggj4epJINPRrTfj1+oGr+2zymyX/zzf/Iiy8+Lx7M/uIw/gsEcCgpLjfpAgGBCnLAEPC5DHMgMjIMuYiL73EmxvGk8afKoYcezXu64iC7bgS/B6df5qHnqedsN1sBrYAFAux9YCtgK2ArsHUVsEDA1tXPvttWwFbAVsCmBvw/94A2kP5GfwsDP4AAfdz//C83wvs+EKCno819YFCHtHpcct999zCpXgi1vJkG38UUWjAHTJea6lrTEGtjHBUVidnfSbJw4UITV9jU1AAzINGkBFxz9fVy8EFHyGmnn8mInI5bOfXf2bRZ1U2vSRtw2nC5/tqrodIvBhhA4R+G14C04C0wUBYtXCZnn/VnOe+8Ccb3wDHha4MtUC5vvfW6LFu2TP7yl0tkyJCRxrDQh1liKNT67taIBgRQmUIXhd8wAAIbABqKZMWKlbJkyVKYDrUGROiAJWDYBsoE4D819dPpujlfjt+OMYOeg567fg8PYzrfGSzHHXcc5of7A1wEGtBGIx7VzFHPJwSQICC4k4n/Srlr0p1maq+xidkkISiboLy8Cu1/itRiAukhPSEqOgKJQ4hhAyiDIzd3gFSU4xNBIsPJJ/2aY/3me0CA1lTPp/s98svvE/sPVU+rgAUCetqK2uuxFbAV2NEVsEDAjq64PZ6tgK1Aj6uAZQT8+JIa7blS0rsZ3XWP9vNPfX85K8BvG2jaWnMizgRZWQfKChC5beItaP5X0JyWmQl6cBA6fZ1oInbLfwAAIABJREFU02RrxJ1OmU877XQ8AE6XL7/8Qp586kmjT1cg4OmnnpVXXnmNZjpATj31dBrgCDNt37w5Znp6TcYzgOfUWG/+vLl4ANwk++6znxx9zBGYCRbLw1Pvkb33GU2jvkoG5+0BQDEN6r2yJAIBDObJSy+/CAhRKRdeeJHss/dYGu5AfA3CDWPAkBCMCYECDu1cm49jtssqqPjz5s2DdVAm5ZX5vMeHbj/SgB1ujAzdJDToNQap676P94EehGDSqHGMWosMDA6Tk5MxSOxjDBP1Gqqr6zhuGBP7cOIeY5AxBOHyH4vfQYQkJiQZ+UIS7ymv2IAJ432yeMli9pMpzcQ8qu8DkIJSEszrNB2iAymBD5PAWKIjAwM7kDvkmChBj4cJPxKBCy+4SA444EjD0ui++SUM3e+fXy4h6XH/7PT6C7JAQK+/BWwBbAVsBbayAhYI2MoC2rfbCtgK2ApYIGBn3gPdgwT959FJI+/GsV4NCevl1ttultrqSikoKDSmfNoUK00e4T4+ANFy2GFHkApwnvEGKC7eKNdcczWT7BoZM2aM3HrrRCj+BUzxl8qpp51pogxDw7uZ8hl7u05ZuWo59P1wJuJZ7LtVnn32WUmCYn/C+JMlIixI5i34WqY8dBeTfQVFAqWuppnIwYkSm5CAA/9cmTPnKxIHapEDnI2PwXijw5fOMANWOOCGNtQ09ME+GvViWbFqibz73htSRdKBRh9qk6/Xpa9zuZABtKoUg0k+FH2d3kdHQcNPSJahw0ZI/9yBMnDgQJr7mE3gxfdXsDvAohIEJwUCDod4YTxUlhXJgw/BBACAUAlBRUUlwEGkMYdUIMaDMWQbrIyQkEg8A/AUgHWRlJQA+6JFho8YKnkDB8mMGR8Z08DjjzsBEOZ31E99EOxmK/DTKmCBgJ9WJ/sqWwFbAVuBH6uABQLsvWErYCtgK7CVFbBAwFYWcKve/v1YPJ/Pw0Radf+d8vEnH8jLL08Xt8sjJSUlmM7FMSVvMXn3QUy6x4zZXyZPvp9JtVLn23i8BV+Av8qaNaulb7++Mm3qozSz4fLVl9/I/vsfaEz5wsK769QdIKCgcINcffXfZOrURyQ2LpqpeLAEtgdJMFNuJeS/+vKzxBhWy0uvPs1+xgAsAByExUoYenltoN3NLZKTM0Cuv/5GCQuNMjR59SOAL8BzzQAWkQzZfZzXAnlgyh1M2F1M8CNIYYij0XZLQ30L1xVo5ABxcYly1JFHS2pqpgwaNBhwIseYCEZE6H5x7DPAgsNe2Gwo+N1FcIwcnc1JKFBKfyPmgM0tTfLe26/L6nULSQyolrS0dHN+yooIC4sAFCgBrKgyCQg1NU2cfyQSDa+kp6cb+UBWVh+58cabqPNVAAMeGTx4sEyeNAVGgBoG2s1W4KdVwAIBP61O9lW2ArYCtgI/VgELBNh7w1bAVsBWYCsrYIGArSzgNn17B5p3jbxrk2/mfgkb4EYm/Uyim9vwB2gyTa268qlJ3pDBw2XixLuYREcRLhBsZAStnkaZPv1Fef31fxujvvvvn2JM8jTWMEjj+fTtGsnXrUlWqr7KAR59bKp8PedLufTSCTJ2zIGY6ikdvwMwIFg++/QDaXSVyXMv/BOKfJSRGmjznpgaa0CJQImQ226dTMRenjHaczU1oqlHwgALQA33KspK5f3335RZX3zE9UQzbYfyjzEf6gApL6ug4R8pY8cdLqNGjYbmnw3IEMkZquZfjQs5h5Aw4gTVVBCd/6YYRk0bQO+Pf8AWW5fvgB8EUABADQF9vmb59pvZ8smn71MHBVLwHqBo2dn9pBn/hS+/nA2IESpx8VGcmxuJQjDMimZiGtsxanRjvtjHRAAmxCfIw488jP/CMzJ79hcwBZLlgfsfARCJ36Z3gt1Zz66ABQJ69vraq7MVsBXY/hWwQMD2r7E9gq2ArUAPr4AFAnalBdbJdadUVJXIxNtvwjxvPY1motRUEn3HVNpLzJ3qzPfee2/521XX0FSnmRjBzg4aZPTrOnUvLy+VCy4432jnH330n4AGaOf1ec25BwgI9AMB5hPUMSv0+lrR6y+XazEIzM3NkauvukGyMwZ00fXbpb6+Qv569YWy516D5e133pA9Ru+Fb8FGycpJMZr8U8afK2ec/kcAiTDDBFAAYPWaxQaYUO3+tEceQAZQJn37ZnFNG7vo/52SmZ4rp516tuyz7xiJQ9qgsX1qAOgYMzqxjPq9HSaDghVB+AMYij9sAMes0Uk5+N6GbGLTFtBh4gFnzHhbPv30PSIXIyQ1JVH2GjVGRozcWz768ENSDt6DCVAu2X37SHFJPqyJABgOmaQUdOKJUA1Q0GpSGnQNNJZx/PgTZcSIEfLEk/8iltANI+ABGAN9d6UbyZ7LLl4BCwTs4gtkT89WwFZgl6+ABQJ2+SWyJ2grYCuwq1fAAgG7ygppU44+HaO//7z+sjz+r6mkAYRD1Y8VV4OXOLsS6PKpNKi5csstt2Jwlw2t3mtc8k08nsrycftXPfwTT/wTE775GPpNkahINbnrYgN0Tw3cNDlvN+aC7haXPDjlfvnoo49kzD5j5Lab7pT4xBQHKyDB4Jyzx/OjW0pKN0hfpuhK4S8rL+R4wfLUUy9LdGQa0/lIqcRx/9rrrpLklCj5zWnHyd33Tpb42GDOPU0WL1pKYx9JYx8ox/7qFLn8iuukg5+DcPBXJkQQ032TQtCVKKCmiH76vzb9HQG4CLJpEoBu7SYW0PEhcDaVOvAcYITZusCO+vpq+fjjDzj3fICH8ZKJyaAEhMnyxSs496dk/fr1kpqWxMS/EeZDtUTBBkhIiGLKHysLl5QYU8T0tAzDCIiOVm+CDrn77nvk9Tf+LXPnzoMRMBWJQdauciPZ89gNKmCBgN1gkewp2grYCuzSFbBAwC69PPbkbAVsBXaHClggYCeuEo2uz6v0e42ZazMT9Llzv5Zpjz6CPr0ST4B4Gu44yc/Pp+n3yMEHHy5/ueBS6d9/sL/L3XTyGsHX6oHSDq2+uLiIafVTcumEy2loE82U3R98oB+c2lTzkNN08z5nAi9ICl6Xp59+EnM8l2T2SZMjjzgGI7zfmudvveVmWbj4W3Ty1RITFyaDBw2QwvwKGZI3Qm6/HSNBjAvff+cdGu6PzOQ/IzNZZnz0LhF7bRIJEFBSVCuNDT7J7T9SzvvDBTJmv7Gmbw8KdhgAahb4vze/p8KPv1JZD7rfDpP20Amw0gILocB4GWRmZBkDQ73+wM5WmTt/jjzJ9a7PXyvDRw6VdcQJhgS1SyI+CTnZmbJq1XqpqOuEIRBpPAI0mlGjC9XbICkpyUQUPv/883LHbfdietjHXIdGHWpKwg9HBf4Ae+F/X7R9RQ+sgAUCeuCi2kuyFbAV2KEVsEDADi23PZitgK1AT6yABQJ23qqqh10Hxndw6g2tv6q6XK6+5kro9hVM6VtNLF4n0+jS0jIa0Qy55+4HoKj3NRp9nZ533xQIUDABazzThM6Z860MGzZc4uNUu+58XGoD7J+m61RbI/x0oK5RefqSgo0b5WZiA0tKNxK9F2li+I444ldy7rl/kLsnT5avvv7cnKfH2yQDBvYTV70HXX20/OvJp+Xdt9+RN15/QxKRMpw4/jh54YWnmdj7iO0LkVJlDrSHyZ57jJMrrrwedgBNM4fUcwhCquA0zdumSTaRjgoGdDEeFOjQJAAFGgIC+NpUixb54vP/GiCgBsZAYnI8fgAFEh4SIHn9+/E9SJYtWy3tQUlIA1qkX79+0tBYb6IPQ3gugcSEtLQ0AI39ZMigvfgaZa7Di/eBShpsVODO+3u1OxzZAgG7wyrZc7QVsBXYlStggYBdeXXsudkK2ArsFhWwQMDOWybtWb1E5YUS0adsgLvvvlOWLV/M1L0BCno0DvVZTPdLDdX9hhv+LnvttR9O9ejUw6O/d9Lq7t/R6TXa+bY2aPZ0+L42/bP6AygIoEABhoItrWaqbdz0eY8T2+cz0XhNmPw9++xzNPyzmIIHMj0PNo3+mWeeA31+g3zyyX85hodzbYKpECu5fXNlw4aNcvhhR2K29zX7aJXTTjsVQ76PABOKACIGyerVq5AnxMoFf54gv/rVyQAJmAgCZKiMPzg4iHN1Gmf1AtgWm2EEmE2jAH2G+aA/OxICZQM4cgMqLw/cdxfX+qUMHDIAj4Rl0tRYK5HhITIgpy91aiapoUJa22No7ttk+PBhUt9QayId2bPxJtAEAfVw2Gv0wTL+xNPxC2g2sYaO0WHXryjdSQz2t5ZtscQ9Yh8WCOgRy2gvwlbAVmAnVsB+pO7E4ttD2wrYCvSMClggYOetozriK43c5WqU995/S95441VppNEMDw9HCtBK47+3rFq5Ri66aAKT+aNME6spAG2+dpz0tZnfvKlBn375fBrTt4pp9lKprCpnP06D72puEq/HIw11LtOoqqeAAQlgI/h8XvYXzHk0YYjnMTGE6jeQmppOOkAzk+9MGTZ0uPz3vx/TRWPch+u/RvINGjRIiouKDZig2vk+mZly6GGHypQpDxrjvbq6WvG2+OTk8WfKGWf9Du19DNADCQcc3GEuaIveZqQL2qRv600ZB05UgqEfdBEFnGOX4XUwceLNsC8qJSUtUVatWSrBvC4XECABkKOqssKkBjS6Qw1zITIyAnAkGLlGNMyNChgBseJGQpGSkiIRoSky4eKrpX/uAAdegekRHNwV02iBgG29rD1ifxYI6BHLaC/CVsBWYCdWwAIBO7H49tC2ArYCPaMCFgjYMeuolHX90om9fteJsU7pPa1uqcYP4Oabb5DSsmIaznDjTq9T+8GDhsrAgYPkz+dfYt6jPWWHobkHQel3GmedgLubXUzgi2XBom/k88+/oAGvMQaA6q6v02udujs0fCjrmOR5PIAGdKvazCtwoI6AERHhBgxw/oyBoM9tqPTKPtDGdsCAgbJ48RLznuiYKPTyFcZB34ABxQoGBMl5550nCxcuNOZ7ev5r166VgQOGyP2TH0MykGQiAAM5htLzlREQAKigrASl7gcHYWi4jTajDuB6HQ8EBwzQ4xgBAjWpqa3FC+Ex4v9gPoQFMumvxqvBJYkJ8ZKXN0CaGhoBCsp4B9GH1T5MGyNN+oG7pVEio8IMGKA+Ch3UQtcrJjKdGoXKOeecI/vsvR+SiggDtqisw1yrYhF6vdtG/bCNqmR3szMrYIGAnVl9e2xbAVuBnlABCwT0hFW012ArYCuwUytggYAdW37HmM9PG29Df94gt956I9T0VTTsHtMUKxsgJSWNCXs2CQG3SxIxgR5PK01rKM2kIfqbOD2d5M+cOZP4uw8AEYoMI0D3rc8Fo2MPCwsx9Htt3jWNwDHJUymA4w9gvtDQ69be7mjpHcM7QAreExgYbFIHGhubzH5DQ8OM7CA8HHo/r6urqyNuMJfHQ00s4OVXXCHPPfs80YUp/LmQ5j5ULr/sb3LYIScaH4JO3qPteEgoIEa3+ELHH2Bbdcn+EfzmXxEUDPDguWCSFTiHzwEAnnjiMWloqGGKnyVFhetgQ9TJ4MGDjPZ/7Zp1hn3R2KRpCkESDkii19zWrmsQgpQjEGAjnvp0AohUApbESWxMspE3XHvNDZKVmWNAFHgBJgFBwYcWmBERkVuyOHbsnWePtitVwAIBu9Jq2HOxFbAV2B0rYIGA3XHV7DnbCtgK7FIVsEDAjlkOY2LXbdOGOji4XR7758M0858ajX5Li07hA5mmh5J1n0FjOkyuuuoaJukQ59Gka+OpU2WNuZsx43354IP3oanXSijT9wBM99QhP4CGOiQ0hNc0m+Zep/ZqbqebUvjZi5Ee6JeCBIG8T1kA+trQUMeAsLWVBpioPJUKqO5d5QWRkVGAES0YALab9/bv39+46ivDISc3x3gB5OUN5PUtRO2lE1+4CCAjS5568nmJCIqXYBrodgCKIK7N4CCbgAB/UbYlENAVI9i1awVMPpv5iVRWlklFZakUFW1ECrBK0lITafi9Uly4VjJSEiU9I0WaXS14ILRLXX2jNLl9MCtCJDY21tRKUxmUxRAeEWpqkZSchGwiReoBRLQmGjeoKRCaijByxJ7IOMIAYdSzodOswQ8nCeyY+88eZdeqgAUCdq31sGdjK2ArsPtVwAIBu9+a2TO2FbAV2MUqYIGAHbMgfiDALxFQKv2cOTPljjtvdGjnpvF20ZB3knV/umzcWCRXXnG1ZMIK0GZSKf4VFSXy6Wcz5K23/mNSBbShDg0LE1cTTT8NulL2dWrv8ynIoC75jot9XV29+Wpvo4mFVaB0dqPTV4kC4IK+VoEApfPrY8ocUDAiFEBBTQGDifjzeN2m+VUWgLIB1EU/P7+cY3XQDCeTYhCE3r5KEuKTFHIg/rBBxu53oEy6624IDEzGGY3rNL4dpkEIDAJn24QIbMNF6MoP7MYw0GuqrCol5vAWKSzawIheGRGdyC5yZS0mgZEYI+ZkpxkPhQ7o/HX1TVLF+QcGR3Je2uBHGemEMjHKK8r4OczUSmurwExiUiSRgrEmZaGjPRCGQKycNP402XP0vtQ5DLAkxGFjGDaH3WwFTLykvRnsjWArYCtgK7AVFbD/iG5F8exbbQVsBWwFtAIWCNhx94Fx86cBV0M+nbTfeNNVUltbhjygyTSWlZWVctFfJsi4cQdCsZ9uZAEaL+hyueW/H38o777/BhPtEklIjDHJAuoDoG74SVDxwwAEynl/Q0ODYQWYqEAM65Sa7ib+rrnZbS40Eoq7AxiEGJaBvs/razWsAN2fygOU4h4RHmno9GocqEBFRKSa5rVLn6wMAxqUlpSjle8j5eXVPO6TxMQEAxIoaOHDzLC9LUBOPuk3ctVfr5UAE5EoRvoQrPIG0wMpS2HHAQHtHR6ZePtNsnTZQsOs0IY/SSMDizdIZnqCRBNzGMFUv9ntkYKiUvHR0LfxJRLGtD8CuQNgB2vnhV1QiZFgsPotAH5oLcIj2zEOrEfCkYrPQKpJWkhKzJSzzjxX0lOzeI2wvgoIbI/r3XH3rz3StquABQK2XS3tnmwFbAV6ZwUsENA7191eta2ArcA2rIAFArZhMX9sV8a8Tg3raLI15g+TwEl33Wac/bX5dkO914Y8Kztb7r//AcwDa+SZZ59Bb36tfPbpZ/LKS9OhnLei1a+HWh8kySnJuPnXAQa4jPZewQIPLAAvQENCfKK0wC5QOruL58OYZFdV1QAmNAMaBEpmnywz0dfjKa0/KjpSaqrLkQh00gQ3MtmOQgrgQW4QbZzyfd52w1RQ3wEFDtqI5AsOoUHmmtLScky0nqYDOAaGgABe9S7Aw4Cv4447UW78+83S7lPmgUdWrFwsQ4cNU5cA02ArYKFmejpp1wG+E+3nSATMB/wWn/Jq+vdT5AOOBEMBDR/Ag9a3qamOcxN5481/yywkAi0wG/ri8F9eViped42EB/ukf990w4yorm2UZl+QFJXUSRLyjCrkBAqapJIOEBmFzILXKNARoMyB2jrWzkuto0zt4uLiiCBslr59+xl/BP3zUUcdI+PGHmjeExriRAsqOKN/NpINxUj8l+W/XvvbzQ74S7lzD2GBgJ1bf3t0WwFbgd2/AvajcvdfQ3sFtgK2Aju5AhYI2M4L0M0awOdroUEU2ViwVu6edIdUlFfSoIbS4DdK3qA8ueOuSUzZ42TN2tXy30/+y7S9HOO61dLS3AilX+nooeTbtxo2AX5//DnYOPpnEtsXERFNvF2EDBkyxMgD0tPTTbRdWlqamVpHRqrzfSyTcH1fCBT5IkN3ryGxYNnyRWj6v5Z161fSPLcas7/GhhbDJKD/N8wCNQRU34GwsGDDFMjMTJeSklqeCzFGhqqRV6ZDdHQ0rIRGc1777b+/TJ50r4Tior98xbfy4Yx35G9XwRAIUKaCpgTgqK/mifgUaCyhwCbQRnmLD/ctTAUdD4P/b1PARUEAjWXUyX9FZbm89fa/ZcHCuZxvkWE1tAPEjBi9tyxdslDaWutkYE6qJCfg9E9z39YRKgVl9eLrjJBS2A5ebxPPJRjqfwzMiCjAAE8rKQxcX0RElKTAAgjHULGoqERKS0u6ahBl6q1mjGqmePzxxxvPgI6OEKIS8XOg81cQRv0EFAzwy0Yc7wStxf+6Svv87l4BCwTs7itoz99WwFZgZ1fAflTu7BWwx7cVsBXY7StggYDtvIRdQICJsQugCYWG//DDD8i3334tPmL8lPavU/uHHnpIMrOyAQUa5H1MAGd8NMM0lfqVAQOgHNBANek6eW9jmqwGfb865jgZM2aMeV9Hh8YRquO/o13XblKp60pH9ycVaAPahk+Aj+cjoMJ3dHoxBnTJPx9/FODhIwMsRETAEKipNs20mguGh0Wb9ADdp07GGxvrTMReaVkJzAFttvU5D1PxGGN4qPIHjdvT78o6mDjxThkyaJj8619TAR82ym233SXhoXFdrACl6OOEqCAADTBnzHljqsf//ZF7W6YL/G8gQFfT8WGAeYFkAZKCzPj4fdgArxFzWAQI4DVMhyhAkcLCfMnOTJTsjHjpwAPB1JZmvaapjTjGenG1ksKAn0A06xMQoBp/IWWgn6lFO4wHfX18TJwcdMjhcvBBh8g777wrM2fNMkCNsjVUTqA1V6aBrtN+Y8aZGMZAEgX0sSC+lBGgMg6VSxjJhEkbsL/ebOe/lTt99xYI2OlLYE/AVsBWYDevgP2k3M0X0J6+rYCtwM6vgAUCdsAaGGkAI2SAgJXLlsgDD94jbqb86sYfQyN5xZVXyrDhw2lYP5bXXnuVZhVjva6UAY3u0/F/dGSMHHLIoaahjIqKkb45Oea7r7VVQpjGm+m6aSodMMDfXKogQSfTgTSZmmvvPK4JAm0Y4pXIw4/cj+nfBppbbZpDocLXSWR0OH9udkzywmNMs68eAmVQ6fPy+tMkF9Poe3kMnTyMBu1mFURQL4Fk3PdLeV6vlyPL4LwhMgw5wGeffcoZBsu0R55mn4nGgFCb9YBAr9Q31OFbkGDo9CoPCKR53hIIoHbaMf+EmEF9nzFB5Bo7OqAzUPOPAAK+mP2ZrFu3GiPAakwCB5i0hQCAgiSkEDGRsBxamtD2hwHKxEp+QaVUVDfL/7V3HnBSlVf/P1vZvvTeu3TBAiLGGmNPt8VETfSNppnE6BtfjfGvxsRErDGaZm8xGuwlWMCgggoICkjvnd1ll+07u//zfYazXDeYoLsL7M65fsaZuXOf9nvuMPv7nZaarqKIJlnsqd4P6W1StDrA1lA1oFv3ztIuv33AJE0TAaZq/H9ftfyfeebZwe2/uHiHTJv2hrz//jwp2FYQ8MvNzVVxpTp4aEw64nAZ0H+g9FQBh3UlqZdAnPyzbgSBPRM89sKd60M0EwIuBDQTsN6tI+AIJAwCLgQkzFb7Qh0BR6C5EHAhoLmQjfZLfHssxNnffstNGis/X+P3tweL+elnnCHDR4yURx5+SGa9NztYmbEmk1kfq/Hpp58hw4aO1FJ8PTTmvF2Iw4dsQuix2AfirFb/mpqYEtJ41n8sy/Hs/0q0dwbb85oYf1z2yVOwas1i+f2dN4VwACz56WmZ6mmQrNdkSn7bbB2/Romr5hJIp6JBRUhk2LlzZ01uuDmQ/FR1aS8rIyGhxs/reUQCwgKq1LKek5sZvA26dO0oa1at1vmlhHHTUnPkpt/eJb17DdZ2WtFAvSNS06pl0UcLVWAYoZ8jBGjmAL2+XggIAoAJAXgM/Oc8AUEIAG4l7IgVaZrPYOnyhfLEk4/JrHfeVA+LMi3LODh4B1RUlEq7vCxNFthBqlSUAfPC7aWyZu1WzcWg6y6vlZLSCunWtbPOp0rnVhnmgoCRruvv1KmLZLXJkDR9gFXnzl1kwoSJMmH84TpuPIRg27ZCKSoisWN1EH6YXPceXYOnR0mJhh107Bz6ydbSg3ExR4UAXA/8aNUIuBDQqrfXF+cIOAJ7AQEXAvYCyD6EI+AItG4EXAhonv2FkELOSQyYloaVt05ef/2f8shDD4Tke+lqQT/nm+fI4EGD5JZbb1XX/y0h6z+x+KNGj5HPf/54GT9hgrrmZwZLfSDA9fkGPoEo7sGvYq0S1iS1kk+++QZ59723ZHvxtkBQ8/M6asb7LvKlL50unztyotw0+RqNqV8fXPghswgLuPuXq+U8PV3LDeq6MrPypXRHhfTSJIckJOzfv5+sWLkseBOkpydpyEJnyc5Ml8WLl4ZKBPl5XeTE47+mY5ytIkiakucKKa8okMcef1TO/dbFuk7KDO7ME4CXfFhPPMki5Jv4+v8mBOzCCF4NYLj5r5Q/3H2bVgyYq33WaH6DbrJkycKQr2H4sCGyQ3M0tFFBA1Fj+UqN89fY/bokTWaYlCFFJWXSqUN77VZDGIREiGWaD0HzG+wss5iq6+qkVv7s7OwgYGRotYX27TrKqad+Wbp26RFCLVh7PORBBQ4mGLxD4mUOScaIB0B8j3V1IV9C89yT3uv+g4ALAfvPXvhMHAFHoGUi4D+VLXPffNaOgCOwHyHgQkDzbAYW8BD7rtZ3kgRifb7iisukQhPuQbyvu/4G6a4E8rLLL5Ntmn1+y5atMmzEKM20f6KWD5ykJDs7TAwSmRyIZOCNnPnECasx+b8eMU0G+OqrL8mDD96n424JosTRRx8jp3/9TCXIPSUnu63G/6+Sm2+9PlQaKCkuV+v5eiW0KkioR0HbtrnqGt81WNQ3qHjRvVsv6dGjlyxbujKUD0xLT5Gu3TpIXn6mbNqkpQ7bZWmSvXx1y1+qlvXeOvtsue7a3wXX+hQVSF7+5xR5+umn5ebJd2nMvJYWhDDres2DgUUT60+4QLzk4H+xlkeSM5oQsGz5IvnLPXeFqgXpbXC/j8nKFR9p7oJB6mWRp2JGqa47T0sibtI1a0LHtIzgzk/5wKIdVeqN0V29H0qUrNeEDP94GqTsTPjHFteEMI7c6j3sAAAgAElEQVQ69Qjoqv3kap/tNawiR/r26SuTJh0R8FF/CHUG0GSB6r1ByMQuLwd9H1MBRD0hqrW6guaDDLj40boRcCGgde+vr84RcASaHwH/pWx+jH0ER8ARaOUIuBDQPBscd0+PW6RrYpXyrrqlP/Dg/ZKnluNvf+cCdY/vLS8897w89tjjGhowSg45dLwcdPChSiLbKlGME38s1MHlX+PpPyYARMnuzunHNYLdfPCx5dVpNYD18v+uvVpWrVyvpL69WuK/I4ceemhwi8dtnfKATz39N5n+xlQNB9iipQir1YVd4+U1TGHkyJGao2CsPPfcM0raNbu/kuV1Sp5HjRwjG9Zv0wz5/YO1fPobmg9ASXNuXoZs3rhOKxh0U/FAEx5uUqJdUilf+8o5cuYZ31RBpEyuve5KFRXWyY033h4IM7ilpLQJyQo5klMAMp78L1mrDXwWIWDhonny1DOPywsvPi0HH3ygVkiYKanJ1RoiMEhd9KvVeyFDczZUan6EglB9gXALKisUaynAAhUC+vburZUQiPWvU1d+Dc9Q1/20lDQNm8iQgq2FWvWAJIxaVlGFjAIVdSjdSH4FPCUI/+isrv8DBw6R0aPGh6SK9JOUHM+hoMEYOh7eAju9IUhKiFeAH60aARcCWvX2+uIcAUdgLyDgv5R7AWQfwhFwBFo3Ai4ENNP+Kicv10R+mZmpSii3yW9/d0OIi//JJT/WGHp1qdckgE8+MUXO+sY31UU9Tcv2kTiP5HttNHa+Rs/Frd8Q4NSPWYgjP30R3l+nBDJuaf5PR62GA0yVhx58UN3de8mPfni5ZGXmh3h8suljLS8u3iq33PZbjflfE4QAkgcecMBw+cIXvqBx/IPkj3+8U9dVppnxS2TV6tVKcIfK5444Rsn92aGcHoLBw488IA8+dK8m5tusFvLMUPKwT7/OWoIvXlqwqjJZPjfpWLWyV2kSwam65jQ599z/kdNO/VLIexBKCAYPAJIm7nzo65RkSg5+eo+A2XPelienPCozZ83QsIth8o5WbBg4sLu0VVK+Q0MbUjUvwtp1GzQMIzu46BMCASZFhcVSrEJBHyX0pWU7VJyoknZt24bwjZHDRmsSxJGyfMlyKa8sDwkUSezIfGkPDggYVBjo0KGjek70VEGgl4wYOVz69u0pWdmshTVRTlDDElKytI2es+oBzXRberf7BwIuBOwf++CzcAQcgZaLgAsBLXfvfOaOgCOwnyDgQkDzbAQl/pKV+GtKvJCxftGiD+Tss89U4p2rruC1snz5Cundu7/mCtCM/yTTUw5PfDwtktR9HIM4wgFJAfXjQCrjXgENfvqsPKEKAbUhqV78oJ94q11qAUkC//b3P8q4A8dK755D9Qot86cJAttoWUDl4ipA7NB4/vly622TNWxgm4YzVMswFQF+8YtfhFwH999/n+Y5eC2ECZDQ8Eda7eCfL0+Vy372c42Rbxes6OQgqK6ulO9977uyOMThp6q3QapUVBVI7z5dNVQgT9tWyNbNxXpdTPHIDiUNu3XrL1dffY0S5h47rfTpKgqQUJCkekWadT9HscqNCAHxsItdx05sQo4BAyHukTHjrVfkjjsna5K+TrJmzWqNy6+Wtvla5SCrjWKeGrwUyiu0BGJuWxU+tuhacvSchnDo+ovUU4CcAuREqFAPhmy19Ldt205O/MLJ8tWvnB72CZTxYNi4cYN6N6xV8l+h4QzxRI3t27cP5Rj79e2v79PDZ5WVpcFLJKZVDdq17RgEjvx8zdHQvrP2RWiE/3nTPN/K/adXFwL2n73wmTgCjkDLRMB/KVvmvvmsHQFHYD9CwIWA5tmM2roadWWvkx1l29V9fpWS4F6SmZ5JsTjljbiBk0AwHg//cTL72ecTJf3WS0gOqMIC5LKqskI2bFqqYQl9whyS1RoNkcWKHYtpMrykavnDXXeEsneDBh0gR33uWDlg2FDJyEyROXNmyv0P/lXJcLXEatLkvHMvklGjRoes/Hm5SubVWp6i41CqcMnixfLjS36iWfNxl9c1BiN/TfA26NGzmxLrLiHkYcP6TcFrQqUIRSVTTjn5NDn//AuC631cx6DSQa1a61eFqglJdfl6jsz6Omntr7a2IiRhXLZsuVrd1eNAQx1oG0ov1qXHqwckV8ozzz4k9z14p4wdd6DMeGO27NgekwPH9da5xaR8R61s3VigHhIdVKwo1ZAHrcCge1NYuEO2l1TpulI1q3+nUCoQJ4WMjEwNK0iVa675lQxSbwiIO8PtWaJ/FmXCzMeSGYR1xQ//0+azfwNaTksXAlrOXvlMHQFHYP9EwH8t98998Vk5Ao5AC0LAhYDm2aw6FQKw0ZfhUq5l5/K1jnyc5JE5ngoACAAQ9OYtFRcvIRgXArDUp6YF14OQh4DEfHgcYIAuLd0h/5jyhHTu0l4mHjZRSwG2UyJN7HuNusLXabK9O+Wlfz6vHgS1cs7ZF8oXTzsjTlvxRNC1imbjT1LmXVRUKNf+8lq1bneQLl0g/T2kS/fOIeHfyy8/J08/86S0a5+n3hB9QmK9lStX6bxqFZ+OwUPg0ksv1zwE40OyQDD86KMFsnXbJpl0+BE6bxUC4Pgh70KZzitZKtQt//XXX5eDDzp0p0WdWcXU6q8eFZp5b1vBOrnj9zfI6nULVShoK/PmLldBJEXH6Kf9V8ialZskNzNP2ui17FOWlj4sKNohxeolUFRcqXNKDmUBq7XDkBtAvR7wCJj8u9s13r+tjkUlA6tw0Dz3kvfa+hBwIaD17amvyBFwBPYuAi4E7F28fTRHwBFohQi4ENA8mxqs0pSHq6mUNOrUaXr5pBDfHhcD4pZtCGTz/pRFhQCs/snJSrCRItRMHy/VpyEBGsdONvvSsmIt8ZenJJsYdyW4QaxASKiW63/9C826Pz+47l95xQ1aCaBT8CRg+nVk9deuioq2hSoEEOcyda3PzcmTFE2oJ0lVQYS4/Y6b5dnnntY+a9QDoU5j5fuG+PktW7Zo26Lgmp+b206+/70faGLCMSFB3481/OBb554jEydOUgjzNEwinjsgSS392wo2a5K/Enno4Ufkexf/QEMHMjXPAbH3Me2/VmbPfk+Fh7/L27NekUPGj1LRYaWsX1OkuQDyZfjobloRQZMhlsQkR4WAZP2vtLRQ55uqfaercJGm3hPbNSyhSj0COgchgL0iP8CECYdprofLwz4S3+9CQPN8h1pzry4EtObd9bU5Ao7A3kCgef962hsr8DEcAUfAEdjHCLgQ0DwbEBcCIMlKujVLPIQ8uLwHIaB5vQAarsjmEiestWEu5CSgRB7kNi4WIAhUhrj8FE1UWKvu98Su4+qfkhKTq355mZL8QjnxhFPkmKNP1lwAmldAr4uLAXGvgGIl8zkay59KFn1NeEieAkrx1agLf0nJdvnF1VfKkiWLgot9sg64devWUHKvR8+uamlPCXkT8BLI0XKDZ531DbW458uvf/1rOe644+S7/3OR1NZkhoSKIpVILJr8718B0/vvf1Bu/M1NIcv/iy++KDuU0G/YsF7j9VfJdiX7NbFSmTjpUJnxrxlaKrBaRo4YJ7XJhVoRoUjSkrMkVkn2fjwjYlJSWiptO6gHQE2K9lEUhIAOGjYANuBEfoRLNOHjxAlHBiGA8Ao/HIFPi4ALAZ8WMb/eEXAEHIGPI+BCgN8RjoAj4Ag0EoHWIATsItlx4h21svM+es6Ib5yUN81h45v1PU64Idi82ikAWEh4E/xyGbGPrtvG5Hl3GNjn9pk9x8sT7spTEO8zHsteq7XtIfopKTXy/R9doIQ4X36mrvtt0tsp2c8OAgBJ8iD2eBtQ6aBGLedpaZoUIOQdIAxB7f8qEjz88EPy6KMPhXJ6VXpNeXl5sK5Tdk+97aVLt3Zqqc/SfAobVAiIl/DLyc5Xr4DtMnz4SLniiv8L44rG7ydr6b2y8kJ5VSsO5Knw8OKLU+V///f/NJFfnkydOlUefPgeJfAFeqnmLVARIyMzPZQKfPXV1zVJYIeQ7X9b0SrtL1VqVASordF7ROfRrn2Oni/Q6gZdpKBQPQ62lmk/lUEIqNT8CqyV8II77/yDhjJ0CmEdsRhiAKEXTXMveS+JgYALAYmxz75KR8ARaD4E/Ge3+bD1nh0BRyBBEGjJQgBkliRuxG0Hyr0zHp5nDogbZNMOrqUN55rSJb+h2MC48fJxO4+GeeEaeW8xnpWos+fKysr6GHZbOxb7f1vnfxMkQgw+YgoCSlwIIJzgwou+KePHj5Pzv3WhnstQbFOVpBcqac8KeJaVlUlmRkY8MaHOLxar1sR7Kgwowf79nb+Xl156KZTQ6927t4weM0pzB3QNeQkyM9vIb268QTZsXCG9tExfx44dtd8SDRXYHrwK8vPbhRJ/V1xxpeYuOHrnfifL/A/ek1deeUlJ/TB54omn5Lprb1AX/u5a8q9QrrjyUi1tuFgyspJUcNguPXv21HskQ5YtXaHQJMmAAQOkfaeccG1+bnspLihSD4cyrZxQK5UawtBGSyoWFVVpBYEdmmsgWSsdtAtCAPcVuQ9uu+22kNOARI9UHXARoJE3dAI2dyEgATfdl+wIOAJNioALAU0Kp3fmCDgCiYhASxcCzLJt1vGQHV9j3iHB8UR3cSHABAMTC5rSI4A5NPQK2OVwQGLAyJ0Vfrni+QN2Ww5wD25CEx6igkOwzO9MCsjnrH+3x8eEACvBZyELBPybEBByCsYPzRHw459eLF/58mkqBhymbv05IdM/yRBrasAaMqzO9SHxoPahZfGSUzXmvrhIVq9ZKWkqEFAmLzMzRzKzMpV0kzuhSjPwp4Vkir+64VqZNu2fgVATYoBYwL5VaEWBoqJiFRhyZED/QXLDr25WcSFZz22VyTffGMINjjvuWHnssb/LL6++Tvr2GRhCByZP/rW8+fZUDUnYrn2UaiLB8bJ69UZZuWKtigUdpWevbrJ5y2YpVLGhb88+Su7zpVI9DOqSKjSMQMUiDYnYvr1aQxfKdCmpWk4wW+dZGoQWRIVbb71dvQmyQw4FDw3YgxvWL/k3BFwI8JvCEXAEHIHGIeBCQOPw89aOgCPgCGAhj9LUFoUIU4cAQ/hxIYfsGwHGnRtPASPIgc/uNN0aYW6qxTI+JJF+4+NBxMOI+tAXalmvP/QzwgXiDwj4JxD2/zA51m1iB2tm7atXrw6W6/79+wcMmIfN6WNd1ZN7xtcyfLsmVj9XK0NIRQHc3qtryuXKqy6VH/7oYrXq95KaqvSQPyBWWyObN2/U2PwSnU9MRo0YoUQcHNSyrgR888Z10rFzJyX/Wl5Q3e9TUtuolZ/cAyRPZO+oYpAq997zF3n874+o9b40VAQQjdXPysqSbt266Z7WyMYNW0NpwLZ5neS888+TxUsWyAMP3CsdO7WVCy64UO756wNy4QUXyWGHHSnbthXJHXfcIu/Pn64W/nLJzsmUnj0GyIfzl2npwxrp1Lm9liws0fKAJTp+suToOCOGDdJxS3XcMimrLNE1ZEixlhWsKEuW7QXahwoBliOge/fucvPNt2jYQjtdJyEQcc8P9wpoqm9TYvTjQkBi7LOv0hFwBJoPARcCmg9b79kRcAQSBIGWLgSsXbtW48rXyQglocSW4yIPCS4oKJAePXqE91jrsTCTmR7Xc3Onb6otJlM+Ywf3eE0mF3enh2RbYsAo2YeJK9mN00d9REII9nBCpt2UlJTI+vXrw5qWLl0qBx98cL0I8IkeAfVjMAcTJTiJKBEXJsy7QZcRQiliWmbv17++Ri697MeSESzhbWTzpmJZsnSBHH74YbJsmWbjX79RS/xNDOUIY1UVGhqhggBL0z5qNPFgqooA8SoEekpzB1Sq10amxu5D+l/SBH+33HKLJvnbHi/hl50aRB0y9Y8aNVrd82tl48atilaaWu/b6z5u0Tj+nBCacOGFF8pdd/1ZunbpJePGHirvvTc3iBOpbUqltHyjDBs+RNtlyYzpc1VY6KXz09j/wg1aySFfhYfqEM7QsX22Chz5kqzCQUV1ieS27SSFBRU632xZtniNCiztQx4F8EZgwiOgXT45Ajw0YA9vWb+sAQIuBPgt4Qg4Ao5A4xBwIaBx+HlrR8ARcARalEcA5BCSGhLOKZFcuHCh9OnTR7PL5wXCWqoZ3yHkHPPmzZPBgwfvJOZ18vbbb4d2Y8aMqfcSwIoOuRs1alSwqm/evDm04WiYVM9uFQs9sJCDNWvWBPK9atWq4DaOO3tntYLnahK7ONHWwnRqATfvhXhIQjxLf0VFpc5PiXWDw4SKXQn9KOcXFwwsLwLzWLRoUUhehwABDhlKahs6ePxbvoL6sfAI2OUMQtJAhAnmShvwXb5iqWQpWR8woLfM+3C2HDD0AF1NupLt+dKv3xAVIDqoCLBUhZWYJuMbEsZmf96ZNUvbtZGRo0fJ2jVrpYMKFamp6epOjxcBFQvI1UBYQaXOuY1cc8018u4772jpP9zwM0OpxXhyPjw9NDRAxRUs8Vu2FapYUKpJATO1OkF2KFd41FHHyJLFSxX/NSGfQFWV9q3zqZUd+iiWsWPHyMIFK6Rgq4oTKZlhfyh3iCiRpuKERjVoAsEM6dO3m6JRHoSI3lrWcNWqtSpWiHy0aIN06dItrAvxQuMG5K9/vU9ys/OCR0CyigFspv9B4v+YfhoEXAj4NGj5tY6AI+AI/DsC/rvrd4Uj4Ag4Ao1EoKV5BEBSyTgP8R46dGggrBB8Cw3AYgu553x+fr66rRfLggULAknH1Zxr6WPx4sUCiT/kkEPCNR999JGMHj1aSV+X+pJ6lkfAkg9CvrH+Q7g5qEu/adOm0CdtGXfGjBly0kknhc/j5fVwr49XKGBOvGb8J598UiZNmhTmFT0gqvRn7v8mehDmYHkOEAoQQTp16hS8IRibzxsmBowmT2Tc6FyiY9KfzRdxZMMGtairBXzcuFGaPK9UCXySrNuwTt3oc+VfM96WIw4/LpBg9oEDnJkn/cydOzeIMcT5L1myRKZPny7nn3eBijQl8uhjj8mZZ35NLextQ5lCEgouWfqR3HfffRrf31f7yQuhCOPGjQ3u+JMn3yRz5s4J55L1+u6KVWl5mVrrCyVPr2V9CCHgXFRYFEi+XqkRD7VK6stUg6mQkSOHywfzlujnlUr8s1VgqFGvgnYy/IADZNDAAbr/B0nfvj1ky9b1ctfdt6sYkSyDhwzQdczWbpJl9tyVKkL0Ctb/mhoNFyiv1GSBv5duXbtLuiYg5DyH/0HSyH+IEqy5CwEJtuG+XEfAEWhyBPx3t8kh9Q4dAUcg0RBoSUKAxb1j7ceKbwcE+eWXX5YTTjghkPFXX31VTjzxxEDwIcwDBw4MIoBZ2D/88EONJd8mhx56aBAEIJDjxo0LVncbI5p80NoRZvDII4/I0UcfHdrz3rwMIMWQ+7PPPjuc53NEBfq05H5cg3X76aef1nj2wwKRb0jezaLP3OmbB3MxEYA+INeICKyDeTNnEyei9y/nIcm0ZR60Jfa+4RH1QHhHLfN9+/YLWft79OgibTI0Od/2rdq2TF544SW54NsXqaBRq7guUVz7h/6YH14JM2fODKIAIQp4V/zzn/+Us846S8MICtSL4F055NCDdb1agq9dnuYJSNYSgDvkgw/my4iRIyRTSwcWFGwJIQLXXXd9SEJ49dW/kFnvzFKRpyiIBOUacoBnQOfOncO+gV8g/yrQgBt7n5mh81GPgOpYiXoNpOq1HWX+vMVSF8tUj4As9SbIlW+cc5ac8PkTJFfnGjSaOrX0a6nBX//mGi0hmCtDhg6Sp556QqsH5KonySLto6vuQ2YQgQhPuP76G0LyQoQAjYRQ6YHygf4nSaL929mY9boQ0Bj0vK0j4Ag4Ai7A+z3gCDgCjkCjEWhpQsC7774b8gFAfCFfhVoCDhd5iDWkkBCACRMmBAL81FNPhdfxpHNxMvz666+HZzwBEBQ4KEGHBbrhYdZ7iC5EE+s/OQk4CEOAlFKKjnk8ptbuz3/+8xoSkBvGtkdDq/yLGg+PJ0PXrl3DGhpWL7CEh3gPYFFHEGBuJAFkHDwXWP/s2bNDmANr4bw9704IMFFj69atIZ9AwyPqaYCXRI8ePXX+aYrtVqmqLtN5pobyfyeffIoKBCXqDt9GOnboqNbztCACgA1CDAQdgQbCDM7gwf68M2u2TDx8gsbXt1dvg3XqBdE9VA3A/T9NkwUGDJRQP/HE34OAw3qWL18qV111lV5THsIIIPlpOg/c8BFYwI712MF7MMNJP1XDG8ori6Rvvy46l1JZu3qzns3W/IQZKkycLd/85jmSrmEBScn0pyEKusaU1Fr5wx9u1uSG+epFMFT+cNftkt+ug7zxrw903p001CFHxZCKUPng/674hQweNFT7VI+P4IPgQkCj/yFKsA5cCEiwDfflOgKOQJMj4PJ7k0PqHToCjkCiIdCShAAI5pw5czRB3eGB2EPKSQCIazykcJbGpkM+IYT/+Mc/AqkkVABLODH9RqwPOuggwfIN4TzwwAPrXfh5bxn3za3fsvMTeoDQAGnF8k1egkGDBoXwAoSIM888s56MQ4zNEwCizGus7q+88koQABAeOHZH3jnPtYQ+IABArnHXZx3MH0HgtddekyOPPDJ8bkkBbczo/WshDebRwGe7K5toeQcYl1CDAQMGailA/YlV6/3atavliSf/LmecfrqS9xrJz2ura2+nCfy0UoK665PQD3GGeSDGkKQRUeSCCy5QMr9c3njjDcXmLCXQGQG/jIx0dbmP53pIAxfNA8BePvrwI3LqaafpmrI08eA6xWrqzhwBRYH04yFQVrFDZs+ZLVu2bAk4cCDOWFgE+4c3RrqGNdTWlcvYg0bKnNnvy44SFYGSc2XUyIPkiiuu1NAAwgmoYBDPk5CmoQ9ah0Ee+9t9ktc2Qw4cM1yu+uXlWvKwg8x9f3nIPZCeniE6VRUlkuWHP/ixjD90IpJDvEpC+M8PR2DPEXAhYM+x8isdAUfAEdgdAv676/eFI+AIOAKNRKAlCQEQ1g0bNoQH5B5rP+Rv48aNsmLFiuAmD3F//PHHAzE3rwEgwo0ewthXE8EhAhygMeKU2zOXbiPDRs4hxVxv7vy42XMNFn3i+kkqyDgTJ04MRB1iHk3MZ+78zAFyimiBmz/eCfTNPPEesFCEaGJARAvGOf744wNhJszgoYcekh/84Af1IRBxUq3kdKf7f8NygTZvSDZ902e0vCLjW3LBhnkMFi1cHMr9EZv/t8cfka997asqDlCWMFXFiGUyYviIuKCgv8LPPPNUEGaI1WeuiB3HHntsGAuPjDPOOCOsNz6HeJhEqK6QpVUEdooer776mkycMFFd+XM0Br8s9JOlCQEpMYjHfbzAZbzc4K133BwwQJihKgTX4nVAXgJe19ZqOIS2y8pJk4GD+sjbb82Sqso0SUvJk+uv/a2KFRM0bEDFgjTt/2P0vUY++PA9zUGwTQ4aN1ouv+JHkqb79dFHq3X/qqVD+06hVCCVBhACJk44QtuzHhVX0Ew8NKCR/xIlVnMXAhJrv321joAj0PQIuBDQ9Jh6j46AI5BgCLQkIQDyCjm3OHoINu+xyEPsyQ0AAcbtnzJzkFUeWNJx5celnjh+LPm4sENQIcjRfADRZH0QfEvmh2s67vH0wVhYuyG09I+7PZZ+S1xo/fE55J9khRB1xjTCyHvGJ2cApBYizdy5HhL9/vvvB28F+uA1FvC33nor5CdgzYgIVrbQchVYrDxk/JhjjqkPh6C/KPG3kAcTB3hPW57jZLouYDxlylNyyiknhXGYK94XhDVQ/q9Ak/PNnPm24jE8hEgwBxIl4hWAdwAx/FQSYH3kF6ACAB4MJnjs2FGiZD9bBY8X1AJ/oAokPXaSfTwNQuB+ECJqtR1Wd95X15TKTZN/F8ap0vFKdF49dOwq9Uoo1RCATBUPamtrQjWCXr3Jz5CsRH6p5gzIkG5dBsptt94pXbt1QVIIbv0fFwK0ZoB6HKSmqtk/uUom33KDbNy0XtZqWcSiwmLp13egekHoNeVVcvjEo+R/LrxYBQAtf0hogAsBCfavZuOX60JA4zH0HhwBRyCxEXAhILH331fvCDgCTYBASxICjGBDOs1yD8HFGwCyyjk+w1r/wQcfhER2xJNDpI877rjwjOs6ZBrxgGR2hA9wLW1JwEdfWJoh55BvziMOvPnmm6E/vA5oS78QXhL3EavPPCDLkH6u69evX3gmaR4iBFZz5kZIAe7skGo+g4CTYA+vBuZlngh4PXA94gCiBmEPeDMgICxdujSslzHwiqAf3PMJkeA8ogXhB+QRYL6EL3Ce9TAOY5BojxwJ9IEggJCBwMB6EQ4eeOB+teafFSzzzIF2zB3PhriIEQvknoSLy5YtC+OfeuqpQbgAk7Fjx4Y8AXhKvD9PM//rOgnJSE1NC/NFKMDTgZCHTh07y7ixB2liQo3b1+sIH6iqUqu95iDgiJcarNbSgQXyk5/8KORNAFPwYa7gYxUddEtCXoPR6t6/YsUy9RYolfSUfBkzeoLccMPvQk6CIAQkxcUPqdv1p0SNritJkwbW1JbJ8y9O0flPlaKSAlmtpQkHDz5AvRVqNDwgWfJyO8jtt90ZEgfawfr8cAT2FAEXAvYUKb/OEXAEHIHdI+C/un5nOAKOgCPQSARakhAAOYdAcmCph7xyQFQhunwGGX744YeDNR1Cz+tzzz03lPqbP3++fOtb3wqeA1jnIZIQbis1iHs5QgAk1pL+IT688MILgTBTfWDatGlBVCCGH3JOP1QmwNpNmMB1110n3/ve94LIMHz48EDCTz755OBBABGHxJLQECEA6znW7a9//evBGg8R54DcQqgh0ljgmTe5AghlgEQzF+bJOazxjHXEEUeEPAmU7/vSl74k999/f6hgwBw/97nPadz9+tCG+HoSHELqEThYB20h+kzeQGAAACAASURBVOCJBX/ZsqUhoV9cyNiqVvXF6gUxVAWMzTqvHTJq9KgwtyMmHRnc9JkDeCNAkBOA8omPPvpoOAemNbGK4L5PSUHCDsaPHy/33HPPzmSHaZqBf6BsUMt7EE+yM8N+hESEIX+AVmbQEIjVq1bK/Q/8WcM63lLLfUXYO46Qa2CnhwSYtm2bq+79hXofxBMq1sZSQ36Ao486WX720yu0X00QmEy5RMIOSFIYL//HQQRCRUW5ZGQmybz578pf77lLYknlwaOke7deITQgOSlDystict+9D+qepdfnB/DQgEb+Q5RgzV0ISLAN9+U6Ao5AkyPgQkCTQ+odOgKOQKIh0JKEAKztuJtzGPHiGSLOM4IAxBbLPsIABI5SdpBxrPBY5YnrN5d7LOFcB/GGpNIHVncOrOZY/BkTLwL6gcBD3iH1EGvEAog5BH3kyJH1mfKxdONlQH/MhT4QBTgQErgewYIYekQF+iEBIO78CAIQdg6IMcSe9l/4whdCaABzxgJOKAFu9iRPJEEiRJ5rIf0kM8S74C9/+Yucf/75QQRhnYQwYPGH4GPFpz1YsBbEAcszMHfubDlw7Ghd5wpNtjc3CBV4U9CWsIq33n5T8ThInvj7P9QzoltoixCCOMA8zRuD/hBacvOypHOnzvKvf82Q0zXp4JQpU4LoUFy8I+C5ZfOWgB8p90JYgM6rti4WDw3Q17je08+y5R/KvLlzNCSgRBZp9YStW7eou361Wuk1GWAQUdTWX1ejr2MyaPCAMGf1L5BYdRv52lfPCe78CAG1tVVhnKQkFQEiQgB5EVJSkzSZYZksXDRfbtbwgA6dM2WJemDkqhdAVlaeXp8u27YWy5/u+quKHPkqMqiwELkfE+3fD1/vZ0PAhYDPhpu3cgQcAUfAEHAhwO8FR8ARcAQaiUBLEwJweQ9l4naWDoQgYhnHVR+LNCQUMg+Jh7DjAs8DbwGS41n5PYgoQgGEH4IMwTYRwCDFwv7ee+8FCzZiAWJCPIa+NrzHAk1bvBMg4YQIQIifeeaZMCc8EiDgWPUZ+9lnn5VevXqFB68h61jTIeSIGcwTYQHPA6s0gEBA0kDWxZj0B8EmTwFu+qzbrOOsH4GAeWLxR1SgH9bJGH369AnzYE0IBngHcB3zAU9LJvjhhx/o/DupOPG6fOUrXw1jY9lnXvSzbt3asAcLFiwM7QnFQFiwUAo8N1gXCRoZkz2iukB+ftuQA4HQCkQZBApwZw3sA2ECzIFreG+lCQkNgLgnaxWDsvIdKnpskHXr1wRPCYSfRYsWBk8FcgQkJZGLIEVJe47OaZUmCcxUDDKlfbtO8tOf/kxDJcZA21VgMCGA/APx/AhhnGTd37pqWb9hjfz00ot1D3NkS0GhlGuFgU5d++g1aVKwbYf85pobpVf3XioE7AwP8L9IGvkvUWI1dyEgsfbbV+sIOAJNj4D/7DY9pt6jI+AIJBgCLUkIwDIP4cSlHcIN0YY8Q2IhppBeI+oQTMiknUMYIK4c13euN5IJqea9laCLbr95BXAt10QrDNg5iDF921i0Z55Y7XGHhyib+zrXWIlCu96S5wV3eJ0z7+0c7cxKD0GGxHPYWq20oYUU8Jm135X4rzacsySLtgbEA17bmHEiXFef4Z8Qh0svvTSQctryuc2ZsAXmAuHHmwGhAVzxYDDM6Iv5g43ldsCjAnGG8AjEEZI6Pvjgg8FrwRImIpDgVcC4kydPDp4TeIEUFRXKM89OkYsuukgxzVFRIJQSkOUrlsqvbrg+eH3k5GTLtoINGtoxTEWG1bJ5U5FkqxU/VUsFpqSkh7247LLLwtiUA6QUILkOUlPVxV+9A+rUCyEpWUMGpFY2bVkvV175U60WkCTFZeWyqWC7dOs5QBMWaonC8jq5/JLLZcjAoZJcuzO0AD3BD0dgDxFwIWAPgfLLHAFHwBH4BARcCPBbwxFwBByBRiLQkoQAI7nRJXMOsgxZNU8BI8ZGqI3gIgpwmFgASaUN7Y3wNoSTazkgzZad34gt5ByCTD9WycDIL/3aZ9Y+ej2ihGXRZ3y7xkQDxA7INWNa/gC8AWhDPxwW2mDihoka0b6sIoAJF7TFewHvB4ixlRA0Szzj/e1vf9OSgV+rFzCs+gIYROfKurHucx5RhpCDhgKJ7RntwITcAYxF3gRIP94UeDfgPUDYAevDm4K1kYCQ9xB3xonFqkISxNRUyLdWEdD8ATNnvamx/H8JXhCc37J1vRxz9GGa3HGmjqclC9Oygvt/enobFZCq1OugXdjrc887T8Mbxkt+XlvFuEbPIRCxz4SFVKnwUCDf+/63pXefLKlQAWfVug3Sq+9gDRsgnCBdzvrK2TJp/OGSpDkIQhVCFwIa+S9RYjV3ISCx9ttX6wg4Ak2PgAsBTY+p9+gIOAIJhkBLEgIgkJB8s5Kbhd2s2WadN2u0WcWtrF70vVmuLUu/EeaGIkPUKo+QwNhGbk1QgEwbATahgWvMvZ/xo94KJkBAdumPB5/bHIzoc87EDbOsW7/m1WAYmKdBVKwwTwXmZBZ9QiNw8QdHw4BxsPITlgAhJ9M/55ifeUKYIGJYc55cCJZckfN2RAUY89ZgLhZqgTs/IQyENuBFgMUfEYHQADw+mB+YkEjx2GOPDd2Sf4AwjCFDBgey/u57s/TcaxpS8YHmDCgKwkBtrVYziFVqScNB8t67cyQluY3U1aYGb4DqKs05oOEFVA3gAXEnP8MRhx8pffsNkHZtO9VXoqBCQbWWIHz0kXu1QsPbUqaCwwqda7eeGnKiYQax6iSZePAkOetr39C8gyoMpOiEXAhIsH85G7dcFwIah5+3dgQcAUfAhQC/BxwBR8ARaCQCLUkIaGjZj7r4G0E2Qh51Uec1VmAs6hBOEwbsGQjNZd6s3kZ4LW7eiLaJDNbG2lmogRFim5u9N3LcUGgwEcDmbeKCiQ48m/BgQgdtjOTbGriOZIkWX2+hDtFwBAg4MfvRufI57XDvR3TAXZ++DQeeTUDh2cISCHvAov+Nb3wjzM/wiq7XXpuYYh4ZJr6AhYUbmLcEa0OAMOHBRJ9dQgjhDzEl6hXy0EMParLEd2XDxrUabrBdrfXV6kGQoe78ebqe5Ro+oOUIBfxSJCc7N3gf4HVAycPBBwyQrpqbgM9iMQ2RSEPMITEhyQIJBSHEY73cdff1UlJeoh4B6yVPwz0ys7XaQlmtDO03TH7w3R9JilYSSEpWMcCFgEb+S5RYzV0ISKz99tU6Ao5A0yPgQkDTY+o9OgKOQIIh0JKEgKbcGggm7vnEuBux5tmIqRFgniGpUcLNPEjMR9sowY/G9kNcjZjTFos7IoSNRR/2GoECr4Io6WdM+oPY2xyMJEOwzTvChArLMdDQgh8VLLgGiz8VDLgOMm+lCUn0Z/OjDUIC82de5mVg3hCELSAcUHEgKqI05f7srq9d+RMCemr9r5Jp01+VO++8PSQRLC8v1dCBIbJcvQoqK6ulFmu9CgHJSemhssKFF14Y1pipD9onhTwDhIvA4jWXgUZo4NigWRqCELF161q5957Jsr1su5RUVmjSwALp2r2n1KhHQHZqntzwy99oy/T4VF0IaO7tb1X9uxDQqrbTF+MIOAL7AAEXAvYB6D6kI+AItC4EElUIsGR5FtMPcbf4dxMDjHBbDgALSzCRgOtpb9Z7s6SbxT3ww52kPeo6H/UagMibBdz64tkSIlqOgIbhDyYEmOeBjUU75mEPW5MJBbwnMR/XUcaQNUXDFvicnAPRnAeWt8CEC9oyH+a9N4UA8w7QLA/B+r9583r5y1/v1jwBM0JcP+78I4aPkA/mfyhVGvefrKEBoln+D5twuFxyyU81tEATSwbCjgeDfY95Ea8cEKtROUB1ATwDEAkqK4vl3ntvk+Wrl0u1ViNYt2mDtO/QSdJTs6WsqEL+ePs9LgS0rn8O99pqXAjYa1D7QI6AI9BKEXAhoJVurC/LEXAE9h4CiSoEQPZfffXVQHrJZH/aaadpebv8UMaPmHXi5adPny69e/cOZP+ggw6SqVOnBss+JJvY9dWrV4fEe8TUz5s3L5TPw1JOOTzi5ykPOGfOnNCGEoSQa0rx0Y42xMhjdWf8s88+u95DAPL/4osvykknnRTCGWbNmiWjRo0Kc7K4+gULFgQ3f4g8XgO4/UPMSbzHMyUCOT9y5MjQhvUiBtg83nnnnfAZ5Pr9998P4gAVGLhm7NixARe8BUaMGFGfKNFyHjCmJRe0O9WEAwuVaI47mPJ+5AGoqq6QKVP+Lg8/8oDG/VPur1IxLpHsnEzpoSX9Fi1YFnICiLrtZ2Xmyy9/ea1MmDBJ8wWoyz/VD7SUYVq6lv3jrwitHGAHeSHx8g/VA5JIElkjDz/0J5k5+y1JyUyVzQWbJS+/vbRJy5HNa7bKPX98SNK1PGHoyD0CmmPLW22fLgS02q31hTkCjsBeQsCFgL0EtA/jCDgCrReBRBUCINj/+Mc/5Mtf/nKwiFvVAc5NmjRJunbtKs8//3wg47/97W/lu9/9bnCRnzlzZiDKEG3czRETTjzxxECaIdazZ8+Wbt26BUHhqKOOCs+QcD6DJK9cuTKcO+GEE4JIwPVk0Ec8ME8EiDnXTZw4MSTII3s+ggMlCbmOGPc77rhDvv71r2t2+6KQSZ9M/8wHsYKM/8wd130I+1tvvRWEDsQJ1sU87rvvvhAiwDXr168PQsDjjz8u3//+90M1ARL7TZkyRY4//viQ0M/CFvgmmHdBwwSBfNa8QgDVFWpl3fo1cvcf75SNmhugoHCTVgrYIBmZ6erhQKlGTWK4qUSxhOSnaunADPnDH/4kgwcNCaUCQ64Hqg6ECgH6v3gVwnCoTrPzfGgchIBZM1+XP9/7J8lpnyOr1q+UTp27hZKEhTrGb66dLJ3adXMhoPX+89hsK3MhoNmg9Y4dAUcgQRBwISBBNtqX6Qg4As2HQKIKAUZ8zzrrrEDwc3JygmUecvvkk0/KT37yE3nllVdk8ODBgYSfcsopsm7dunDNgAEDAjmH6L/xxhty6qmnhuz5eA9MmzYtlNIj/8Do0aNDTD5Wd5LUITZQ5o7M+CYSELOOqPClL32pPikg1n68EN5++20555xzgkUfoYGs+pDwI444Qn7/+9/LF7/4xeAxwDj33ntvsOhTeg+hgrYQeMQF5oqgwWvK8eENgFcD3glnnHFG8FBg7m+++Wbog3bMASs/Hg6nn356PcGPhi/Qxy4SHWfUzSkE4A0AW6+tqwmlBKe+8oI88uj9Uqox/IQJjB4zQvHdJtu31WjoA2UXMe8nyVdVGPnOdy6UNM34n4Lvv55L0goC/yYExOWAnd4ArKdWPTYK5YqrLpWUrFrZVrRFUjWpYMd2PWRHUY385PuXS9/eA+LrTvY/SZrvX6nW17MLAa1vT31FjoAjsHcR8F/dvYu3j+YIOAKtEIFEFQIgtLjzYyUnFAA3ekg91vbHHntMXcknBFd8XPIh82PGjJE1a9YEF3yyz3M94QLPPfdcINe40HMODwGEAq7l3OLFiwMB5zF06FDNbl8slPDDiwBLPeEIJOTDY4A5ITpgxef9008/HVz9sc5bFQCSFDKXZ555JggCiAoQf/rC7R8PAzwEECwQJBAyCC2gb/oq0IR3XMP45v3AfCD/hBps2LAhrBtBhDJ+L7zwQn05QYg/QoGVIrQqAHvra1GnsfsxxRGLfm1tlVL2avnTn++UJ558VPEtk1FjhsuSxSukuAhLP7kbNO+D5hJAhPnhD38kA/oPVcEnP1QS0K7qhQtLsPjv6yAUoVyu+/XPpbhsgxQUsw9Z0ql9X9leEJOLv/MDGTJomIYT4F6wt1DwcVoDAi4EtIZd9DU4Ao7AvkTAf3b3Jfo+tiPgCLQKBBJVCMCyjsWbeHrLis/7aFZ/CKKVIeS1VQqwjacd7a18Hteauzyv7TMre8h7c6unDwg/1xGPz3nIvh02D5uDJfSzagKWqI/r6YPDkvrRhrlZIkA+s7KH9Mt5Ev4hQNjcOIcAgEeBJVC0dhaywHvmiSDAfJrT+r+7L1dleZVa5HHrr9VKALWyZu1yue32yfLOu29qyENHyc3LUuFlhdTV5LBixVf3p00c09pYnQoCQ+WLp31FRZBTlLynhXXYGnn+9/XUKj6Vcs8Dd8j7H74llSoKVFbUSrcu/aW4sFa+e97FMmzoCO0rHmrghyOwpwi4ELCnSPl1joAj4AjsHgH/2fU7wxFwBByBRiKQyEIA5BfSC3mHGFv2fqsCYAnwgBgyjMWfw8roNawWEAhnqEEf/3miDWNEy+8xlmW/t8z/RryNcJsIYJZ3uz7qit9w2+nDSL5VLbByg7znsMoIPNs5xuB11OU/WhUhWjmBPnhvlQqiOQIaeRvuUfNYNcn+wLhaQx9myM233KiVAkpDtYCu3TqFhIHr1myWlOQ8xQIhhtKA8T1p27aduvlXS98+/eXcc8+XHj17h/wLiDBR4ePjE1G3gbpqee7lx2Xq61M0Y0ClelSUSK8eB0hVWYpcfMH3pX+fgS4E7NHu+UVRBFwI8PvBEXAEHIHGIeBCQOPw89aOgCPgCGARjqRLSxxAjPwasbUye5B7svxjLedAILByeubij2BgpNrIsMFo701goA/7zAQEs/wbwedzc08n+R/hAtbGxATzTKD/6PyipJ6xdmelN2HAxjCxwjwZTAQoLCxUwty2XhxhTCP91i9tGNNw25t3DFZ9xickIDk5JnfffYc8/+LTGt6xWcMwhoUcDuXqNVBRFpAI8yTBYo8ePaVv337SS8n/qFFjNERimPYRX4NhFt2v6JrqVHR4d+50eeyJP6tHQJnsKKmQTh37SnV5mvzwokukb6/+oRKBewTszTuh5Y/lQkDL30NfgSPgCOxbBFwI2Lf4++iOgCPQChBoyUJAIIX6gKwbMYe0m2s8RI+HkVcs8xB8c2/nOl5zjuR+WPwtO75Z5TlPDgCzGnPeLO9mwTeybgQ76jEAuSYhIH1znjGZL+cYm/GM3HOOg+vMzd/GsLlargALSzAX/+itaJ4GnLNwBcPHiC/9cZ0RevoDO1uviRTR0Ahbp63DvAno00IRmJ+FGzAG67NwBvOO4DkqmPwnT4fouqoqqoOrP+76b739hlRUlsj9998jy1csDdUPFi/+SDZtLJDcnA4Bv0MOGS//+78/l5zsXK0qEMfW1q/+EfEqAXowTxNjGn6lKVm4ZPlcufNPN0pSakyrFBRL5459pGBzhdx12x+V/7PGdDppBf8a+BL2FgIuBOwtpH0cR8ARaK0I+K9ua91ZX5cj4AjsNQRauhAAKSUBH8n5IOxkv6ccHgn9LC7ektoZGba4e4uVX7RoUbCEk1zPSCnXGBk24stnRqAhxQgIEE7Goz3jN3TrZw4WgmBCgYUi2PjMn9h8mx/Emb5NULBxzSMByzefUUoQDwJzcacdfVFdwCz5tDWvBiPs5DrYuHFjwIh5m7hhHgMmdFgYg5FlCxOw9VDJwMQMxiFJYTRcwOZAe5IytmvXLlwPTlHivce5BuIRDlJWXiR/f/JhLZH4tFYMKNbSh0VaCpHEjEulprpOykorNQ/ASfKNb3xTvQD6SJuMrIinBOyfB94Au6oefNIXjgSFWwtXy8+v+oGWEMzUdRRojoABUlGaJDf/5hbNVUD4gcoBxCz44QjsIQIuBOwhUH6ZI+AIOAKfgIALAX5rOAKOgCPQSARauhDA8imh99RTT4WM/5BksuxT7g9Sakn2jPxjuYYw434PaSa7Ptn9yZxPVn3zHuCa8vLy0EdeXl6wrJt128g+1/Ca8n9k7seib9Zlc7s3Im6eCBa3z3nmApHfsmVLINFGqikXSAZ/5kdZQxMdGI/+yexv4gSkmlKIXE+ZwK5du0r37t2D+GAeE1HrP+vs1atXEAL69+8fxAdLkmheCOYlYN4EUdJu3gY80xdlCr+m5flefvllOeaYY4IrfjRfAVUWcnNzQ/WE4cOHByw5ouEQn+SW3/DWrqmq1YoBtFWPgJnT5Pbbb5Ki7YVhvN69+up8lhIQEIj5Kad8UY479gQZNnyklg1M2yUEaJLBTyUEaMXC6rpiueCiM6VdlxzdqwLp2X2g9O4+RKsGXKxzQQCIe5744QjsKQIuBOwpUn6dI+AIOAK7R8CFAL8zHAFHwBFoJAItWQhg6Vi3KYcH2YUUQ14PPvjgUE4PggjphYRCxBEKHn300VDej2tuvvlmueSSSwIhf/PNNwMpxkJODgCzer/00kuhj89//vOhtB9EFoJ+5JFHBjJL33379g0eCQsXLgzWeIQI+pk0aVIgyLjcjxs3Th544AE555xzQonBQw45JJTimzFjRihD+Pzzz4cSfhyUKySU4OSTT5YVK1YEAYL1nHfeeUHEuPfee0N5Q9a0adOmIEBQmnDKlCly/PHHhznhJYCHw/Tp0wNB5+A1JQaZD9Z8DkQFDsoKYrGnf/qjPcJE1IrPvFgXYgOP1157LayL9VJm8Oijjw7CBmNMnTo1lC6cOXOmdOvWLVwPvuwXbSxPwqdKPKiGfCoBJKfEZOOm1fLb310vCxbM1/VkS15uOxWBNkt1Vdyb4tZb71RxZaRUVcQ0nCCe5FHTBoaKA59GCKBJTMrkJ5d/R1I0bcSateukR7cB8sWTz5TPHfY5qaqM6V6RT8L/JGnkP0UJ1dyFgITabl+sI+AINAMC/qvbDKB6l46AI5BYCLR0IWDJkiWByA8ZMkR4DcmFjGIxh5RDinGhRyCAeEPyccOHvEJCuQaL/KxZs0JbSD3km9eEGUD8IducQwyAQENq6Yt4esIK8C4wK7iV8uMZUk1/5AlArDjqqKPC82GHHRZEBEi4ucnzmmuZC2X8GJv1HHfcccFrgTkzV6z/L774YiD3H3zwQX04A/MaM2ZMGIv2kG2esVSbwMAaER0g5wMHDgwYIABA+PE8gLjPmzcvJCNkjRwIErj1c/2cOXMCgUcEWb16dRgLQeONN94IJN9wRjihX9YETlxnB8ICawFX86z4pPj8ht9EDdeXutqY1CWpV4dWC7jqqstk9pzZwQOidEeFjrlDYjW1KpIcJjf86kbd8zqdf6Zijes+vamSkKQm/k8RGoAQUJdUIdfccJmUlG+T9Rs2ypBBo+WcM74t/XoN1L7UG4DwAM8RkFj/cDZytS4ENBJAb+4IOAIJj4ALAQl/CzgAjoAj0FgEWqIQYBn+sS5PmzZNjj322EDcsb5jfYZ4QtJxl+c1pBwiiyiACz7XQpBpz2eEAOAmj8Wfz7AoY+HHcwBijkUesQECC7kdNWpUuGbBggWBnD/99NPhWog07vK4x2M5h2hD7skhwHWIBZxDOOB6SDefQaA58DTAig/ZJ66fOa1cuTKMi5WeZ0QJ1g9xxwOBeRKWwPwQBpjXyJEjA5HH/Z+xaAceXA+xh4QjgkDWmRf9LV26NKwVAYFrmBfzwdOA9ggerMvCLRAVECm4DnGAkAwEBMYDQ/YBLJgH+CLOIBCwDkIFuIZjT8MCAo1XUh7yLKhHwI7SbfJ/V/5M1/Sh7nNfxWltyA9QV6tl/S76kYYrfDWQdAt92JWHwHIE8CfEf/8zgjKEScnV8sc/3ypLly2U9RvxCOgt/+/qGyWjTVu9f0gWSO6Ixn4TvX0iIeBCQCLttq/VEXAEmgMB/9ltDlS9T0fAEUgoBFqaEGBx72wSBBPSasn0bOMgsBBWzhvhtPh6I594BkCqIcJWqs8S2UHEIbSQa0QA+mEs+rJM+/RvmfKtMoFVJbDShJYfAPJrc43WrI+2p1+rWGDlAWnDPCH3vLa4f65jrqw9EGT1LoDoc0C+IfOMQ5+0t2SBtOG95R6IViJAFDErPf0wBiKJVWXAc4F14h3AdZbjgDnQD/OzddLW1kIby31g84lWWbCcDHv0pVMOX6OiBeUDV69ZLL+58Tr1mvhIRZ4hsmrlmuABUK15BP76lwdl0KDB9SLDnnoc7G4OteqBkJxcI88+/w+ZNv2fsmnzBunRvbf86rrfquigYkYdVR/2SFPYoyX6RYmBgAsBibHPvkpHwBFoPgRcCGg+bL1nR8ARSBAEWpIQALnlMOuuWZNNHLBydla+zsrUmQcB7ewaqwpghNWS/Bmxpo1VG7Ds+ZDfKMm3cczqbOTZhAFrZ4nkIMDRknp23hIL2pgmFpg4EL0VrfKAzZ82CBoIFzzjUYBwwBGtYGAVFGiHAAGBt3FMCGEdNkcTNawPm5vF9HMdokIU+2jJQRMtDE/Wan1bZQbbzz0tH4hHgCQp2dewgOt/dbWsXbdKQzaWqtdFf1mxfLWut07SU7PknnseUo+E7vUlGKP3zKf9WiMExGorZe77M+X+B/4shUWFcsXPr5RhQw7Utaer8CCKgyYo9L9IPi20CX29CwEJvf2+eEfAEWgCBPxntwlA9C4cAUcgsRFoSUJANAu+EeLo7hmhtTJ3RuQta769tzYNCTF9moU6mtXexo1a862PqLXZSDOfmUhh5Nj6tXlHCXbD8nmWvd8s6Uamrbyglfezsn+45bNmK38YtbhHiXhU5IDEm9AQdc83r4Eowec6xjahwIQOKzcYxcLIvQkPYB4VX3ZXKnBPywcyD2L8V65cKjffcqOUV5SE3A0pWkqgrjZZ905nUpcmd/7+z6ECRFQ0+azfcoSAJB1za8EGueoXP1evjFS57eY7dCzKBqqYEqMyhf454n+RfFaIE7KdCwEJue2+aEfAEWhCBPxntwnB9K4cAUcgMRFoaUIAu2SlAM2SHCWv9jnP0WR0Rtjt2ci0lcOLEnojs/RhlmzzHOC6qOXexmFOWMGtpCCvrVSgEemGxDQqLBgZtiSDhCFYiUDGNNd7I98mYkRDJXjNWHgE8Dlk3yz4UTGBzyzWH+yiGfxtHoQa4Oof9U6wcAtbswkvFqpg5RXxNiAcwTwTothGxRwba09d9+vqSPRXK4889qCG+AMV0QAAC61JREFUQHyoMfuLQ0hEfn6eFBUWa46DrdK+XRf53sWXyBe+cMLHvBX2VGxo+K9AnbohxGLVUrxjq1x++aWh8sT5539bsw+0iYsBoXyg3pNePTAx/wH9jKt2IeAzAufNHAFHwBHYiYALAX4rOAKOgCPQSARakhDQyKV68xaNQJ2KEljna2X5imXy3uyZsmPHjlC1gMSEK1eslm2a/FAvkUmHHx1EjGjIxZ6GHzSEKORaqKmQJ598XCtGvB/KTXbu1FkvS1MRQEMC7PC/SFr03bW3J+9CwN5G3MdzBByB1oaA/+y2th319TgCjsBeR8CFgL0OuQ/4mRCICwF4BCQlJ4UygjEl6cnqiVGrnhCpGh7A+yQ1zScnpdWHBUTzO3yWYePhIjEpKy/Vig+bpV/fftoNf36oC8BOb4DQr/9F8lngTdg2LgQk7Nb7wh0BR6CJEPCf3SYC0rtxBByBxEXAhYDE3fuWt/J4skgLSYjFIOnxCgfxEA/i9pPqk0nadbvL7bCna6ePqipCKeKJJnnEwwwQAiK9+F8kewqpX8dd+lljVRw9R8ARcAQcAdff/R5wBBwBR6ApEHAhoClQ9D72BgKxWE0g4nV16hGgJBxyDhmvqoqpCKDEPJDxunqhgHe7iPtnm6HlXUhJMQEgLgjEFQkXAj4bqt7KhQC/BxwBR8ARaBwCrr83Dj9v7Qg4Ao4ApClKZxwRR6DZEbBb7rMaRevvWL1zQ6LBECoQT9gXzwuw68+Dxo4VTfD4b0kNXQho9nultQ7gQkBr3VlflyPgCOwtBFwI2FtI+ziOgCPQahFwIaDVbu1+u7DGkvP9dmE+MUdgDxFwIWAPgfLLHAFHwBH4BARcCPBbwxFwBByBRiLgQkAjAfTmnxqBPS0X+Kk79gaOQAtBwIWAFrJRPk1HwBHYbxFwIWC/3RqfmCPgCLQUBFwIaCk71Trn6d4BrXNffVX/GQEXAvwOcQQcAUegcQi4ENA4/Ly1I+AIOAKeI8DvgX2KgAsB+xR+H3wfIeBCwD4C3od1BByBVoOACwGtZit9IY6AI7CvEHCPgH2FvI8LAi4E+H2QiAi4EJCIu+5rdgQcgaZEwIWApkTT+3IEHIGERMCFgITcdl+0I+AI7EMEXAjYh+D70I6AI9AqEHAhoFVsoy/CEXAE9iUCLgTsS/R9bEfAEUhEBFwISMRd9zU7Ao5AUyLgQkBToul9OQKOQEIi4EJAQm67L9oRcAT2IQIuBOxD8H1oR8ARaBUIuBDQKrbRF+EIOAL7EgEXAvYl+j62I+AIJCICLgQk4q77mh0BR6ApEXAhoCnR9L4cAUcgIRFoSUJATU2NpKamSiwWC3uVnJwslZXlkpaWJnyWnp4enrmGZw5e19bWSkpKilRXV4dn/SO8Pkkdyeroh2eus355zXke9GXXJCen6LUS+qiqqgpj85o50beNRZvoefrnPQfX2LxsfGtvn9N3ZmZmmFd0vg3nznWsm4PPrG9bP+fsYWts2J+1ZQ5RvGzdtiabf0J+UZph0Z90z1kCRbsHebY9jO5z9H7i3uOgLQ/bS/aQe9TuVVtGZWVluG+4rznsu8F72tKHfVcY3/qN3mOc51r6t2toE702et/T1uZj97nd//aZfW7fV/suM/+MjIyPfX/sO9kS70sXAprhC+VdOgKOQEIh4EJAQm23L9YRcASaA4GWJARAXiAOEIJdZKmmnowYPkbojaxDeCA6PO/YsUOysrLqiTPEwwiPEQojQkZ6IBxGtGKxONGqqKiQ3NzceuGB/iEtRsaYw5YtW6Rdu3bSpk2bQORMpLD5mXhha7HPIT322ki+rY3zzI/zDQWIKOE3gmXtaMPnYAh+9MPDxAbDh3VF8TXRIEpEm+M+TNQ+be/ZczDmPjNyvjtMjFibOGCE365lHyHm0cNEKZ65F7kHeC4rKwt7beTf7nH6sHvf7j/G4brofWz3WHl5ef19ZK/te2DfKZs3YzOOCQasw4SmqIBhIhyfRQVAEwJNdLM5tbT7x4WAlrZjPl9HwBHY3xBwIWB/2xGfjyPgCLQ4BFqSEGBWTSMOvK+tjZMbDiNBRu6j1n6zuNtnUS+Ahh4B9GWkHuICmTFLeSyGNT9OtKKWSPMc4LyRFMbkYfPjGubOvDnMwhn1YogSLSM9Zp01CzL9m1eEEUkjczZvI/6MZ0II7VgP1xixZy7Mj2cTPOjTRArm2ZItr/vzFxLM582bJx06dJBevXrVCzWIM3xmxJzn7du3h3M5OTmybNky6d+/f9hHhJv8/PzwzF5zT3344YcybNgw2bx5cxCiNm3aFMQvruOz4cOHh3vCBCf65x5Yvny5dOvWLfRPe+6h999/P5zr3LmzvPnmm9K+fXsZPHhwuN5I+ty5c8M4ffv2laVLl8rAgQNl8eLFYU2sxb4PzIcxO3XqFNZKH+vXr5eOHTvWe7VEPQFWrFgR7j2+19yPCG+8pl/zfDGPhP15n3c3NxcCWtqO+XwdAUdgf0PAhYD9bUd8Po6AI9DiEGhJQgB//EOIIBuQGghEairhAXFyyzPnZ82aJT179pTs7Ox6wgAReu211wK5OeKII2TNmjXSp0+fQCyMVECisJLS19atW+Wjjz6So446SqZMmRLavP3229pnbiBCEJnCwkIZMGBAaM+1kKU5c+bIhAkTAoEpKSmpJ9EQvsMOOywQOT579tln5aSTTpKNGzdK27Ztg5fBhg0bAklijpCxgw46SEpLS8P1EKqXXnpJRo8eLdOmTZNDDz1UBg0aFF6PHTtWVq1aFdYCyWNuzHnSpElhDr179w5EcOHChWHO9MtamTPEbt26deEZ4tWlS5dAtBYtWhTIIO2inhEt7gbfjyfMfXPTTTfJMcccE+5rcIdUG4lnz9kn7kWINvfEqaeeKi+//LIUFBTImDFjwn1TVFQUiPfQoUODqPCvf/1LTj75ZJk+fbqccsopgcCPGDEi3GvvvvuujB8/XrDc047r+Z7wfu3atXL88cfLo48+Gr5biA0LFiwI9zX39H333RfmyPu8vLwgMEDst23bFvpAAOA79uUvfzmICggD3EfMlflwvPfee+FeZjwe3I/Mm+sh+hMnTqwX9Pj8nXfeCd8H+y4jHrAW8xgwkWw/3ubdTs2FgJa2Yz5fR8AR2N8QcCFgf9sRn48j4Ai0OARakhBglmrIA4QGgpuZ2Uaee+45Ofzww4PVEHLPZ2ZNh/xALnCXJiwAkgSRgXRA+rFAQrxWrlwZiAvkady4cYG8YDWFdCA8QHogJuQHOPTQ8YFcde3aVVavXi1DhgwJBB8hgoNrObCkQs4JEeAB4e/evbv069dPXnzxxSAuQO569OgRRAb6Y74HH3ywzJgxI5Bz5siaWB/X8NkTTzwRyBMPLLyIB+bSz9ogmK+++mogmBAsyD3rhWwiVBx55JEBK9bzpz/9KZA0BBTWhNDAePPnz5cDDjggEFGwjMZ6t7ibfD+dMHt29913h3uC+xAxh33iPkAQ4L7l3oCgs3c8EH0QdNhz7ldEL3PfhxxzPW3pg/uAvX3++efDvch9yf2KSMZ1fE+4x7jHuU+XLFkSxCPEJeaBYID4RFtEgWeeeSa0Q5xC1GJc7l/EJog6fTEGItXMmTPD/cN9xPfukEMOCfccY5qYwGv65mB8jgMPPDDcsxx8p4qLiwM2zIf1gRnfe8azcJb9dHv/47RcCGiJu+ZzdgQcgf0JARcC9qfd8Lk4Ao5Ai0SgJQkBAIwFEiEAYo+lsKqqIlhLIQuQbSPkkHJem4Wf6yERXIslFIILETYXZYgu19O3xWpDpDjHM2SHIy2tTSDFZpG0sAGLq+Y984CI0T8EG+LEvJkv1lCLy+ecufvbczSxm7ns2xj0xzmemRdjGhmib0gT40G47LW5/oOPhUXQHnGAeXGAFZZ/MKEdr/mM52giwpaYlK0lfCktvIN7DNHFcljsy7kjhPFdsT23xIX7ck6taWwXAlrTbvpaHAFHYF8g8P8BrxjV87AkkC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BAIAAAGpCAYAAAAXw5Q/AAAgAElEQVR4XuydB2Ac1fX1z1btqnfLluTeC+422NhgOqG3UEKAQGghBEIggRD4EhJSSEj5JxQTIEAghNCb6c0G4457t2XLVZLVpe3lO/etZAxxsIUka1d7hyhr7c7OvPm9kVb3vHvPtUA3JaAElIASaBeBKLd2HUDfrASUgBJQAm0iYOHWpjfozkpACSgBJfAFAvpLVG8IJaAElEA7CagQ0E6A+nYloASUQBsJqBDQRmC6uxJQAkrgSwRUCNBbQgkoASXQTgIqBLQToL5dCSgBJdBGAioEtBGY7q4ElIASUCFA7wEloASUQMcSUCGgY3nq0ZSAElACByKgQsCBCOnrSkAJKIGvJqAZAXqHKAEloATaSUCFgHYC1LcrASWgBNpIQIWANgLT3ZWAElACXyKgQoDeEkpACSiBdhJQIaCdAPXtSkAJKIE2ElAhoI3AdHcloASUgAoBeg8oASWgBDqWgAoBHctTj6YElIASOBABFQIOREhfVwJKQAl8NQHNCNA7RAkoASXQTgIqBLQToL5dCSgBJdBGAioEtBGY7q4ElIAS+BIBFQL0llACSkAJtJOACgHtBKhvVwJKQAm0kYAKAW0EprsrASWgBFQI0HtACSgBJdCxBFQI6FieejQloASUwIEIqBBwIEL6uhJQAkrgqwloRoDeIUpACSiBdhJQIaCdAPXtSkAJKIE2ElAhoI3AdHcloASUwJcIqBCgt4QSUAJKoJ0EVAhoJ0B9uxJQAkqgjQRUCGgjMN1dCSgBJaBCgN4DSkAJKIGOJaBCQMfy1KMpASWgBA5EQIWAAxHS15WAElACX01AMwL0DlECSkAJtJOACgHtBKhvVwJKQAm0kYAKAW0EprsrASWgBL5EQIUAvSWUgBJQAu0koEJAOwHq25WAElACbSSgQkAbgenuSkAJKAEVAvQeUAJKQAl0LAEVAjqWpx5NCSgBJXAgAioEHIiQvq4ElIAS+GoCmhGgd4gSUAJKoJ0EVAhoJ0B9uxJQAkqgjQRUCGgjMN1dCSgBJfAlAioE6C2hBJSAEmgnARUC2glQ364ElIASaCMBFQLaCEx3VwJKQAmoEKD3gBJQAkqgYwmoENCxPPVoSkAJKIEDEVAh4ECE9HUloASUwFcT0IwAvUOUgBJQAu0koEJAOwHq25WAElACbSSgQkAbgenuSkAJKIEvEVAhQG8JJaAElEA7CagQ0E6A+nYloASUQBsJqBDQRmC6uxJQAkpAhQC9B5SAElACHUtAhYCO5alHUwJKQAkciIAKAQcipK8rASWgBL6agGYE6B2iBJSAEmgnARUC2glQ364ElIASaCMBFQLaCEx3VwJKQAl8iYAKAXpLKAEloATaSUCFgHYC1LcrASWgBNpIQIWANgLT3ZWAElACKgToPaAElIAS6FgCiSQEhEIhcLywWq3YvXs3HnnkEVxzzTXYuXMnRowYgfLycjgcDpSWlmL9+vWoqKhAc3MzTjzxRPMe3ZSAEjg4ApFIxOzIgBXBYBALFy5ERkaG+bmaNm2a+X7q1KnmOfmZ9Hq9kJ/PzMxMzJ8/3/wcZmdno6SkBKtWrYLT6URKSgoGDBgAm81mjhsOh7F27VoUFhYiNzcXW7ZsMa/Je+x2u9mnu24qBHTXmdXrUgJK4FAR6L6fEIeKoJ5HCSiBpCeQSEKABBwSHAQCARMwvPrqq+jZsyfy8/PNowQnvXv3Nl+yLVq0CBMmTDAiQHcOKpL+JlYAHU5AhIDWnxn5uZMgXYQ1eRQh4P7778evfvUrIwLIfps3b8aKFStw+umno66uzvx77NixSEtLw6xZszBlyhQzRgn4/X6/EQqampqwbds2PP7447jrrruwevVq8zN9xx137BULOvzC4uSAKgTEyUToMJSAEkhYAioEJOzU6cCVgBKIFwKJJARIACGrihJ8yPbss8+aQGLGjBkm6GgNXkQoePrpp83zkh2gQkC83G06jkQhsG9GgIy5deVeAnv5GfzFL36B22+/3YgAkg0gQfyyZctwxRVXmO8XLFiAo446yrz+1ltvYeLEicjKyjIr/a3HFiFAfjZffPFFk7WTmppqhICTTjrJZBN05yweFQIS5SdBx6kElEC8ElAhIF5nRselBJRAwhBIJCFAUoklOJDHqqoqUx4wePBgrFmzBuPHjzfByLBhw1BdXW1KAiRTQPZ3u92aEZAwd6QONB4ItIptEshL4C6ZABK4SwmOCHKPPfYYTjjhBJOdI+KAbCIANDY2Yvjw4fjoo48wcuRIFBUV4d133zXp/lIeINk6LpcLHo/HlBxIWc+OHTtMxsC6devMMeRnWX5uRXDorpsKAd11ZvW6lIASOFQEVAg4VKT1PEpACXRbAokkBEhAIgFC6+O+wYoEFZJu3Jo1IN+3ZgJ055XFbntj6oV1KYHW7JpWTw55FA8A+RmT4F8eZWv9uWsV6eRnrfVnUPaXDIDWR3levpd95f3yfKtfQOux5ZjyumzyWnfdVAjorjOr16UElMChIqBCwKEiredRAkqg2xJIJCGg206CXpgSUAJJRUCFgKSabr1YJaAEOoGACgGdAFUPqQSUQHIRUCEgueZbr1YJKIGuJ6BCQNfPgY5ACSiBxCagQkBiz5+OXgkogTggoEJAHEyCDkEJKIGkIqBCQFJNt16sElACnUBAhYBOgKqHVAJKILkIqBCQXPOtV6sElEDXE1AhoOvnQEegBJRAYhNQISCx509HrwSUQBwQUCEgDiZBh6AElEBSEVAhIKmmWy9WCSiBTiCgQkAnQNVDKgElkFwEVAhIrvnWq1UCSqDrCagQ0PVzoCNQAkogsQmoEJDY86ejVwJKIA4IqBAQB5OgQ1ACSiCpCKgQkFTTrRerBJRAJxBQIaAToOohlYASSC4CKgQk13zr1SoBJdD1BFQI6Po50BEoASWQ2ARUCEjs+dPRKwElEAcEVAiIg0nQISgBJZBUBFQISKrp1otVAkqgEwioENAJUPWQSkAJJBcBFQKSa771apWAEuh6AioEdP0c6AiUgBJIbAIqBCT2/OnolYASiAMCKgTEwSToEJSAEkgqAioEJNV068UqASXQCQRUCOgEqHpIJaAEkouACgHJNd96tUpACXQ9ARUCun4OdARKQAkkNgEVAhJ7/nT0SkAJxAEBFQLiYBJ0CEpACSQVARUCkmq69WKVgBLoBAIqBHQCVD2kElACyUVAhYDkmm+9WiWgBLqegAoBXT8HOgIloAQSm4AKAYk9fzp6JaAE4oCACgFxMAk6BCWgBJKKgAoBSTXderFKQAl0AgEVAjoBqh5SCSiB5CKgQkByzfehvFreW+Z0DHoO5Wn1XEog7gmoEBD3U6QDVAJKIM4J6F8WcT5BOjwloATin4AKAfE/R4k6QhEC5MtqtSbqJei4lUCnEFAhoFOw6kGVgBJIIgIqBCTRZOulKgEl0DkEVAjoHK7JetRIJGIuXbIANBMgWe8Cve4DEVAh4ECE9HUloASUwFcTUCFA7xAloASUQDsJqBDQToBJ/HaT+S+fxFEJ/mNfwUAAdrsdFquD3zMTQASBJGakl64E9kdAhQC9L5SAElAC7SOgf1u0j5++WwkoASUgqduxQm7dlEAbCUR458gHcSTiZ/p/kIJAGDu3b0Ov0n581oEobNQB+NXG4+ruSqC7E1AhoLvPsF6fElACnU1A/7bobMJ6fCWgBLo9ARUCuv0Ud9oFRqghBfx+uFxc+Y/40NTUgNrqapT0HUhxwMqsAKcKAZ1GXw+cyARUCEjk2dOxKwElEA8EVAiIh1nQMSgBJZDQBFQISOjp69LBh8IhUxbASgBmlgSwfMliDBw0CKkZWYiELbDaXZCsAZtFzQK7dKL05HFHQIWAuJsSHZASUAIJRkCFgASbMB2uElAC8UdAhYD4m5NEGVGEpQAWCyN9Pob8HmzauB5DRozg9/x4tmhpQKLMo47z0BNQIeDQM9czKgEl0L0IqBDQveZTr0YJKIEuIKBCQBdAT9BThsPhfVoBsjUgwrySMCKhILaXb0VOdhaycvP4nJgE2hCOMCvASuPABL1eHbYS6CwCKgR0Flk9rhJQAslCQP+2SJaZ1utUAkqg0wioENBpaLvVgcVTUoQA6QjQ6i8ZRZBBfgg1tTVYt2o1Jk6aDIfT1SIEWCkUSEmAdg3oVjeCXkyHEFAhoEMw6kGUgBJIYgIqBCTx5OulKwEl0DEEVAjoGI7d/Sj7NpcQQUBKAizWEBoba/HUk09iAA0CTzjpG8Yc0PQSYNtAFQK6+12h1/d1CagQ8HXJ6fuUgBJQAjECKgTonaAElIASaCcBFQLaCTCJ3i5iQCQSYYwvKf+AJ1CD9999F/PmzsPll16O/v0HsSqAzoFsGygf0VHupx/WSXSD6KUeNAEVAg4ale6oBJSAEtgvARUC9MZQAkpACbSTgAoB7QSYRG9vFQJsNiu8Pg+WrvgUb7/5JrsC2PHtb12KPqX9qAGIEBArCVAhIIluDr3UNhFQIaBNuHRnJaAElMB/EVAhQG8KJaAElEA7CagQ0E6AyfB2NgaQHLyYWSAQCPpQWbkbj/9zJraWbcaUKdNx7jkXID0tq6U0oKVd4N5P6S+2D2zNKpDMgkhEjik7aovBZLiVOvoaYyUrsSyVr97k9QPt09Gj+9/HUyHg0LHWMykBJdA9CcTPb/TuyVevSgkogSQgoEJAEkzy171EibFaNom3LNYoPN5GePn14kvPYfu2zairq8dll30Xh40az7aBVgb1jpaAS94grQXlACwV2OcTW4I3+ZLgLRqNmHIDu13ep5sSaBsBFQLaxkv3VgJKQAl0FwIqBHSXmdTrUAJKoMsIqBDQZejj+8T7iABmoPzE9fs9zPy34Ol/P4EFCz5Fxe7d6NO7L+6++3ew21IoAji5474r+5HYNVq+uNq/t+uAEQNadvnSPvENR0cXLwRUCIiXmdBxKAEloAQOLQEVAg4tbz2bElAC3ZCACgHdcFLbe0lfFgFahIBI1I9t28swc+Z9qKjciYZaD2699acYN24S97BTK4h5A/zXJpkB+zz/eTZAzHzQZhNzQd2UQNsJqBDQdmb6DiWgBJRAdyCgQkB3mEW9BiWgBLqUgAoBXYo/Pk++PyEAYYRCPjzzn3/i03lzUFGxCyOGj8N137sROTn5zBRIQSgQhsMpZoH7bOaTOtTyRCwzoLGxEQFfELl5eYhSCLCKEKCf6PF5L8T5qFQIiPMJ0uEpASWgBDqJgP7Z0Elg9bBKQAkkDwEVApJnrg/6SpmyL8aAslIficTS9yORAJqa6/DzX9zObIAdfC6K3/76rygu7st/WxnHUwCggBCWFX46CsqjGAuGIyEepyUjgA8NDQ3YuXM3+vbpD3dqKt8jXgI8gX6iH/T06I77EpB7K+Y50brt+2/xoYgZCapZoN43SkAJKIHuRED/bOhOs6nXogSUQJcQUCGgS7DH+UnDHB/r+xnMS81/0O+HI8WBWa+/gmefexqNTXUYMmQQRYF74HCkIhKOwmoRfwB2FAgEYHfICr8ICPwyYVrQdBNYv2YtXw9hyOBhPJ47Fpy1Vg1o04A4vyfidXgqBMTrzOi4lIASUAKdSUCFgM6kq8dWAkogKQioEJAU09y2i4wGuL8fAX+Qqf5us6K6YvkKPPz3mdhctsEE+Jd951Kcceb5XO13GiHAYpWSAAtCwRCFACs1hJDJCKiqqoCvuRFby7dh+PBRSEvLgMudTpFBsgBECGDnAHnn/7AXaNvAde/kI6BCQPLNuV6xElACSkATCfUeUAJKQAm0m4AKAe1G2A0P4Edj/W6WB0SRnVOAIIP7B/52Pz755BPU1ddg8OCB+MO998LpSmfgHzblA05nihEC5H9ebzOqqytRXr4Fb73xOvr164/zzjvftAi0O9ywMztAzAW/EP2rENAN76NDcUkqBBwKynoOJaAElEC8EdCMgHibER2PElACCUdAhYCEm7JDMGA/tm9dx5aADhSV9Eb55i346W23o7nZg/yCXPzktlsxcPAgU5e9besWpKSkokdRkREE1q1dizWrV2HWm68bP4AZRx/N7IHvwulIMfvbHS6On0JAlJG/VB7sW74dl5/qsfKI/73texGHYGr0FF8ioEKA3hJKQAkogWQkEJd/MiTjROg1KwElkLgEVAhI3Ln7OiNvNVKTR/mySv4+t9bnjbFaNISZ992H6dOPRI9ePfHnP/4BixYtMPsOGjQAv/rN3RQJrNi4YR169CiU7H5s2rQR8+d9isrKKmzetJVZAAMxatRoXHDRJfD5KQAwGyAajVAQcJmKgL1bq0dAXH6iS5DfIgSIcPHlzbRFFD8FGby2QPw692PHvUfmKbbtaxb4+fFpaPmFG6/jzvx1jsSxxOUd/3WuRd+jBJSAEugKAvpLtCuo6zmVgBLoVgRUCOhW03nAi4lGJXBlQ79QyARGrUKAPNcam0SjQVx71Xcw6rDDkJ+fh8ceexT+gI81/kNx1113sd2fBQvmf4rs7ByWAfiwcOF8bNy0gS0FK5DLVoK5uQU49pgTMGnyFGRl5bMCwGk6C4TDEROkOZ0xY0FjDtC6xeUn+oGEgH1e/8qsgQNOi+7QbgIqBLQboR5ACSgBJZBABOLyz4YE4qdDVQJKQAlIYLbfrvGKpjsSiBoTP7Poz2nfWr4VvXv3Zru/2Gp2KBzi6xEEA15cdsn59AOoZVcAG+rqaikI5GAYhYBbb/0JXn/9VYwYMQIPP/wYtm/fbjoF5Ofn8iufwT4wdMhwHHH4NDQ2eDBu/GQ0+wJYtWoVJk86gmaBbBloguZE+AjfT6DfmsFgiLW+LvwS4Xq64z3dek0qBHTn2dVrUwJKQAl8mYB+6uo9oQSUgBJoJwEVAtoJMKHeHmUmgG9vJsDq1asxdOhQCgEMzKkOmER3Zgps374FV19zGaKs+fcH/PD5mnHscTNQzDKBrdvKTDnAnDkfo6mxGUVFPUxwHwz6kZmZzdV+NwYOHIL+/YZQUAjTJ6CZosFoYxiYkpKCDRs2YtiwYS1iAB+krqDFZDA+Ubam/svo9u1F3xp4CrVEETbik3DHjEqFgI7hqEdRAkpACSQGARUCEmOedJRKQAnEMQEVAuJ4cjp8aFF4mutp2Gc3wf/OnTvZFSAb6Wls52dKli1Y+tkSLFq8EC+99AKamhpNSYAE+lH6BrjcKRg9+jCu7q/kv51sHRhm8B97r2QV1NTUoE+f/vQBSENmRi5KS/ri8MOPMM/t3r0ba9euw+BBQ9CruIRnin2Eh5mBYLNJ68F4DaZj5Qzyn1XEEsb98u/Y6C0mgyI2fv2TpMNv1zYdUIWANuHSnZWAElACCU5AP3UTfAJ1+EpACXQ9ARUCun4ODt0IotjOFf2c3Cy43W6m7jdi2/ZtXLEfyZT+EANdK157/TU8cP+DLAdoMNqAO9VNHwELAkEfCgvyKCLYWArgN8LA0OF9sGPnFlMSUF9fTyGgDhkZ2ejXZxBSnGkUEvy46sqrsXjxYnoJeHH++RcarwAjANAvYO2a9Rg5ciQ9BOx8Pj7T61s9FaI0BWwN/gPBAMUOJ7MrIjRBjIkY6v126O7i/Z/pcyFg39c/r3yKrzlSs8Cuvl/0/EpACSQ6ARUCEn0GdfxKQAl0OQEVArp8Cg7hAKKoq93NsDWKjMxMOv1vwkMzZ+LCCy/EmLFjsWnjRvzyl7/E2g2buOKfDr/fx0DXZoL4tDQXnCkOpvrXmayAmtoq5OTbkZuXgarKSpYPBFBQ0AN+X4jlBXYMGjiUYkOmKR9Id6XglFNOxYBBg1G2aTNWrFiBvLwCTJwwEU6XiyIDuwk4xTsg/j7WY4EkywOkQwC7HtBlwQT9zU1elkNEkJ6eab6PCQK6dR2B/QsBMp7YHKoQ0HVzo2dWAkpACXQ8gfj7i6Hjr1GPqASUgBLoVAIqBHQq3jg7eAS11btQVbUL/QcMxJLFi3DPPfeY7IAJEyZg9uzZ2LNnjyTBIzM7lwKABy6XEx5vM3JyMtkG0GvS4sePG2MyA+xOH1JcNmMYKLFWTXU9r9eGwvwSpLqz+JyUINgxavggEzCL54CIBX3pF5BfUIimhnp4fcw06FHC90kngfj7WA/T/dBiidBIMQiH3UoWTdhcVgZ3Shr69h3IzIao8T7QrasJ/HdpwBezNPb1d+jqsZoOHfF3s3c9Fh2BElACSuCgCegv0YNGpTsqASWgBPZPQIWA7nFntLZ+iH0w7q8RhLwSgaepBn+feT+OO+44PPPMM5g9Zw5cDGSbmprQq1cveDwM/tPcCLBUQErfHQ6H8Qaorq7iqrfVdB3o378fswOYKeCvNZkCLpcbu3btRmqqZAfUwGZxM5sAKMgvoiCQivysdJMRIAFzWdlWth3MwsoVa5CVnY0zzzqLxxRRgV4DHSIE/K9r//I8f5HYXmx7/7KIvS5CgBghSveEHbvKsW3bFhw2aozJYHDYRQCIdVzYtw1j97ijEu0q9u8R8Hm8rUJAos2ojlcJKAEl8FUEVAjQ+0MJKAEl0E4CKgS0E2BXvH0/MayEQWGuuFuZxm6TMnzjahdh2n2IQWssYA2GAgz09+CG67+H6Ucdhfc/+JAu/hvQq2cx8nLyUVGxmwE+U/XZWcBmjyItPYNGeA7UNtYbUSA91YX8HPoLpFhZCuBBeo4LIQoDO3dWoEdRMfZQBAhyhTwatsLmSDEGgnabDXmZeSjtVcQOBYPQu6TYpGpXMXvA4/VjAEsI+rHDACBj7IiP9daWfiY8/x+zQ5O/cKAleLeZ8Yp1Absg8vrZRpGcTKa/JWww1tXXYdmypcxcKMSAfoNaeLYaHJrV3a64C/ScXyCgQoDeEEpACSiBZCKgn7zJNNt6rUpACXQKARUCOgVr5x103wXvfT4FjRDAqJVr9gz5wwh4mlnH3oAcpuD7/UEG8ikM0kN4++0X8MQTj6G2to6O/5lM+c9DKBhmSQBX8hnty9dVV34Hb8x6EbsqKtHEYD0QYneA7EwG9VFkpqaggGaDKU4r6ry1sFB18HmDNBdsMuaA0mzP6/GjtE8JHE4HHHw9BWlMRvCjf99iZKanoWfPXhg8dCR9CvLMV1paTicJAa3T8OXVYPk+FKsdZzZCNGozEoSgDYaCFAOkOwCvJRJgpsMu7GLHg+JepfwqYYkAsyTsDu7Z4gkgb9K/Rjrvfj/oI6sQcNCodEcloASUQDcgoB+93WAS9RKUgBLoWgIqBHQt/7afff9KgATgEQa2DGvp/s+VbNa0V+3aybR7ICMnB6lpGdi+YwduuPFKruaL0V0QAwcOwhFHTME5Z5/LVf3dTHvfhieffAoPPfhXvPj8E3jm2ReZDdDEFP489GTZgHQYyKNXQDgQRA6FgdQsB+poHlhZUW26BYRCUab4O7mCXs8V/yqOJIx0mg6m2tMpApSgMC8bRT3yzb7beL7x44/A5MOncT+n6TLQcRG1BIX7/onw338uRJnJIB0MYjT5OtmFKAJYKXZ46YmwaNFCzJnzEWYcO4OmhhPYJcDF/e0mQ0Ae/3e2QdtnVN/REQRUCOgIinoMJaAElECiEFAhIFFmSsepBJRA3BJQISBup2Y/A2sNduSxNe099mi87RmlWqLS5i7CtHd5IozyLVvw1FNPMRuAjvdsA/jZ0k8pAgRMy7/jjjse5eXbcPXVVyMvNx/Nzc2orKzCutWfYcSQEsz+5FM88dTTDOcdKOjRkxkE2QySfUyhDyDEr17FuWhk1oEIANIO0OvzU3iIIJPlAzt37jBBtQgBfYoHICMtBb2Le6IfBYHMjBzUNXp57t2YOHkKuxBMbAmuD+HHeotWEDJlELEMgYbGOrz00kvYQh8DMEvgtNNOx6jRI4xgYGWZg4gAVooAsVaH/6vsIJHup+40VhUCutNs6rUoASWgBA5E4BD+xXCgoejrSkAJKIHEJKBCQALMm0k/l0BH/tH62PoRyIA0GlvZjvIpi2lx19LzPhJmlkAY8z6diwfuv9/UujscFmRlZWLSpEl4/vnnkZubi2OOOQ4Xf/sSpGeI2V8FXI4wliz4ANt37sKW8h2YM3cRg3um8Kdn8wQ2psdbsJ3ZAynOCPr2KWW3AJYV2MX134ra+hrW20dQRE+AJk+jqBNIc2bRODALdrbgKynuhd6lfdGbjvsZGXnoVdqfXQvEKFAC6w74WD9Ir0Bi4tlIKuJjN4Q6LFw8F/PmzUNDfRPNE9Nx/PGn4PDJU3mtAeMBQIkl9h9FASmfUCEg3n5uVAiItxnR8SgBJaAEOpNAB/zF0JnD02MrASWgBOKfgAoB8T9HEa7si1v/m2+9znT+fujRoweDeQblsvbPmgCbLcW09RPPuljQGhMLTPq7fBcJ4u8PPoA333yDKf5Fpt3fddddhz/84Q+sz08z7QMlK+CoY4412QSL5n2EMaMH49VXXseqtWuxYP5nCHGFvLh3f3j8ATR7AuwA4Ebljk3oUZhHsUEM9Zrl5PQcyEZDUy3y8nNRyNfEhyArLR8BfxNyKUD0KiriPiwPyMrHgAHD4U7LonDg6DjDPY7F7w9zfHRKIBvJSpBN/ACkDWAstd/CLIYI6utqsGLlYixYOJuZDbUsmfDROLE32yMegWnTjjNs7Y59V/7/17/j/x7q/iP8XAjY/7Vq14Dufw/oFSoBJZBMBFQISKbZ1mtVAkqgUwioENApWDv0oFGm20sQ+6u77sCSzxYinYZ7xx9/Ar553vlc0bYxkM+IrVgzTpUgV1oAuunw//Zbb2LI0IGor6nEY/94GLt3bmPLvzDcrjSWBRxLYeEN1NTUUAxwo7i4GDff/COa5YVo5leI+uoKLF++DI2NjdynDu+9P9uIAK60TAwaMoLXZ8Wyzz6l+Z+bK/tZbC9YjxS3y/gURKLSetBquhT0KCzE2MMmItXlQH5uDj0GcphJkIqBQ0YiPbOA46ZRHwfeUc77Eujv7Z5o/kqIPRHlmIIbQogAACAASURBVEQgiVK1qKyqxHvvvo2NG9fR0JBtAXdso7CSTpFlCC684GJmTaTRGNHFcgCu/JtMjP39uaF/gnToTd7ug6kQ0G6EegAloASUQAIR0E/hBJosHaoSUALxSUCFgPicl31HJeZ8Nqb0v/v2a5j1xitsZfcZ29vZGbCX4uSTTmcK+5FMte/H2FwCXolbua7PkoAHHrzPBOC1NRUoL9vAf6fgMAblg4YOg5OB+vPPPcd0+Lk4bPQoGgWWY+zYsbj44ovRs6QUZWVl8DY3Mg4OUVRw4y9/+gvLBMrhcKViyrSjMHbcBKxesRCLFy+kb0CAQT9bFQbCXEF3wulycjWebQtTHDTZc6C4Zx9MGDcGA/v1oUDA55jB0MAOA04XMwSK+yI7O4cr9x0zD6YTALcgOyE4HHLQCMcSpGASZGeESsyb/ymNABfIHqivr6Uo4aawkskMiPE46aRTTHaFPBeNWGLtBQ9oBbCfXo4dcyl6lDYRUCGgTbh0ZyWgBJRAghNQISDBJ1CHrwSUQNcTUCGg6+fgK0fAODMsbvYM8nfuLMOKFYuxkIHs+++9x3VqB4PYXKbdR3HSiSfi2OOPRUmfvibVP8IA9j/P/BtzZr+LkK8R13/vKrz5xmtYs2YzTj75NBx3wvF49pmnsWnTRmSzE4CUCKxfv45+AcfgtLPPw6efLsYxM6ajub4aTz7+KANkC7MRlqB8+05mBaSjtHdvXHjhWViwYD5LDXahvqGZgkMjU/0z4KeRoIXGhHl5OUhzpWP0mDEo6dUTNQzEXewqMGXasfQjyGVnAyctBxwUAaT2vmPmoVUIiEhev3RQIIeKyp1kNh+ffDKH2Q3V5nxNTZX0R8iiSWIvHHvMKRg35gjytFO8cJN3hI/7KBNfObbWjIEOuoCOwZCER1EhIAknXS9ZCSiBJCagn7pJPPl66UpACXQMARUCOoZjpx3FZLaLA0AIs155Dv957mm6+9ezDj5gauD9PjEGlBX4CINwprNzxX3IsOE45dRT8P4H72DViqUIsT7/ztt/gt1sJ9jcFKDR3w6sWr2CXgOFzBAYyWM+y/T+DEydOpXp8pswbuIUXPit7xi/gKb6Krz39hvG7G/b9nK88uqrCLD1YDY9AI499mg4nQ54vEF8/PF8+Lx+1v7nmlKCFLfTiAtjRo1FXkE+HDYrsxdONrX50mXAlZLFMYvxHv0BpKThgCvvB0dYhICYCBDG5rJNzFLw4vkX/oPNmzezq0EzufnoH+CkSJGKnkW98J3LrmHJQilSXCyvCMlAYl4LYZoc7vUHUCHg4OB36V4qBHQpfj25ElACSuAQE1Ah4BAD19MpASXQ/QioEBDncyoiAFPbLWxx9/47b+CDD9/D2rWruaJNR37mrYsAEGZgLbX50h4w5mxvgY1L4VbTRtCKFKbnDxs+BKeefDIcLBkoY4Ds8TSxhV8dV/fdeP31N6k1WFkCkInRh41nSr0Tl37nOyjskY+KXTuQlupASpoD28s389xrWJqwlG0IlyIntxBHz5iBQYOHsBXgVsyfz5R75vhn0ghQxIC+ffuzBMGO884/F40NXmzfugN9+g6iIV+JacMX4tgdFBKk5aDNfhC1ARy72cQQUUoA5JqZwm8MEqVlgrgA0AvAR+Fj5cqlmPvpHAob69HQUEODQw8c7Gzg8fhR1KMXsxQm4qyzzkVxr5IWA8GO8ymI8ztKhxcHBHjP6t+wcTAPOgQloAQSl4D+Ek3cudORKwElECcEVAiIk4n4n8OgwV0ozJp3L3bQ7O/BB/+KJUuWmPp3WbWOiGU/g+Awg+KwMRWMBcZiwOdgUO73+02pwMhRo0z5wLRJ47GNAb2s7kt7vxUrljOAX8hVfR9X5Z0MjHtj0sRJWLN6NVsKXsTVcwcGDh9MkcCBtSuW0eAvDXM/+RgbNmzCyqVbWSJQjAsuPhXDRvXFzJl/MkJEc1MUPXsMQWF+fwwdNgINvjqMHDGGY7XQqb/JmPBJ20Jp4Rdm4C5jdTpTJML/6slozY4QEYClErJJRwWrjSzIKERfgm3lZXj5leexgQJAZeUuY7IoK/simNhZ/5+f1wOnnXomjjn2JPosyDljm/ED0E0JHCICKgQcItB6GiWgBLotARUCuu3U6oUpASVwqAioEHCoSH/d83DFn2aB69atwuzZHzBgb+Rq9wpUVVUYQ7wQA2CzGt5iEkiLOybFUyCgSODxeJGRnsH+ggy0mRUgOQJFBbnsPvBzFBQVYM2q5fh4zkcsE1iFzz5bihlHHWNWx3NycjFkyBAsXDifQsEKHHf8MTTSO8Gs2vcdOADzP5ltjv/i8y9jT3UVsw3645af/RjLFn+KTzjGKUccicqKOrjTczDt6JOwftMOljN4MWzoSLjc6WY1v7ZmD1fq6ykklJg2fc6U1LYJASZ6FxGEagIvfzO9Dp599llT8hAIeoxBoEDx+71GLHHTq6CwsCcuv/xKjKPRoYgRUqJgo4ggm4xJxYCve4/q+9pKQIWAthLT/ZWAElACXySgQoDeEUpACSiBdhJQIaCdADv97SIEBJgFsBCPPPIQV/K3UAAImIwAJgCYIFdi4da2eeImEKA44Kd4IBkDkkYvfgJWZgfYbXZjnieGfWPGSobA8TTLy8Lj/3gUGzesx7XXXINHHn4EaenpRkDo2bMn+tB8cMCAARQfVmLS5Ek8hgUlpSWx0gRrCA888ABPbsXECRNxxlln4zMaGW7btpmZBQXw0aRw0pHHIzWjH7Zu2UoRw4+h7FhgYwmDz+fBx598hGnTp5ognVLAAUjSsSAkXgIxY0EJ3KPRIHbv3onZFDOWL//MGB9KtwJ/oJlBvmQasESCgb6L7RLHjpmAU089A8OHH2ayFqz0JmgVAFqztDVbu9NvZj1BCwEVAvRWUAJKQAm0j4AKAe3jp+9WAkpACUhA1dr/TGnEJQGWBjDYt1jCWLxwHj786F1TGlBRsYujlXR2iYpj3gBhcQ9k8OthPbzX66FDgAUNjQzY+VyY9fVpXI2X9n052dkUEuysmbdgyKCB6NenD1sTvomjj5qGDz/8EFlZdNPPy8PwYSNx4gkn42c/u4PH89FMcApWrFzOUoMU1tgfhnPOvxBlDPCfeuopCgdpmEyhYNiQoXzdgfKt5RjNdoTvvfcRTjnjfCNCSHq+jZ4BUZYDSBeE1auX07CwgEaFORxPhgnc5RokeI8F+rFVenmU1yIhCeDpB0AFRIz/VjGj4e8PP4ja2mqOr5mvyb5hiiMhHsO+l89xx56Ib33rUooe+XwuJqAINnNMfiPnMD4FLdkBcXkb6KC6FQEVArrVdOrFKAEl0AUEVAjoAuh6SiWgBLoXARUC4n0+xSOAq9vMYF+5fAlr39eyzd96E4x7PD6a8tVytb0cVZVVrHmXIDvCNoM7kJGZSsd8D446ejpX3Y/EmHGjafqXhlDEjmya+VnFYI+BuQTAjzIL4M1Zr2HypAnMNggyQF/NwNyBC87/Fvr2GYB77rmXpQhV7DAwAj+44fv0Kijn6vsmDB81BRnZmQhGmvH4Ew/RqC+A6679PraU7ca0qSejsd6H7Ox0ehHUczyZJoAXUUJEAFnNZz4DtmzdRFPBgazxd5hAXFby5TpaHwPMhpDvZRODQQnet2/fioceehCLmSUhAgnoA2CMAo0AYEVjYxPFjBxmHjjwwx/ejClTjmoRBmS3FvFEDqh/RcT7zd9tx6dCQLedWr0wJaAEDhEB/Qg/RKD1NEpACXRfAioExPvcRvDxR7Px4ovPMjj2obGp3pQGSBBtoTrgdqfS0M9tMgK+ddGFbNvnYNs+F0LBJgwY1IfP+pk3EGBrvyY4XClckc9mQG5jMO7k+x0IB6N46p9P0w9gIU3+mhn49+G/F+CK716Ot958D2eecQ7uv28mg/wIJk4ahwsuOAd/+ss9mDBhDMp3b8RKmg0OGjwCgwYNR1FRKerrAzhs9OHo35cGgy63aRe4a3eZMQMs7FHU4vDPlocmeA/hrbdnsZVgGo466gSaHTIbgCUM8milgaCcU4QKY37I/7Zv24Y333oDCxcsQPm2LUhNdZsMAGn5J20BWzMK7Ez7LyzsgcsuuwKHTz6SjKT0QAQAESKM42DL92oQGO93f3cdnwoB3XVm9bqUgBI4VARUCDhUpPU8SkAJdFsCKgTE+9RG0FhbZwLmjz56DxWVO5kKX2uCWjG8k2VtMQgUD4Brrr0KM44+EunpDgR9NVwF9yMYqGVdfYAJ8X6uugfhTCtmTExjvihr8qMuvubGC8++jA3rN2HHrgpmGNSgZ1EhTfW+gz/c8ydTV//nP/2NK/ppOP/CcxnsZ+HPFALGjR+G731vOrsHrMHcueuwZWMDOxNMxxlnXoKt5buZLTAS6VkZHIPDlDYsXbqM9fkjGJSnGSO/WLvAMN544zW8//6H+O6V1xqDwgizFCTFXwQA2SRtf/OmzXjn3Xcwm9ff2ChCCNsp8i+A1rR+2UcyB2J+AC6aHebh1lt/hoEDBhvBIyxZBsxwkPNBMgjMJuc/iJaF8X576PgSkoAKAQk5bTpoJaAE4oiACgFxNBk6FCWgBBKTgAoB8T5vEWxcuxZ//NMfsHnzBrru22niV2SM8Xy+gFlpl5T5EGvrq2urcOuPf4jzzj4JVmcIe3asQmFeCrzNlXDnuOCtq4Ersz9X0V2st3dQQGCg7sjEf/79MkWAKjz3/Evo07svzjnnLPzlz39izf8UTBg/GS++8Aqqayrx69/dRWf+J/Due68yaC/Fz26egd4lWQy2MziufCxZthWz3lqAM8+8Aj6/C5OnnEC49Aaw+LFpYxnX4a0YMnioWemn5x+CzHBYs2YVbr7lxxgx4jDcdtttKCgoMNKGbF6vF489/hhmzZplPA9See31DbX0L8hHXV2d8TIImc4JIeM/kMrSh0mTJuGGH/yI40ljdoETdbX1Zj8mGHATt0ERAkRkEHNCFQLi/e7vruNTIaC7zqxelxJQAoeKgAoBh4q0nkcJKIFuSyCxhQBJ8Wb6ON3xLWL4JmZ0NIkz9odiBscHcdGXWnhZZW4tCjfmexKJfnk71J8qxu2fg+XQoqxv56K+qfGPjVO+bGblOxTwYeeWMrw+62XMmz+XK+6xVHtZbc/IyGLw3AMZDHaD7BawYd1KTJ82EVdc8U2kp0b43j1I4SNCDQjQYC8cYDlBVh6Py2wAW64J2D/+ZCVmvfaeSeO3k9Nll11Cg8DbuYI/EvkFhXj3HXktiF/99m789LYfmwB+6tTxCDbMw09uvohdAcIcj9T8S21/NjsQNOC9D1byvAW4/Kofs1xhEJq99Qzq/45zvnk28vMKua8VNosTWzaX46orr+KKvh/HH38srvv+dcjKzGaXgtV45LF/sH3hZ5zBICIUEywRtkHkdcsm1x7zD5CMAyAzMwunnX46Zsw4hmJGvxYvANlz30mVLgoxP4FYqYCWBnTbX2xxfmEqBMT5BOnwlIASiHsCh/pPtrgHogNUAkpACbSVQEILAawPNzXiJt6TKDrmAh/lo5XfS625BLYS+MmKcCzGjn107LdV3KH+VOHQRagwxv8RBrq2mLDh8/lNkOp0urlyz+CcLvt+tuvz+pu5Ml+F7bu2M01+No0Dy2jiVx1zwWeZQHZ2Dg39hjElvhQ9CrNYp1+AHkU0DfTXMCjnOcJeOMI+HpOp8qmZXKmnU7+9B7ZsaaJwcAPOP/cCrGAbvlNOPRlrVq81K+01dbVM/99Ewz8PfnX33fjud6/kOcbguuuuRvWO+SgtDmLgMGYlRMthd1G4oLAQCmbDnlKIlWs24tMFG3H00ddj2MjRePv9j/CXvz6Im3/0E0w/6miRAlC+ZQsuvvhiFOTnm7KHE084AU67Ex/NmccWhR64Up3wBmsh8b+F5QwWZj+I94DPT0acZ4FXVNQTV111NU0Bp5jyAAtirQF1UwLxSkCFgHidGR2XElACiULgUP/JlihcdJxKQAkogYMmkNBCAGu+V61aZtrC+RkYZnBVOJut8QL+IFJYK85lZBP4RyJSUy5u9ZIKzhZzYkDHDIL/2g71p8o+jRvFCFBEALvDwsB7PQb0H8AMgRT4PV74GtgCkKIGrMxs4Os2ttCTAL2+vomdA/yY9fqb+HjuXJMeH+LKeoQBf2PjHhw2aiB+8uPrMGz0EETpGWB3MVvCX8XjVSOF9ftRSyqC4QyeNR+nnHQBjpp2IjsO7MSoUSOMU//SpUvRb0B/uvTvxLr1G3DN976He/94L87/5oU04ZuEO3jsM08fi0sum0zxZZPJQLDYGKQ3MEa3pcHCunyrNQULF29lOv8Y9Bl0HL531Z3YvrMBU6dNwR13/ojXsQMXXXQeryPATgUx0cbnDbLOv4AlDWKKaIHdyXaCTOvPyOBYOXeeZgoaDtb+sxziiCOm4ic/+YlpTyg+AHIfuF0ZB33/645KoCsIqBDQFdT1nEpACXQnAof6T7buxE6vRQkoASVgCCSyECDZABs2rMTdd//KuMQPHToMw4YNN6vCQ4cOZW971oZLm7yWuY71i5c2dLG0+64WAljRYEoDpEohykBfWuFJiUAg4MX8T+fi6BnHYseWrXzOykC5ibJHBHX11Wzft4OP9dhIE73du/dwf67wMxDOzclBRlo6a+WdWLF0MTZtXo3Cgizccsv1mHj4OAb3QTgs9Yh4q1DbVI3MnFyyyaSfQC9cd9VtGDxoLKlQfKAZ3yK25svLy8O4CeOxbt0GrFi5Cldfew3uu/9+3Hbr7exUkIJ7fvlbjn03bv/ZGRg1wsZAvJ4l+GLMlw5/gOILEducTvgY5Ht8PSg69MWC+bvw1/v+Q43GhVSOdciwATzXPL7mpclhKpqbPeZaTKdBlhqkONIo3dhNZwEpDxCvAJlf097wgotw8sknm1ICu4NlCcEQn08x3RR0UwLxTECFgHieHR2bElACiUBAhYBEmCUdoxJQAnFNILGFgBB27SrDjTfewNXxeq4GB4wxnKwa9+/fn3Xs09CH7fBczIvPyspGSWmpcaEXZcDKYDOWky/T05IdcIg/VUIiBLT8t3vHdpT0kvZ6ETr+N7N2fjPWrFxBR/65WL9hK8sCfBwzsxu4Mt7MNH0bV+ylTj5IszwWPiCN5nhBroaLsJDLrIjBA/ubNoIpKTaWCeTgyGmHozA/A6nOel5vPQPzSvhZJpCZVcQWgpl4nzX9s9//DA5bOnqV9saKVcsxePBgNDY3GaFh7qfz8K1vfxv/fubf+PEtt8LLTIUH/vowxYVKnH32YJxz1hA4bdWs+2frvwjZUt2I8sHT3Aw3g3k/XCYDoaIqin888TYWLa6gwWEPBu8ZCHK+ItZGOv674aFBYBoFAS/bHUotR05mHsJ+CwLeCLyhRl6TGyUlpTjllFNx8kknG4NA2bwsp5CSAekoIO0UdVMC8UxAhYB4nh0dmxJQAolA4BD/yZYISHSMSkAJKIG2EUhsISCIJZ/NxQMP3I89e/YYMUBWiiVlXIzk3G43A8VUxqQOTJw4Gb1798bpNJQTYUACaXGnN2Z9FAJk/xQXC+lbNskkkOecXNHuiE3OI+OS1WzZpP4+SlEizGCXr6B6dyXb3PkpXJTSz46v8fl/0TG/md4AUasLT/zzn0hnC79QOGCM+yxsvyfdAnz+EFfSMxiYe+Dg8cxqOGvnbab0IUpxhAICg/PU1BTcfNP3MW1iP9oJ1MMXrWXQ3EgCTvLowcyKGnYc+C1X2M/C9h27UNdQj+nTp7NG340lS5Zi8ZLPMHzkCCxdtgxXfvdqpu7n4tlnnkN93Wrul4vvXn4EfQKq2QrAL+v3xrMhQm+DCMszrAFydjYj4ggiIP4NjhJ2HijD3/7vfY6xNwJBN+UNZhLYWU5A8z9/0Mu3+3iOVNRyXm3RFIoJmUjLSjUdB77HEoXjjzue7+UMmuyOfcs8vr4BoIgIUhIhm4hJrXPVEfOvx1AC+xJQIUDvByWgBJRA+wioENA+fvpuJaAElECClwYE2UZvFX75y7tMp4AI0+v9rJGvqakxJoISeMtzKc40kzIuJnyTJk3k1xHo27cvRtP0TjIEfD4f09RZMx+lfwAPJF8xT4GvH1T+r1tLBAA5rnyFokGmxDNwZkAvgedrL7+C0089BY4UccIP4h8PPYhXXpHWfQ1mtbu4d09854rL0NjUwFaCW1BWtgXLV6ymH0AzspkJEWYgG2a9gdXK2nwm+RuRwxJlcGvjPnXIyU7HOadOw8WXnkExYQ+/mmNdFsJMyfem4JKLr8G4iVMYmIdMWn4pMyiOPf443HXXr1iK0IDhI0Ywk8CLQQOH4KJvfYtZCE6KCWU0GHwaUw7PQ8RfQVmBAkVUVuR5TRJQU+SwBZi1YG2iEODlNfPfFnY4COfTe8DKUoNnaXrIsodIARzOAqb/p9NfgMUAKX5U7tkMd4oVme48eBuDOPKoo3DFlVegb5++pl2ilBBYTF/AfeepfX8atM6/zI8IAyIs6aYEOpqACgEdTVSPpwSUQLIRaN+nfbLR0utVAkpACeyHQGJnBITpeL8Wjz76qDHYc7lSTKK9rIJ7vVyBZnDd2NjAVPFUNNBYL2Y2FzWp5ZmZmbj++hvRry9XyBl4SgtCm53vl7IBWalnoNmRYkAs8yC2yXG9TIFv9tYygGdqOwUISfN/8p9P0bH/VGSmp3PV3oLf/+ZufDxnjgnwnQx6f3rnbehVUkThgunzGZmmlZ50FlixYhVefvklGvqtZyo+uw9Ix4SQ+A+0tCNkmr5oGkG/BymWEB3/L8H0GRPgcoSM8Z47LZ+v2XHbz37Of6eRTQ5X4hvRr18/TD/6KJZe3MRsCTd6FhfTvd9pWD7GbAWvh2UGkXKebw3S03YhSnGBNgQ8KTMC6PAfltV6a5BCgIfcpWyBbQCNOECRgKv8EaTRLNCDl19dwC4BFRQ4MpGVOwxNgSg8gTqEInVsNZiB/Owi3HLjTzF4+HDT9EE6BogwInPZagDZET/cItJIRkCrWCPztN/uEh1xMj1GUhNQISCpp18vXgkogQ4goEJAB0DUQygBJZDcBBJdCCgrW2dW9Gtra/Hii8/T9X47jeNsNJ1juz0G23l5OXxkSjo7CUimQBoDXY+HGQAsGZAsgcsvvxwjRozEoEFDTWs6STdvTQtvzQzoyDtEji3BpQSbK1ctZFbCUNbFS2CbhsWLlmLt2g349iWXoJGp+TMfegDvvfsOI18P7v7VL1HYIw8ursKnZWZQ4OD1McPh03kLmDUwi632mhFgSUGIngGSESAGgxIkR6gGSIp+mMqAfGjamZrf3LQHP6bj/0nHTadgEGFpQAZsGdnYsHY1/vh/f6CnQE+sW1GG0047DUW9euK++x7gMcAWgs30WeiNUSMPw3VMz19AQ8P8PC/9F7Yx22AP3E7W9YtnQdgVC/YpPlBSYVJCM0K+ADMGmA0hmRYyjnQ3aqoqkJadwfKIdLzxThmee345ahry4Q1nIyObZRCWJjQ1VmPE4NG4+657kVeYb9jJl5QIxASUWCeIjthkblrnXspCJCMgnaKMbkqgowmoENDRRPV4SkAJJBsBFQKSbcb1epWAEuhwAokuBJjkcwa5Nq7qN7GevqxsE956+00G1YtMVoDpN88sAWm5JyvoFRWVSHWncnWaye/sVy/BsqTAX3bp5Sgu6c2SgX4mSJeVYUmzb1uduKx3f3n7PEiNJQVI2UHscU9lOcrL19GZfzIDcgveefd9zPt0IU4/4wz++x0sWrSAq+whXHv5pejfry/T8/dg3YZ1WL9+HbZuLcfuykoEmXYvGQAh8RoQA0Rel1wbR27S/sVPQDIlfOxEIKn00aCFmQAOZKY5cOP112DMuFHMmGBdfijADIVm/PCWH2H0yHFYtXQdZhxzNNz0CJg582HY+J4QRYMpU6fiDPosDOPq/C9uvxMTxhezhV8miovqma5fyTIHOh6EKEBIVwYbyxKkRIHZAAG6/Ycp2Dhohmjq8EUQ4S4+Zm/4hHNaD7zx5ga88PJG1DbmI2xNo7Dhh5OZ+TZ6PAylGPCb3/2O43FRTGAJh5FsRBTYX4cAmYcv/4nQmpEhz+//zwcRAWTbvXs3yxa2Y9w46bQQ8wzQTQl0JAEVAjqSph5LCSiBZCSgQkAyzrpesxJQAh1KIJGFgJjl/+cp9ya85rfNdLrfuHEj3nvvPbrdz2XKOQNUB1fGGeil0QsgEqYDPVfhvV6fqTGXOvDs7FyM5Er3Kd84BWPGjIuVBZggUzIEpFzAxhViaU8nhnxfnAKT9i/eAmb1O9YHQIz8Yn0BY+Z95lkp2Rfnf9b/W8RVn6Z4b7/6EgYMG4J+dPmf+feHMOfjj1FFgzw7SwX69xtAl38XGmursaeKNf3BAGvp6XvQ4mNgWg8aHwMLzxylGNA6rpj4YLXa95Y5SBq97OdgZB3wMvDmuDJTrQx2i/GTn36XpQghpukHMfOBZ+BpsGBrWTnOv+gcditoxmNP/pPXYKfoEMVxbGl4ww3XszygBpddfhV6lzjxtz9dxU4B68i4kTX+FGa4Um+RL/A6GeRHKNREOPaQ3wvWOTCwJ1sOx8EWhBEy9VKkSGMGQFMgggWLavHQw+tQ0vsk9Ow7GLuqylG2Yx38vjB6FBTjN7/5LfLzJTOg9Rq/nA0g1xk+wM8I54D3gOwZM1WM3UViuLhixQreC9kYxI4Jcr+IWKSbEuhoAioEdDRRPZ4SUALJRkCFgGSbcb1eJaAEOpxAYgsB/41DguPW9HsJ5jezDd+jj/0NK1Z+ZroAMI42q/zSDcDlYpDNFHspGZD2giIMlBT3wf333286C0gGgaw4mxV3robb7TEzwS/WjYdNgC4rxzXVe+DgPmlsaWd1uFtWrU1IzhVyEQcYsHPlXh79slLPT7HKiu144L6/Miq2YPnKZQxhw9i5azfH0ZsxM9/FjAAbhQS/wC/RBQAAIABJREFUrKa3GNd5GLCKx4GMQ0od5Hp3VVRQc2hdHW8NjmNeBzJmG8sF7BQxvMFqpNgzkWrLRU5GGr75zaO58j+Q5nz1qKquxMJFqzDr5SXYsSWMU886BUOGDcZv7rmHo6cQ4I8ym8KFF194Dm+9+ToeffwJhALleOrRW5Hu2s7An10DnJIN4GDnAwb7LFWwSKYCxxelGOD3NbFEgF0M+Jy3id4EDidX/NlWkO9s8jUgozAVwWg2XnxlJz75JIA/z3wDzjT6NtiCeOeD1/Dqi29xXtJx5513Gr+Hz4WQfe+D/xaH9vdDE+S9IJ0jhGsK74M9VVXmXhk7dix9EHhOyVho7cLQ4T91esBkJ6BCQLLfAXr9SkAJtJeACgHtJajvVwJKIOkJdDchQNL6JdBvFQTk0eOt50rvZ3hw5gNoYO29BNRiuOdkSry0GPSxBr+utp5BM4xR3pDBQ3H00TNw6imn0UE/aFb3bTanyQTYnxAgHQoiXOku27SBNfTFDFZpAGihEMCA18Kl7yjb9/m56i1l7WJcSEnArJo7GDI31u3B73//a6xYswL+sM+kvvtZzlBMY77Ro8ZgyIDBKCroGWsRSM8DSStIYaAqHgdz587Ff5591gSzDSyLsOxNY48JASJeyCYp9PLvnLws1vlX4fTTzsYZp5yHHLcNWfkhVFfM5U47mRXgR21NHe79/SsYM/pyVDA4HsHOCg898ijHTwGDGQZPPPYosnOy8DsaGS5cMh9OayXu++PVKC6lS2CQYgQZ0c+/RQjg9YvyYjImQvRp8MDHbA3WECDoC7ITgI+ZD052dXAjk6vwDYFdSM/PgidYiHv/OAeTptyAU8++gp4BdO93eZhRYMX2bbuxfPly418g87h/M78vZons/4dcMhWYwcFgfxOzR4Tt0GHDzHMiBJhNRB9es25KoKMJqBDQ0UT1eEpACSQbARUCkm3G9XqVgBLocALdTQhodeeXlfDW9n8WpqtLJ4ENGzbg2ef/zcd1xkyQyfTGXyBV6s4ZEFbvaaCRoJffp9H8Lh8/+MGNmDr1SJPaL67+pp1ca6q4+QSSQFvaFEqmQQifzp3D/adKAj47EYjJnIgAQf6/1N83onzrNgzoP5TnSmHNPYNNihbRsBd//NPvsGDJAtQ11VIA6ImePXti2NChKMwrwGEjRtOEL92s7IvAIdkAa9euxccsIVi8eLHxMzC17Sw1CLXUuLea59ntLAMIBE32QO/Svhg7bjxOPvlkFOQXMUMgiPrq1Xws4/s3UgzZwjIEtlL0hPD6rM1YvjodeQWlFDYG4R+P/cv4D4jg8eZbb5hChO/Q0HAn0/YLsprxh7svpbcCA/5QlSESYhmBlU6BNooAkhEQYmaAmAZGQn4KAR6WC9AbgN0NGqrZNpD1DGKUKKJJQa9MeKO1bDrgRHV9Tzz5r+34xe/eYPcBZmRY2eowSsMAHldq+EUMOOaYY0xWx9fZguTCag/OyVYjJpT27s3SB2Z2UFyQbADJFogZE+7Pg+DrnFHfowQ+J6BCgN4NSkAJKIH2EVAhoH389N1KQAkoAVnhPpjl04QiJQG7pOq3ZgWIaZ5sEvSHIwH84x8P023/Y5YF1NF5v4np9bFgMj09Bzt37GJQ7DdGe25XOn7609sxYcIks2odCIh5nTvGwnwCiVFfhPs34c9//AMDfAtuuukmvtfNl9neTsJii59G+h5TMvD0M88w0O+HaVOPQTBi52p6hGUJu3HbbbegwVOHlDQxL7RgHNPTszOycPT06RQB3KivaTZdAd5//33Mnz8fe+ghIKvhcp3iXWC32+BjeUIslV0GFssIEEHj8MOPwIUXXMhWgAPIw05/ACmLEK++Jmza9CbHuYalDJVIS/EgndkRdZV06vcW4fu3PIERI6eyXr4fZn+8hMF9FNW1FTQxfAMBdgD44Q0/QFXdDqQ5q/Dg/12Porw6ih78YuZBRAJ2EU9EjGGAH+CKvogHVioAAQotIhLsqahBoEkyKWIdFPr264Xdu2roC5ANT3QXrKk9KY5YMPXoO+HKHIogPQHYUZHlEiFT1lFXV0cxpxm9evXae2/KtX9+OwuHWBlHaxvFfbMHQjzO2rWr0KNHDxQUFlKQoEGklF60/jjsNYLomI4ECfUDpIPtdAIqBHQ6Yj2BElAC3ZyACgHdfIL18pSAEuh8At1RCPgvajEvP9N33maPmuB/Jevx//X0E9i+o9wIAlJrLwG0mNDV1zUa7wDJAujTpx/OO/cCnHnGmQhKsGhzMcU9xH97KRyIx0AdHnl0Jj6ZPYf79sGPb7mVgWUvBr1OBs8hrFu3Ev36l7LtH537mZUwc+ajOOqo49GfKf9inPe3v92LxZ8tRnqWCx5fM7KyM+nafxj69unLVXMvZr8/G1WVdRQCPLGMBAar4nUgQa1kCMhzEvy6WLvf0NRgguTx4ydiGNPcJ06chMGDhxjVQtL6xbjQEqXvgQHkpeHfGooYq5DhrqVFwR5Yw0zb56p/s9eNB/45F5s3epgRMAkvvzybq/U96CGwC7+46w6MHD4SV111LfMpvHDZduE3/+9CjBgk7OqNBmEBa+wpCBiPgJgcwlV21uRT+PDxOogFNRUNaKyWUgcnAqFGBuEhZLj6mFKKlJwauHIdqPPnYu2mYhz3jbsoI2RR8Phvv/9Wp//WtoKtQoBkQogYJN0kxORRMj6kg4Lwqa2tw4rlS2kKOdp4DYiAIlkA1r0eC/veQSoEdP5voeQ7gwoByTfnesVKQAl0LAEVAjqWpx5NCSiBJCSQbEKAmM1brVyZZs3+prINeOml57B8xVLTaUDS7yV4TElxG+PA6j01poVgTk4ervzuVTj77HNNMB3zDYhga/kmvPDCM1ypf8/UxB991LG4+ZbbGFDaTWcAERkkdT2/IN/cWdL27r0PP+Cq/gKcc955eOrJx9jOcAe27SxHXmEeA1Y/vQmORuWuCjQ3NGPp4uXGAF/8CTzMUmjNApAxtq5+i1+ACAMDBvRnB4CxOPXUU/HRR3Pw1FNP4de//g2GDx9hAuGVK1bRfyAVoygyRDhWY4hgYYBsaUSgYRP27JqP/Nwmfl/BGn2KAdFi3HrLAxg44ASKE4No4PcyxYBc3Mrshfff/RAvvfg6V+pTkGLbjasuPRynnTQIEdb4S9hvtbqY/k9/AJZMmH4JDLTD9D+wS6sA8vQ1+tkJwY/6Kh+kkYAv2ABbClf6o4V0F6AXg4MtHgtppphXiIYgPRJ6XwZX6hiTyv/lzn8iBEiQ3yoICOcwBRYrBQDxRgjLOFq8HcrLt+LjTz5hdwAfjpo+DYMGDTLBfyvL1lKSL/4aUCEgCX8tdvolqxDQ6Yj1BEpACXRzAioEdPMJ1stTAkqg8wkkgxAgJn1mM/EvV6kZxMvKs6SONzTU4b77/w8LFs7jirGPAaXU4rMswJ3G1f5mmufVM5hPNavvD//9Uaail5rA8YUXn8WLLz2D5qZ6Zgiwtpx1/0dMno6bb/4pywgc2FO7FZ8tW8o69pO4Ym9tKSmI4t3338J/nvsXduwuR1q6m0LAbgweMpCr4kFMmDTRuOmXl21DTWUtmho8LLgHzQ79NPKLlTdIsNpa+mDS2gsKcd5553LV/kVcdNEFxj/giSeeNKLGjTfehNzcXNx7772sfw/jgQfuQ2GPdF4jg9sog3UG3VGm+VvtvM6d89nWbz3HvhOBSC3s6QV4+KHZmPPhHlxw0U144qmnUdqvCDfedD3uvusebNtGPwAHV9ytu3DJuaNw0bmH0QCQhoPMrrdZnaYtYDTQzAwElgTQIDHEDAq7jan64g9AIaCJrQprdnnpSUBhgJkWjjT6CgSYucBOCamp7FGQQTf/PHZuyBsKu/sYZBV+g/NHX4X9fPLv2ynCeDZQhLGLpwH/81HQqaisxPPPP4fVq1exNKMEV19Fc8PiUiMSmBKSFm8FyQz4702FgM7/LZR8Z1AhIPnmXK9YCSiBjiWgQkDH8tSjKQElkIQEkkIIkIVoE/TF2v+JyZ8Y34Wkp73NYurN76Fz/7oNy80qspQENNPUTgQAN782b95ixAEx3bv++zegvr4Ojz8hTvrNJjNAWg0G2Of+yiu+j3PP/RaD5w/wwqt/x22334HCgj4M3t00K6QbPQWCf/7rUbzx1oso6VOIDz96D71ZTpBfUIDc/FxkZGYhI5Wt/WgOeOpJZzArwIsVny3HP5960jj4S1q79LifNm0azjjjDBSytr2SQe4tt9xiOh/07l1iDBEli0EyBWJRc6yE4Jyzz8Mll36bl073fQbKC+YtZMu8WpzGkgcW66Ohci3qqpchxVGNnEIPPOFqihK98bPbnmMd/XjUkofTbcFv77kb/++OX9OocDXsaZlwOWtx7JF5+OH3j0fUv5O6hZ9BOPshMDU/yuNGKUiEbTRHtDHYpxlhhMKDt0GMCn2o2t7I9oMsdYiwlEBaNYaqkcHSjazULNNBwZnH9+UUIOoei9LBF/Ja8ng5X3Txl/lsNVKUf0umh9NpwY6dO5jt8bIRRjxej3gp4rxvnmfKJvJz88krQLEnfa+ngPmDYq8vwL6/CFQISMJfi51+ySoEdDpiPYESUALdnIAKAd18gvXylIAS6HwC3V8IiHkhSiZALPU79j2bx8UeTbqABWVlG/H7P/6SBnobTWmABJWiGWTStE9M6cSsTwLO9LQs48RvsTDoZAaBnRGmtPKLMvj+wfdvQlXVHjz5xOPo2dtl6ujHjj2SgXEWz02HPn5q3Xb7j/DJ/HfQb0AvBvpc8WeNvINBcGlpbxQVFaMXvwb0H4gCdgyo3lONT+Z8zBKD3UxjZ4p8URGmTD3CCAdN7Hrw1ptvcZX/QVgoZtTWVyEzJx1ejlXGLx0DInTkl03EjKlTjmR5w5Wo2bMLO7dtQtDfhKrd2zF+7GhTurBu1QpeWwpGHz4ea5a8gH4DfVzaT8WDD87BRx/UYMbxp2LN+uW48//dgRuuv5ViSBNN/XxI57lGDori9787C2HPFtMa0GaTbgFyfooOFEtCLKdwUARxpDBTgOz83gAzHhpRub0eIS/LKJABSjI0FmyAyxrgteegvqkOLl6PJT0XAUtvDBp1Fg0EhzOTI8MYEcofABGaDViYYhChF8GeqkrMX7CQAsB2rFqzFLt27WJmgmR2pOOIw6dQoLnAZEdY2QUgyDGKWGHaA0rwv18BoPVnL57/1Gjx+ZSejS2b+GBIxgt7OZr72sJMla+zxbIsYp0qzM+CNKbYJ2NCsi1k+yK6eGb1dSh03ntUCOg8tnpkJaAEkoOAfuIkxzzrVSoBJdCJBJJDCIhlAXy+xWrKxa3eznaAEgxGokHW77/GjgKPGld+SRn3+XzGTE7q/OXfsvpuZUcAvy9Ep312BWCgVNSjgO3sdjKwtGHy5Ilsa7eMAbAPJ508DedfcDGPnY78vBJmD4SxcfNG/PGPv8WajcswfcbhqKVhXlNtCNdffyMmTpjMlWw3Fi5YjKKehehV3MMEdG++OQt19c00LPym8Qho8jSjfNsWBugzmcGwwQRpjhQGvOlSWx+mICEu+cx4oA9AhIZ9jQ1NDMrBVf2eKC0uhp2vlRRmY9zoQdi+ZS0fh2FPdR321PhQUDwEL776LkYPzcHJM9Jgy2hETb0TN934BMsYBmDwsBE45tjjcOedNO8L+hBO8bIpQgGOmJCNW24egQxnDewhMSWkIWDQwRR9igBhehD4JUMhA86MTE5DiEKKj9fOc1II8NTRryHohDdsRZqLrfuCzehRlMauCh40suTCndULmbn0ObAVIrvPN+DxkzvLB8IM5svK1rP931o8+9yTJmPDxtIBXj7LE8LIpa/DsKEjcOyxJ2LcmEkMYhn4U2wwaozcDt3iL4hYeQtNGGKdEcT2gSUv0pKSE8Gylgbk5Zcc+LdHa9+QfZjIz4dkzYgQEKLXg9XClpj7tlLc2z5z38Nr9sSBYcf2UCHgYEnpfkpACSiB/RPoFh/jOrlKQAkoga4k0P2FgFis9IWtxTxOSsM/XxAO4YM5b+Cdd97Ge++9Z1aPJb3e72eqO0UBN1vrNTQ0MCj3cqXZwS+LSdOvr6vhfg6KAz7jUC/lBxYe+NrvXYkzzjyXpn3/xuaycgb2xWwVWI0PZ7/PwFb8B2oZ9FpxxaXXxEwIGaTKOverr75qShaGDRuEWW+8jtdeewmDhgym6d9w0+ru3XffNzXv2dl00ef4pHzBwfNLwCbBmxgHRhgky+YwpoURuLlqH2FQJ4JACp379+zcglHDByArw8nOAXvQ7PFj955m1DSEuY7shtvRjLNOHoyRY/ogu8CGp//1JuZ8sAc5WaNxzfeuw+0//yGa/Y0UHiIINmVh4pgs3PSjEeiZ62Odv8TYXoQ8LL1gi0JYfKirYjYFMwSymZKfmp5GkSLE52rpEdCAhpoAmYbh46p2qstN14IIyxNoAMiFbBtLIRrpG1BQNBxvfbAUr8+thiO1lNkMVhr+0TfByk4D6XLdAeObIOUXvUpKacR4JmbMmIGszFwTIItngcWUFMRKJbqPECCzzJu4RQiQ70Kcf3tKFDu2boSLpRv5BaUH/vWyHyFAsl/k2HJfNbEbRXo6RRyeZ++29y+wFjHCvKBCwIFhx/ZQIeBgSel+SkAJKIH9E1AhQO8MJaAElEA7CSSlEEBm0gpQ0vsleN+1excD7Lew6LNPIM7yUgoggX9r7Xnro2QGNDR6GRh5GRRnc79G039efAakL73blcKAO4KBfQfgrl/+hm772XjyqSeMEeE2dhCwUjwIMQjOyEhnsM/AnKZ9JT1Lcd113zep/xLM3nXXLzD3048Z9Odj2/YtDPTpC5CbYcoPHA6nyWDwcaVc2gk2s5OABLYh8T9gqnuIPgXmuhj92u0MkFkOIcfMzspCVlYG2/bx3CkW5Ga42MJwMlLdNixbtgQVe2rhDbEbQsSNylqpp+c10TDwsJEDcN75I5n94MUvbnseZRsy8X/3P45rb7oIIVuA18IU+1A+a/qrcd99ZyEnfQ+cEa7M0ykgwlX/qMVDxn7U7vayZIKmi0zTLy0tIYcozQKbTAtBT0ME1fU+lhmwfMNL0cLhZokAWTLDIcjHCAP4qD0DtU02PPLCKjT6pDTAzZVvl5k7K70HehTlYtKkSTh88hT0Z1lFdk62aRVp4Qq2Sf03gZcEqd00UJVsACMIyJe0tvRj8YJ5mDzlKPJxHfg3xFdkBMib62moKdkzhTSmbBVTjNVGLKDd5/iSddNNGR+YYpv2UCGgTbh0ZyWgBJTAfxFQIUBvCiWgBJRAOwkklRAgS+Jmi3JFvo4tAj149fWX8eGH73NVmiv0DKbE0E9S8GtqaujIXxBLjWYQJOKApOFnZufCYU9B5e4K9qOvpct+rIRAVrMlg0BW4K+96jqcfqaY20Xx6GP34+VXn+O56s2qfBFT9HfurGKg7jLBfTHr/vv264trrrkGmzZuwm0//QkaWR8vQkBWViZd/gvA2J/jbcLWLeWstXeZLgKS+h+gL4HfR1M+nsnJgM8aiWUFMD42QkCUQWGa28WVcgblfD7FaQOLHJDH2vtvfvNs+gzUYP36dViwdDmsTpYCuHOQX1QKJ68l5A/SzG8rTji2J04+aSBe/PdH+PjDOnz70tvx4BMPorJxp1lZtwRYOmGvYreESRg2xIr89BzYKUxYbV5ebyPT+JvhrYlg185qcqQIkZuFgvwcmisG6FFQzxIDO2obffDyE72+yoMMF4N4ljRkZLAEI+iBNDho4Op/fo/+uO/pxUjJ6I+0tCKWKhQyU2IoTjz5BOTnZ7fUrzP1X1ateawQsyIc7GogJpEiGHTLbW+mi1Tss70EApznIBYtXISeRSU0pBzYkglxgKvfjxAQ88ig0aOYPVK8Wr58KcaMGWXufRFYosaXgNkvKgR8rVtLhYCvhU3fpASUgBLYS0CFAL0ZlIASUALtJJDIQkCsA8DnW2tQ0tpTXszNYgEN+8pzNd64yrONXQoD/U1lG/Cb3/6KHQOqGTjGjtPcHGAKdIYpC5CVdHHp93q9DMJZ586Ua3kuhW0FM7jPZ0uWcN90mgXa6NbfG3sqJdANGTHgr3+5H4MGj+R7A5j59z/jhZee4vd9zPGWLVtJU74c3PWLX5ua/Q0b15mgfd26NXj7nTdM+cGAAf0Y7KYaMaK8vNysvItBYSrP7WUWgBgP+hmoZ7EOPi+vEDt27KIBn48r/dlcea9ECmvtI8EAzjnnLHoPjMec2bNRQR+DdLYrnH74Ydi+dRNycjPJYCN2V1YglZkLbpoivv/hXFhZahDlant2dg+MHzECNTtW4bJvH4HM9BA7KzxOkWEUCkoPw0fz3mYWBNPQo6lMr6jA73//TQojczBx9Hg4Ik5mKVRwVT+MppoqpIRdqKY5YFODj1kTTuRRDJCSiyq2SHTYaXDIlP49ZOxrltIFZi4wK92dypp+SwDNAQ/sDhfSMgqRO+h4FA89GrZoJg0ScxikWmFzMPgXc7zWDHUKAUwGMPMdCITInFkB0jLgC1vMIDKRjQLEnyIUtFDs4D1OAcsqNRnw8P6pxbvvfICTTziLpQE5vPaDEEH+R2mAvNX4aPAcy5cvpvDSF24KRiFyF0Fgr+fCXraaEXCwv45VCDhYUrqfElACSmD/BFQI0DtDCSgBJdBOAt1BCBABIBbwi9N5rK5ZVjLleyMGcBVcxAD5/rOlizDn49lYsWKp6TOfluZisBM0gba0+fN4vPzymEBV3ivBvxxfvszqKIOm1NQ0FPfsiTVr1iI3O4cZAX6ubEt7QCdXTcfi5//vlwxQ00xQ9rvfM9V/7gcYMrQ/ze3KWErAcgSLi2KEG5MPn4QTTjwW27eXsxxgLgP1VFOPXVtbh4qKCpPebqXQIOXa0tJQxsiEdxOA+f1M36egkZ8vHQS8FAI8DJC5LszAzcHguFfPItTX1uC3v/0t+vXvi1mvvYp0Ghzu2roGtdWVcKU6sY0O+3Uco4NlEIW9eqGusRnLVqzAyNGTMHTYOHz41hsozMhHYU4IJf28SMtMx1P/XISLL/kl/jrzT9RPgnAwx8CGBtxx55no278BCz5agtNPPYc8NtIksMp0C4g2sOtCbYBiSR3HVIsehbk8P7MnGFDW1jD65zXW1DfCYWWXALCVIK/D7eZqPrsSBOiXwKoLBMMO9Bh0NPoOnwF3Zn/G/rksZ7Aze8HFEgQGwnynlavUog1J+0Qp12jdZJ5FGPh8S3whQLpgWGDndbV0vrA2k1MN5s+bzc4Qfpx26sUs8WAqycFkQ+xHCJD7XvwuZBOhYXPZanpTbMHkSUeStcyRnFu8F/YVGlQIONhfxyoEHCwp3U8JKAEloEKA3gNKQAkogU4hkMhCgAlSvpQVIIGwbCIGyCaZy16fBNY78NqsV7F06VIG7KxjZ6Aoq/2yvwgB0m6vng77xn29RUAQUUEEgX3PE2RULsG5BJ55eXnweXzMGGhmvGVjLX0abrvtp2wZOB5WGgy+9MrzeP75Z9jKbhuKi4tYErATPXv0QnGvYgbj9ewkQNd9W5QlCDTRS3WZ1oWVlVU8vjjvWzkudjYIRhk0p8ZaFLYEuQ1cPZd9JAiuq6vnMaxwURQQk8KYt0EIpSXFuPTbl2DBggU48YQTMHT4CI5YRJIg2xLuwlOPPoydFbuM0aCH4yjskUfTwGasY4bC2LFT8eObf46///0+CgfVmP/pR+g32I6hI0uY4h9B39JpmLdgickscLHEIeivxzHHleDqaw/HzL8+gukTj8e4CTnEJoaIFFjYRtDTEEJDdTNbJjaSdRS5TOevZTcE8TX0sjTAncJa9ogDzcyiiNKjwOli/b+TATw51tZ4OIcM8lP7UZCYjL6Dp8OVNYjHzwBnQ7oJyv/HsgLEG8Bkf8jcxyLcz9PXW8WAxBcCTNtLMQnkg7RRtNkbsHzNR/j044/xjf/P3nkAxlVf6f5o1Gc06r0Xy5Yt944NBmx6Cb2kkpAGCQRCIOWRTSDJkmzKbkISwksIafQWesdgMDauuMiWrN57G42k0cxopPc7/yuB08kL8WJxtdHalqfce+6Vxfedr5x2ieSkzydsEbXGOxAEvBWmeRhXYn1fTRhiTcmGwaF22br9RVl/wqkSFREPyRDL308HMOqUdab6HOv7zv74+xOwiQD7DrEnYE/AnsC/NgFbEfCvzc9+tj0BewL2BBT0/nmm/lE1lWklwOG2AAUvmvSvm/1XX90kFRW7qd0bMiD5nHPOMWn/6vmvrq4mNd8rh/DJ19bWAJpCfH3YZAQoSaAfSiioLcDaUqMYIA/A4/EgXw8B7vOkq6MLYgEfPp73m2+6Wdav32B67YOTPrn+qzfI3jfflHyS7JubmqSsrEx+/N8/lkOVB+WWW26RnLxscaJIqKEGsFe39FpTCBCOCFcfNvn5bMwTEpB3QxYo+ZCSkiztHW0QCAGjPuhDOaDgKwUiIToqWtpbWkxooP5ej/vSiz8ol112GWSFH6k9RAJy8o7marnjl7fJgkWLeH6v7K/YIx/66AchQXrl8Sce4X1RPfgj5LOf/pJ09jQT5DcAeVIltXV1kpziNJ9LF60i9X9SHnrwIeP1d7ujpXw+JMjXT5etm3bIMw+9Jjd+40JJjIfIQLngimOr753kvbulv7uXY8NCgSIhjGs0MQmBEsmxcYwelAMhtvvO+GiJcjnMry5XIioJIWgwTbr6w6S5Myiz5tAIkLZIktJnESaoPQOKdwGt5AGMcv0CVBtqfeD0tnqa2HlnqPjv3/5/69vlT73yR+JbSM9X6Sg9ea3C7JF7HrpV2lqa5OrPfV2cEQUQAYD1/08iwCLBfEYVo60YI2Odsn3XRnIgFktqUh7EF+0PRhUw/QY2EfDPXHWbCPhnpmU/1p6APQF7An85AZsIsO8KewL2BOwJ/IsTOJqJgMNJAP29evmaJgIaAAAgAElEQVS7qdbTDwVmGuaXQGK+yv9dyO719yrvNzJ/I6HXrnsFMCL19dXy3EtPSeXBAyZorgVQrY/THACXy2W2yxO8RxCdeqTW2kEg5OTkInX3sOnvxO+fL//93/+DKgB5O8Cso7dBrrrmakL8tGoQzzzPu+U/b5H77r1H6tn8J5Li305bwcAgif2+YfMe+tra1z6p4NiZwPOijbQ+PHLSNA104+f3jWkIn7X514YAPe+hEVQBpOsXFRajPuiUAHkBGiYYGR4lN9/8bVmzZi21ckFA8ojs3/0Gj8uV2voa2b5zh2w4eT3VhGVyxx0/l9e3vCRz582Sij3Vsqj8OCkqzRaPv1s2nHKu/PpXz0oreQWZ2RNy4voV4o4slO9+90cm2C8MU39yypj8x03nSEp8inz1mu8wm6B86pOXSAEtARLWQo5dtIwO+GgK4Jw9XZAB7JOpNUxNyxZHkDBElBD9qBsSU+P5dEl0HBRHRBjKgASUCtEy7IuSA1V9qCy2QLJkSFb+crnwQ5+VBYtXGKu/EgEqAxjADtHX3y2zSmbzZysHQIPtLIXIv/6fDW8TAVMKBH1N/d+fhOYd/k1p3V/Wx19H5Yczce/8CCe4h1FN8AS1UHT1HpDHHr9TkiC5Lr7gc6hD0nFckLPwzxIBUwejSpmOzjbJJMxSwxYnxSM79j6P+kNk9YoNZGMkcz4RRnFjqQHMd93fPMd/8Z+pGfd0mwiYcZfUPiF7AvYEjvAE3vnPyyN8YPbb2ROwJ2BP4GiZwNFOBEzPWSX8Cvz1IyMjwwAz3WpO+/sVrIRIVA9ng6m985qy3k+QXXNLIwD4VXlj2zY26fjNjc+ehH1AqoIh/XN/f6/Z8juwEzjCIyQYUMk+1XkArezMbLz/TVJSVMKW/7uSkppqtvePPHG//PrOX1ELWCwHDx6URYsWoiQYMoSAvnYjDQDjASvHIDg+ZtQAE4D3sEn1X+OUjwa4OvwSH++UE088GYvBH40iIMj78iijUtDMAK8XpQPb/qFhr5QR7tfW0mpeSxULPmwLERzvTTd9U5YvW2HZKMgo6Givl/0Hd8qcObOYSZTs2b1PNm58CUKhU7Jy4ggcJEAxRCgimQDz5y+QlavWyVNPvyS9vX14xavIOyiRU04+Qx575Gmprqwz7zExOSjlC+LliisvkPqaavkFFoEVizbIWWccK7PmeSQWMiRI/sHwYKe0t9ZAVoxIZnoB55QjAXIZWskuSEpKIwCRIEHfgFEeTDLHIX+ktHqc0tjpkNvvfJUQROwAIZ0RYXW85voNG6g4vJDmBbbUjMxPGOQk1yo6Mp4sBpfBqIptw6gs1FBIzVjQT4siOByk84W3O/GsWkjsIho8aOwiqCmUTND2Bb0X9IXVeeDF6hBPuKSG8o1jyVBeSQMkHfqX+iaQJCrjV3XC5CSefc0yAJyb1526eZWvmLYxKG63ju7vfygpZT1qjPf0yH0P3M592iHr1p0qixas595wm6yIv8lPvPXyExyHBg3yWKofkViY4w74R+Wll1+gleF0zo17PtgtlTUvEZZJM8WYSwrzj4WMSjLPDXMwc0F9wL1kohj+8eH/o9Ob8X9vEwEz/hLbJ2hPwJ7Av3kC9o+af/OA7Ze3J2BPYOZPYCYQAYdvY02gH58qnVcgr79XQKThZ+FsmCMA80PDA3L33X9g49lCdkCHAYjqwR8dGQPsRQCkAdaeYVM9N8jGPjHJDXBjo46HXgGcX4MB2bar9SAlORXQFKQJwC2f+fRnZcWKlYQEDsrV115l7AguV7RJ8lf1wdy5cyEAmkzi/5BnlBq9DMD6MJL4ASkuLpbv3vIDaWxok02k97+x/TXJysZHP9AjF130IVl33Anywx/+AFKh0sixzzjjTDn33PNk586d8otf/MIQAbmFeYYI0I9kNsPDaOqzMrOwG/jkV7/8lTnHl557Ean/VtoC6pHbo4hAXu4Z9AMcCTycGJa4RAWuGrznZmYTspgWgMs+8RmS6DfKJtoHUqlUbGxskNz8XKwO8+TRh5+Rnq5+FAwiPX2VcsIJc+Tqqz8j3/vPW+XA7i7JSM2TjDyfnHPWMbJ8YbFM+L3ShCVj1NstGZnh+P0TpZ/Ns7cnKGkp2eBQlB2eHuYZDenilNZekYdfqJUdB8kX8KcxfyVMFGta/nQf6oe4OJfc+B83yoqVyzgOTbPXDzIHkK5Po+0wbB/6B2IE30Kqf0EE6NOscAED+BXcT2gdIUDehE5CBiiw1nvJwdfCTX5BvyQR2Diuj9HgPG2mgKSJoT2CgZrKyDATXKgEFC0HkAl6DxmAfth/xfyzO3VemvfTcxqVvr46ue/+X0EKeeSSSy6XoqJlHIbbkA//+D+UJiQ44Ye8YLsf0nkpERCSBhQyTZBkK1auFmcclY7cG4eqX8K60U/7QxBVwIUmsFEfK2GQEZOoDyBnbCLgnf3MsImAdzYn+1H2BOwJ2BP4WxP4xz/f7NnZE7AnYE/AnsDfncBMIAIs/Pa2wFqJASv1PMKA4Y6OdsAZgXQE8vn9Y2y/XwTM1uMl9wMMQyTvp0g2qfka/udyuk2FYCxkQExMrLEUjALoVSatAP/1bW9IDX559aNrUJtWCWqveheS/OKiYlm5fKV0dnXK5i2vcQx+tv1+47GOj3eb6+D1DpMnoORENIqAcST02dLW3sSvOfLD7/+YY8lFNSC0G+yS2//vjyU3L1P+z1e+KQdQFdx+++0QDStkAzkEpaWlhqjwcn5f+9rXZN+Bvfjuo80mW5UQQRQS8fHxVA46AdUuk0+QkZ4uSfEuiIwhzn0IS0OraR9QMqCTGU0I+QgxAcIMc6W5oZ85JAK0g9gY0iQ+MYVshRSS47upQNwjeRAB6RlpkpqC9J9N8IMP3IvawsuMR7EaFMmxx6yX++96BiKFTTrnH0GzQJi/F+uAyPyyNFm+NFvSMwN03UfJUG+3RPhdWDdSWaeHk9MwaBTtjvB4GZ3IkS/f/ID0+dJldByVgJH6a0OEwnoIC2av18tLvsC1135Rzj7nAwbATwLgpzfrYeQOcEdMfR8o2GX7rX/S2sG/8zGhdQ0AZEsFoEGLYagVqJ+MiRYfc49VOweZEQ5Ip/BI3ZrTMKGBjhAG0VxfvS/0eqg6Qxse9A4NYTuJhCTQQEe1eIRzvsoKTJNZeszvRBEwTjOCI0zPyQsZtFF27d6MYqNXrrjieq7JLO3D0Om8A0WAHq8qFpQP019D2D38cu89v5dTTjuTUMcsXisKooB7arxL3tz/mMQlREl3x6Qcu/oirnkcjQ4B6gSVeJl6P/u/zv7hTx2bCPiHI7IfYE/AnoA9gb87AftHjX2D2BOwJ2BP4F+cwNFOBCgoPFwRMG0HUDWA+vz7+vokH9Cqsnr1Oquk2scmX2XcTnz2uqm3PqyUdFCkAdjaAqD7Y0X7ainoZzPf2dUuv737d2zTu4z8X9UDQ2QEjPP4SDa90wBOSQL1/OtrR0U5qPcbMkBymK29qg36egcB1dTfIYkPgfrd8WQYuOLkq1/9upSXLQdQTprnXnLp+WxkF8t5514khw7VUk24yHi2FVxGKLDkNTXp/7rrrpPGlgbxAKDdvI6eexJ5CGls7zWkMN4dbzIFPvzhD0l/Xxdfq5HWtnoDbPV9nOQadLQ3A1YJ9nNbbQUBnwJg9YBH8PcJUlBYyjEmSHxCorz88svkG7TL7PJZkki94GC/X9Yec5zUVO8ne2AXRAe5ByMQIJEJ0tzaA/Egksh5R00OS25GSBaWO2XFsjSsGEOQDqkyCUkzNjiILSBVIiEzAsERnhvJXCEtJgvlqq/8Xjo9qRLUpHqzSYe+ISlfr304QD3gC6GuyOR4w+Wee+6VaJUnTH1Y7XZatYeEnd85ALVGKaAff04E8HqmdpK/UhJJiQDgtrk3xkzugqolQkZZMcY9FEMd4xi5CxOgaJdmOPT0GBWAztrNzEPM0c8cHNwbkdFRMuxlLhAHWZA+YwTxqUVESQvrWKbECHoX/Ukl31//Btf72BEWoLqyS5588l4ImjZDIF35uRvgUmhswBZhbDH/6N+HKeuDdQxjHPOQtDTX8JrPyOev/jL3uZPrwX3C/T5MtsP+mofEnTQGOeaQWfkbCGWcy5wi36oxdLyTusJ/dEzvg7+3iYD3wUW2T9GegD2Bf+sE/uHPt3/ru9svbk/AnoA9gRkwgaOZCNDxKxhUkK0fbyeYU1xHXoDKsBMS4gHWAa2qN+DekmhbUu8/T1LT7ABdjeqW2ZABJiQtREhfp/z+D3cC5IdkYHRQAhADPYTb6ccoG3716ocD3tSbPzziBRyliivGheddK/QmkP73mzYCVRxovoAumtva2ti0JxlrwMSkX2bNKqHyr0Suv+5Gjlc3yROy+81tfO6Qz37mc0ZBoCnuankYw78dQ92enodWH37+qs8bIiAQ8vOaCSYwUYH02rVr5awzz5JXN21CBbHRgNurr7pSTj7pJEBtQF5//TV5bfMrkCU9vM4IrzskJbPyZfu2HQD0YtQAAWr94uUD51wsGzacQqBik+QVaEjgd+VQzSFJy0kUV2wi23iIg7FJyc3O5Hz6sQ2kSzkBhBOhMJQXLfLK64/LQFeL5KVFyYVnr5K0hBFxx7JF5hJkpmRRHzggne2HJDMvRyYJRgyGhiEvqEGciJWh0TS54543ZeOWbpmISGeeEC60KAQNKGdTD/iNpSbPNxKQeAiLq66+Vs78wBnW9l3BtblKSgKwrTfPRrL/N4gAvZdG2PSrtD8Ba4XVGEFWgFH8k63Q1mrmOwBp4caOEMVmv5dZa3hkKrkUzVgm9Bq5UWLEcL28g16zKU/JyDKKgb7uFrbqASnABtLH/ZMEUaMEg1oMNBRSw/10i/9OTPYaFBnuGJWOrip54vH7pKqyUpZS+/ihj1wBTxLHcl5DKqeUD3/v3ykGZKwWqghwDKF6aZZXXnle4pwpsu6Es/heQMLBa4XGIEciQ/LCyz+T4rkiQ9z3MY7ZUpx/EveaEg/8L1ytCnZg4Dv5sWATAe9kSvZj7AnYE7An8LcnYBMB9t1hT8CegD2Bf3ECRzsR8I9PX6HgJNtaav4AZ1ZzAJtk3eCrF9z66ynspZJzK9jN+pjET79Lqg4dYJM7DMBzSsnsWdLOVn0PtYAHDhyQEN76RAD/BMBsjG3vGKn+4WzRY6LiDNlgLXzVK44Cgc17LASBgnq1CERGYA/APqDVfcnJiRAHqdgAvsOxRZvgwFAoKK++thErwKnmtSzCQxUQ7LiRY+sPwTt+fYc8++yzMqBkg3+YoLiFpo4wwLGoKiElOUVOPOEEOfuss6UJdcABWhFWrFgt5XPnQyoA8Ni+D3t7CYZ7SjbzXm63C1B5CBVFsakyjE9Ml3PPuVBaWjvl1FNPlzvvvFPmzZ8vDz/ykLR0NEhqeiZg0YlvHCtCHAF9EdQZpgKi2bY7MIzn5ubL/HI3x9EnCc4enPtDNAR0SywZC60NjZKdkyEJvGczJENSZjoYfZxN+zjXKsCMxlAIFBAYmCu3/XqjVDdESlePj9pBzXwgEJDNe4hfo5iXgxBEoLSUFJfIj35+m2lcmIDQCbDBV9FHGDJ6jQl0aNK9hvaZLIApBGwutYZEakCghkEGTH2kNkboPaJVk7AakD/dxlqijyvIz5de7qnsvDzp7eo15EBOTqYhfcYhnjSXITszR9rbOlE+OAkzLJb6xkrON8vYSjq7umUOc6w6UIWdIo57KBFyZhJVBLWHakc4TOny1xoJ1H4wKYOA9kcgW6oge16Xqz73NRQkJ3MyGkqoWQSqmPjT2oBpxYxldeAxHEuQ9oHIyCD3WxehkLRa1NfKmadfQtbAUtQFWFo4Hvgwvelk25v3iDO5nS8FpLM1TI5d+QlID7IdGKcjws+vVnbD4cd8OEH3j79f3x+PsImA98d1ts/SnoA9gX/fBGwi4N83W/uV7QnYE3ifTGDmEwG68Rw3/u3Ozk628mlG2q1gxeqXtzzZirHHAd4TIBoj6QbwaS5AfUM12/pCExY4zsZdCBzsAsTdcecdJnwwAQm4VtZ5PR4A9RCbXaT0sepZD5jX0g2xPk4zAgoLC+Xjl13Or8XijHGbqkBVKzz8yD1ScWCP8eB/5EOfAsyyTYcICGfzXVtXTfbAHHO8Jm3eBNYhVed1n3zyCdoEHpLevm4S/4ckMTkJNUIS7+lHrt9vZO7RUdGA6kiTQXDB+RfInHnzkPOnQFw4ZHSYzXwCxzA+KD+/9bsEGPabDbj200dDZJx2+llssmMJHMxl2xshu3bslBM3rEcRcAvKgWJ5/OnHIUfctA+Uy6GqGhN+uPbYY2XlyhWoDTbJ0mVLpRs7xeLyfJkcr5XYyCaJi+6VMW+7jHp6JREbQy8NBUnYC7q7hiQF20NUXAyhjR2QGOOEMI6wjE4WR2yx1DZPyo9ufUNa2vHkR8SiftDqPEu+H0UjQCwzngyMEk6YJD+57XaJSy1gZigFOJ8IMgq00hFqRV3zEAGHgWNlVUzmgFZDaiDkqFEDBJihKiuGPdg4aAUYAuh3dnTQSJFuLCfzymab+6kAIqCxqVXy8vIhSxp4rgtVBPcBCgBN4NfMicEBL7NJpQLRIzn5eSZPYnhkVErnzIWcaea9xslLyIZ0SYAUoBWBe9GqO7SUCH+NCEBXwrXqkkf+eAfH2SQVe2vkqiu/LouWnGgsEsK9o6SRzujwj2kiQL9majRVnmLKF4do0NhB3sArXOe9cs1VN0tW1jzuuRijgImEVGmrq5fx8HZpbNsk6XmR5EgMSmr8Klk472yTdxHpDKAacBmiTdUn+tpKAvztasX3yT+yf+U0bSLg/Xvt7TO3J2BP4N2ZgE0EvDtztF/FnoA9gffxBN4PRIBKvdUL7/V6DbjLysoCaBI8NwUAD/dkj7P1HBvzm824Avw7fn070vlOvPhDSLcnZRQ/eysS8VgC44oLi0wQYWNjI2A7HE9+ipQCkKsO1QMah8TJe6h0Pxgc4/exgMU8OeF46u4uvASgRNUa+/H+vgFJSomVe+/7HZv8OvngJZfJnNkLpqwJk1JZdVDmli00YEo30dPqgvvvvwclwDMkuVehcnBLONt9L3kBAY5dcwT6CY5LBNDGEnjoRx2gANB46jnOyAiXJMan85kAUBymgm85AYCbIQcC0ljXKrk5s7EUfFBWrFpt6gqbGlpk5+5dcty64+R3v79TNpy0Xm7+1s0SgSR+YLBfiksKOa5xfj8EEZFO3eF6Q7a0MaePfPjDsn3zZvGhejjzvHXS34TqIK4TCXo15+iTUQiT1PhkgOQooD9O3GQnTE5ifQgnPyHolQj+bmw0RsYdWVLVkC63/uKP0tE9LCM+Khaj3MydTAf/oLgi/SgCRmXZwjly3LFrZfX6iwg+JMiQx2jhoikZAO7yaKMMsNLxAcxT94DOR+8T/VXJAA3eK6PlYdvrmw2o1eeotePQoSqZVazXvYNcCIdpexgY4PHkA+QVZHG9dgP+I2lkIGAPZUl6WhYk0YiMYgFITEkgDDJNGrAQIGswihA9htTUdEB4myxcutSEHEZGWxkHb1tY/vIfqBDElG+0VZ55/i42+Aelp2NEvnTNd8kfmGcELpMakAhhZLUr/OnHtJVm+qsTkwEZGWuT51+4m/uxne2/Uz7zqf9AMJGAwgGrQ1I0CochiYJQ8w73yQOP/kxOPqNcunv7pbluUk7bcIVpDejqbpCc3GIIs0kTVDl9z76dw/E+/of2z07dJgLse8GegD0BewL/2gRsIuBfm5/9bHsC9gTsCSg4fDtuf4bOYzpHQLeT2iIwMNBnQLLWzqkiQNPb1ZutIGx6GpYUnyyAnna5+dvfYANPzZ+nj8T4WPGw+V+5fLnU1FZTH9dnTNZFRfkA00gDFEdJ2g8BptTure+jAFSr3UpKSvh9uEm3nzu7HIAehjyf7XbAo3F00tBUDxAblmVLqWyLdRkFQhcNBKn46LXBQNUA2n6wbftW+fltt5rzcBJY188xOJTogAhw8jgNCexsbzfkh6odVB6uG2bSFADvbGup5UtLzqMacJGcd/7JsuX1J2T3rpchMUrkzV0VMrf0GPnU5V8mEJBQRMDsM888S3tBnjk+VR+42Xq3t7dJXW0rOJbNPQ0EsbEOtu+0MBAwmJSUYbbCGupXOmu2LFuySob6+iUzKU6WriiT6LBeCfrqpL1rDxvkYXFGjkh2MnkAw1TvjUdACoxJdrqLpHrNbEC+LvFSUd0rP/vNXolwFgNGw1Fr+JhHFBkBPvIYqPMb75EVS4vkmOVlCOPDJD13mcxbdR7Ph1iIAsarz59Ph8kKYOWuf+C1DRk01QqgRFFzc7MB/B4UHmoPSOAeUdCvxNEI113tFDpPzQbQ+0dnrFtzrZFs72jiekfKIKF6E1TyubEWtLa0oxooInuA10KxEU22QwugPzsnl3sCmwM+/iSe66H1wO12S0IKzQ58mrBCk+b/pzL76W9RjAyy/yDb+93PSsX+3eKYcMu3v/1riY6geUHDFLFCOEzexXQYpvXMw78X1Mqi9hNHVEC273yW42lCDbBNLjrvcklPXsjx5EFKREhd4yGyIvzMlYaJiWh57vn7ZfaCWBmnUnDP7g4CII+V448/S/oGOphJCvfDuFG/KKGiwYm2NeAv/2G1iYAZ+sPGPi17AvYEjtgEbCLgiI3afiN7AvYEZuoE3g9EwDQAsqwADjb+o9LUXG/k2+npahUgvX0qSk5BTHRUjNnIK3AOAkr37tsp//PjH0qcmw1+/wDgalLmL5jD13eZbXzZnDnS1tLJRr8RmTcBgqMB/OtOQK6CbxrtUQ+ksQlWMK5gT3MIbvz615GxFxgZt6lsIzBQP3p7B0zAXALp/GoF6Onp5vg09d9SMDz55GNy52/uMCSBkzpEVRxo+r+SEz7UACrHTklKxh4QMBV1EUj6Y2Nj8Pzn40NPYBEdgoSYj29/qRTRprBz50uyY8fznP2YvLm7QvLz5srZZ35UVq05VdqRwO/Z/aZkZGbIlq2vSV1drTQhf4+LU/LCj5893SgMBj1I6Ec8gNxoZhpjwhZ1u64Ld7c7QaIi4mVBOZYEF1WLEATJBDgWl6Tjr4/huBtkdHCfuMM7jVdePesDvW2Sm5XEBhpbhSo3fBO0NgTlJ7/cBHlAI0NitnhHHFgZUDiEkfvgipGctBg56YTltCWo5H1EDhzqkxMvvFZSsheZVHvW95YIgGunQvgQtg0TBjmlCPD7UCQAytV7X0/GgoMcggiul9osPNgCtN0ByQR1gT5JZb4RPLenq8vcNyk0FozzOplZqVgiXpLZc4qYVbVkEZ6oiYVcBgioESkqyUdV4qC1oUUKS2ZLU2MzyoE4rCNRkAaoBdLSpcczLAUlZXw9xmQGTDNTet++bRNQdYdP/vj4r1Gn7JW21ibJTC2Ta67+Plt8p2b7ca5aLajSfHIgULko4WCRXVa4ptpVlAjo7W6VqJh+eXXLs0ZdcfBAnXz8o1+AiMqXnTsq5FhUIE899YisXlUu3v5uc/9rXWFBqVMmHD5pax6RzrYwWbTwBFm5YhXNjA4zs5xsLBNkQMyZWw6pQcOFmTOKDP5eVTdKdExzkNPWAb13TbOHnjcfM5lAsImAmfoT1T4vewL2BI7UBGwi4EhN2n4fewL2BGbsBN4vRMDbgYBW4J4/4EMK/YxJzj/jjNNl6eIlpi5Qg/xUGRBBmJ0CGAWGjY318qXrAUcukvshESRsnK0xYYDhQRLys0wgXBdWAM/AOMDKx0Y8RaJitULQKWVlbP4B5Woh0CaDRYvmA8oAw4QDXq1VbxEkvE+BMwXS+qFbaQXuCpB0M+0CIGsnvR7zTTd9Q/oAZHMILTzzrDPkm/xZCYOhIWuDHY/cX5UHXV095nWUBFAiQv3v8QDwSUiHCCTp2elZcgzVhI31e2Qs0CODgwOE3MVKUeEyueCCj8njjz9B8NxyWbJsidkSP/bow/jf42TTpo2Sl5PNBntI2np7pHhWKSF6+P7HgsYOkAlpoF75vPxsAhrbALMAQ0C7btmLsFK4nC5qEJfKKaecauwRQciLSEeveHs2S19PPY8fQNXgY8PtlXA2zuGAbwefxm+fWi49nR4JBzx3dHtRZAzIYN+kHKpokoVlZeKOwZ6RQqtCaFCSMmZJM8UOx2y4WDJKlnFlAZ5KBDBf/VQiQLfhmgXhZEYTZDVok4PWRWoifywNEPpntVyogmCErIARznlxeblU7NkraYT7Bchp0JyFGCU7UGLofLwQIv39veZaKSGShNVBAXhl1QFZBpiO5J6qAyAnJqYSGNgrmRnZiESsCkf/WEDmLV3J66WY+0DvPavpwsowmLawYBKBnGiSBx/+vyhVuuXNN/fKF7/wHVk4/3QcGpbyQ8IDPMePrWJMYiEZggQ/RlJXGOI+0CpDbcNoaYKE8fVKQ+3jkBCpsv9AC2TFMtQuJ0lNXZvJLlCCRCsTvZzTQE+ntLZXofzoltJ5BCFSIdnbzf0Zmy3rjvuAJEPQhFBCFM8uk/1v7pe1x69nbqhU4rCuaN0lJIxWMGqd4p83dlgkQJghEZSgU2VOOHOZqR82ETBTr6x9XvYE7AkcqQnYRMCRmrT9PvYE7AnM2Am8b4iAt66gbhup3SN1X0Hf1m2vy913/8FU/+l2XZUASYT2+f1BvNuppq7Pxcb5pY3PIovvRepewK9dbHvTDJhvbm6id70Nv/aEZGcXSXfnoMS54mXF6qVyw/XXA3zjjWd6lOT5rdu2yGuvbjLPz6Bubu2aE8gMUEAc8SdS8NbWVl472aT+62ZdlQRqaVBCIiUlySTMO/Gg30tOwPPPP2fqDVWiPr1p1cf6fEi5OfZoQF8E2239eyUVRIP18KCftH6DHLd2mbz04qO8dqcBai0tHrn5pp9KVkaBQknZumUzOQRPmQrGZUsXyRvMSv88q6J9ezIAACAASURBVHSWAWsjHJs6ACb4f7rF1U2zEg5KAvjx/EchyR9C8t7Z6jES8ezsbHGjCojF9pCblS3Ll6+EFFiM3QICZEI77D0A1S4Z6a8jeLGZ3/exhB/m71BLKFkyGS7hkCVBJUXY8vv9sZKTUSaO6GRW7lTfYePw4O13RqfIcCBcWnpHpRGC5qyLP0rbw1yAKDYJwKhedw2EVOm8Ak897hZ8+zqf4qJCgHy/eb8hz4AJG8yn1rCtCfBOMOKhigpZQxhiGyRLO5/LIUrGScqvqa014fpDVCF6IA1iUWvEca7xhEkGuJc8WEOc8apASUdCD9nhUv/9CCqCHP48ZAgVJQISIGgysvPN3WrqDLlv1GKgH9oCoDaWCIifvr56efrZu2TA0yr79lXKddd8S2YXHcu1xlKCqiUY8vC6vZIQnyg11bVkFWSgXEhHaaCZESPG4nGoqoJ8gQrusQpZx+Z/x84amTtvLTOJ5t6DqOjslmoyKtauWSU7tmwXF0qZ7t4mLBwdMsBnQpJ1Lf1jE1zrRDntlLPJmqgwKoR1kACDg8MmEDEW4iaS6xauB86dpYGUMTFWDsL0hwZ6KqGl5IcSZm7Ig2iIiz8nDGbKP8Q2ETBTrqR9HvYE7An8b03AJgL+tyZvv689AXsCM2YC7z8iQC+dJqVbzQCRSMaff/E5efDB+wFdQ3z6zDZS6+msxHPtTw8DWLOhRracmEiKflYGz4uShoZmANkgJACkAt5/QyCw4VYAf8za4+QrN3xVy/5McnsAgKzbXc/QgGzc+CK2gj2AnWS5+KIPvrX9t+oMrfT6QeToShYoSFWJvwJv/VW3s9puoFL9e++9BxDvNeehx9xH8KAGCmrtXRTtBQpsVe6uIF1fW3MG5s2fJyesO55KwXVI/6vlwfvvRCkQC5g8IKtWnQIwX4d0vQNVQRE2AoekJiegmtgs23dsNaGHwfExA3SDkCZRWCpi2fAPDXnN+4NR2TCPQmIkmApB3YwPeQj8C3MbwK2e8TK2xfPnL5TF1BxqU0M2wY2ZWblsxNH0O8ZRS6hFgvOBGAgjEC/E1t036seiEWSGNAZwDRQxuuIhaQD8k6EY1BtYO/TNUTuIXxUbvIR67PlNN9kEw8wntwBZvmYlWAJ5Lr/K5GmAIPlfQ//q6+uN/F9Jmby8XKk8UGGIFD9khwLx5oZ6SSIAL5X6yd6uDkkl4X+SLXZHaxtBklQ1stEPQS65UI20trUYRYFew+zsXHHx/JAeH7aMIM8ZZCaFJaVGCdDbT+1gXgFbc+wf3DeptAcEkM4rMaUn0tjQYDIflEixbCZqGQjQZrFbNr36OOB6HLXG0/Ktb/6Eua6XyWAkQH2A2bdCGiWT5dAj27Zt47ou4b7N5jhjuWc80tbeTOODS373259L6ewoc38qsTKnbDUVlMex+e+BHGk2DQgToTF+3yIleVRndjZLc2stdZU9kpJGICCXQ1Unjc00KWADiIxw03oxh/siXsrnL4IECXF/JRrrhD5OcxVUjaGqFMsSYFkG9HPUN8J9uIcWitkQGEnmMTYRMGN+1NgnYk/AnoA9gXd1AjYR8K6O034xewL2BN6PE3h/EgEKPCxAPV0h+OhjD8s99/7ebND1axrW5wUwKfhXIkCl97pZz8/PMIi3rq4F2fUEEu0xEwCnxEFklAPgl8FjB0nWP0Ouu/YGAJbKuyONDF4/9H3Vp65hexs3vmz8/6eddtpboWrTlWsKnBX0WYFxVgL8dNp7dU2V/PJXt5u+d80c0A22h8T+uLhEQ1wo2VBcXGhC7sLJCDB5B0jrL7roYvnsZz5rXm8C//3v7vypSZxXEOZjq/uBD3xU1qw5zSgLnnz8j/jy+4wKoQvgO+jtB/z7zaZfLQ+qStAtr9oBatmGKxGgQF9VFFbFXpOxWsTGxFHBZ23dFYjPJjxQbQ4KyJctWyEfOOdcgHK8InfzeAWGIbbDCtd1szz1JfNrmAOgH4bknXNUJYIG14WCDuoDwdRarYgtXpsdTCmAahq4bqOBEQgDXkeD8xRa8+RJ5tEPQeDgoFUpoaoLD9aIHpL/ByEvFixYgLUjVg7u3WOqHvX8XVzjPoIb+8lsKKEqsJffByA9NLxx1DsmA7zeksULmLeYwMiSokJ5DQJlLuA4h6DFdionu3o6pGzefOwGUdLE9XdDHKUCzsOwC0SregDAnM6fW8lmKMXqoL/2cUxKTuiWfMXKlWRP6JY8IK+99jChkZsMKfX4Y8/LA/c/DwcSgUUhXl56/mk2/yKlKDc2v7aNx2Sa7ImlS5cY0ig+QQMQWyQtPUm+972bqHnMQunxosybt1quuOKrbPUbsApk0iBRx+OH5OknH0b+HynxEBVNTU1cf7IcmKcPkiYxMZ7jC6POUb8PoiQzvQjyYJwayeP5/hJecyH3eqesXLPazFrrMi3JfwTXaooI4N7woujYtWsn3z+ZFgnFvRLhUNXAYVWPM+gfaFsRMIMupn0q9gTsCfyvTMAmAv5Xxm6/qT0BewIzaQLvXyJAxe/GLW62oVr/d9c9v5V77rkLwKt1gxFGhh8bG40cO4QiYMQA3Emq1urrG8Q3gsSZ1H8NoouJ0fR4B69D4Fx4iHC9FMCRW758w9fYbs5jm63Sacv/b239rZwCBc+6TVcAqltfbRg4vMTh7ceG2DqTrg/o1u3uH/7wO7Pt71SASi2hvo7K86OR/AeDfuTpg0jQU6W1tcV4z5NJpf/aV2+UhQsXA5ghBpDbV1Zux1bwKICYTnvS6xOTcuXG//gB2/U4gg/bpaGuytgemloaIQEGDRlSeegA+QfxbPs5P+ajhEOXBuaxFjbJ+xqYl5FJen47eQDFzKmOY4sgyT7WkAT6GUQmn56eKekpqTILUmDNmjWA+QjC5taSqq91egazG7BvLBxIxa0vgOtRDCgI1pwDizJgqzxpbY3Vxw8cNQqMyQm25koM6KbZYZE+agPQKr2JoGUPCON1+7BoqPriINt/tWJoCGRRQSENCju4LkMye/ZsNuFNkoGc30cYYxjnFyIs0MffaQJgD2qCOK6JK9YtQwD1NsiP5EQ3AFYl/VgaNPiOE0nLzOJadbHpJ0cBq0AUKor03BwpKp0jkUjg/ZxeZ0+/LF+5Wl595WVJ5FjS2OYfOnTIBPpp9oOqCy6++BJJ5j4JjfuwaTwie97cbjbuByrq5ec//S0kQZqR8GdmpbDRp5WhvdWENUYAvLXFQessuzo7zL0x6Okl/DJWfvPbX0LIFAPwW6WwaAmZFitRq9RiHTlJXn7pWWY2KlWVu2XW7DTZvv0liY9DiRGZgOpAv2c06DDCkD9B7BuJRiURRX7FXF47iZrEVoI0yyWer89DBRKhVY8oIlShUltXD3GyxOQxaE1nZeUBE0R40kkbpgI1CXUkCNImAmbSTxv7XOwJ2BOwJ/DuTcAmAt69WdqvZE/AnsD7dAJHMxFwOGg+PIF8OoX8b19SBYe6nbe21NNhbKM+j3z5K9fLwcr9gPtI0y6QnpECgCXxvajQSO4P4BHvxw4QAbhV0LN61XFy3rkXmk30/ordsmfvDmrYhthyJ/KcWfK5K67GA+80wWuW3Hv6wzoGRb4KOvX4p7vX//T4dVvPVpttah81gU8//TSg6SAEAzV5bJZzAZRKEMQBKFXFcP8D9wHwn2ZbTi0c1YjjeOFTktPlJz/5meTm5FHNh0Ihwi8PP/QrwNgeswEfHg7JGWd+UE465XwIDTekQghffxMb7G5mMCxVNYeol3sDgI8KAkXAosWLZIAN+uiIWgJUXTCBGiKCP1OHB+BWhUSTSsmRv7cRpJjALPQxSl5McDxp+NVPxJ6gm+E4tsuZ6bkyf+5iSc1QuX+kwn/AvibMKxWgCgq9RCgERBUCagGwiBTdKhNTz6/6qV/necwzZCrzVBOgFhD9reYBoELQx/Kw8SBhkX4vZI7HWBn8gG3NA3DrpnsqQFBVFjlkGvQTuphERkICAL764AHJJyixm2rGge4uCACqJCEAVJ7gwZaRnposNfjuXWQeqM3ASabAEB7/fq6v3gPhXA8X+RHdgPpZtCiUkI9QWVMrK449VjoBwd3kG2zdssW0PnQz+zJUAaoE8I36DFn04Q9/mLaK+VzXoDzx5O1YOBq4nlG0F4zIxy+7EmJhgWx99RU55thVBDxuwaLQCBivleQkVWlkSV5uHgTAICqPBnO/DkHkbH3jdbb2RWQGeOTqL9yIkmQx2QB9sunljcZeUHlgKy0IOSgMhiUrx4kKhqDLxDyIgz5UMZ0oC/ogAtLM1VAbSnZWnsmFcJNNUFhYaqwR6by3VlsuW7YctcGbUja3jPrHDmML2bdvP+GSLbJj+25ZT27FySefbC6ZqkagbPRVZ+S/zLYiYEZeVvuk7AnYEziCE7CJgCM4bPut7AnYE5iZEzjaiQArbVwBw9sff0kEWHVklgJgChuaFHZAI89XAKOANkQl3569u+QrX70OoKRA1AoWnI+vXiX2Kl3WujrNBIiMcOKFni3f//6P6IEnrM5AoZABV3cRPtgA2NIcgS9+8QZJTEg1lYB/DvBVgq/vrV9Xb7/xsP/ZuejRTgDquwgEPFR1SOYBINMIfTs8Rd6yD6BIwEd//wN3oxi400j4VVKur60e+m9+49sAMaTlkAfaFPDkU7/lMb1Uz7WyqU3BMvBVtr5L2FwPyv69e6W5vtpkAdQ31uEHH8DOHoY6oEFcCU7837FsfOMkBtCuGfW60VVpt9t8LZYZEBRIjaCqEVqpVVTwr8cy5sP3z/9pM8PyJUuNQmHF8uUAyUSJwVsfiX0iZAIIeQzqhjBN35sCgrpZD0ddYF3G6eupw7HUAtN1AJNcs9AUAWA1BKAWMPIC3lnJH7iBERQQgeCQxgiY7AJtB8jKSJMhyA3dwKuSIhP1R8XefTK7uESKyDUIQBTsp0oxFuXIQq5BF8+pra6GIHBLU32jMTbo89etWglArye70CvDqAf8vGGP5hQA5rMhQMJQUuQVIZ/neBoAw9GA/uXHHSu9Xq9sRu3R39OLgiSAWqFXFpKjoESAViq6IRWyICa06vL8886QF1/8Nan/rdLRBkBPny2XfewzJiMiCp/Ei2zyL7zwXHnwkT9wnl6pr2vinsk0LRi6dU9Pz0BhgDUCjF2FjWFOWSmvXYCKQSsT3dzPbPgDw5BXPbJ161MQCG5ZfcwciBoXJEAWuQXdPDdBXnllG+TPpCEORkb82GYKuO7RJhwwF/tEefliPhdKT2+/PP/Si/KpT30SImCPLFu+VDq6WmXz5teYN00bPX1GOXP+eRcZAkAbO8xl1v7JGfphEwEz9MLap2VPwJ7AEZuATQQcsVHbb2RPwJ7ATJ3A0UwETF8TCwi//SPhL4mAaRvA24+ZJhBUMq2bc326JpcPExj4/R/8J4BlB8FuY8jX8Svzlxomp0GC0dT9KbAeBdgtWrQIIuD7RupsVf9ZgNNPYN0zzz0mr2zaxCY6Sn7wX/9tgukiAcfWYyxhu5H089zD+9L/mprBjxdbJez6Hur31427fkz77jV0T19Pz0O39lde+UmTXh/rjBYv29noqDi56vPXoVw4n7o+n9x3/+3SP1hFkn0LoHiUcLyFctaZl0leQTmgf4RE/BapQy4fYDs+TFjctp3bpRESYITAxHkLy1AF+E2DQgyg1gv4zc0j4A6vvILURgLmFi1cKgP9XtoM+gGmVNaREq+qBxN8SGaCJsafTn3giSeuJ0OANoG8LM6JMENNoMc6EIPPfWLC2ghr0r/JB5i6dGoB0M2/FfgIUJxUlYD6CcxE3rINKOFgqQWmCAANTBTNhIAmIOtALRmD5CpobWIs3va+vj7JoEJvDAuI1tspGA9AXAwPDMoYW/1swLOD52pGQBnkQHVVpXS2taICSJP9+/fTXpCJEoAaQNiFZEB7bU01goVwaadicQwbgoLdKI4hLilJBrANuNPTxIk9Ish7N3Z3y/GnniqvbdlKtkIzmQPDxkah11tbBoY8QyaTYTmkid4HubmpqBOeIcgxU/bvaSG4sFi+/OUb5b777pE1a1ch7d8OodOOeqBQHnj4twD5AjOnkZExMxO1AajVRbMeVBHhol5w1pz5WCGWcL/QcMD75WRrPWI7Sg/IEV+XLF+xgK+PYkfYj+WgF5XAQq7vII8howGLQF1dsyHLZtF+kJmRixqhE3LIh/x/uYQxzwHUIGeccQYqlBrUEeFyqHYfJILfNG7otf7y9V9DuZKBVUDHFmW+LzSfY6Z+2ETATL2y9nnZE7AncKQmYBMBR2rS9vvYE7AnMGMncLQTAQqMVMY9BsDV4DxNJVfJ/J9+HLYynlIFTCfp62ZdP3Ur3I/0fusbr8nzLzxtNqmzStlwInmvZ+Pb091nwPwEqewJ8SkGpMS5o+Wyyz4mp5xy2hSotxoCNNk+EPTQxV4jTz7xLJ7peXIuIHwqrm7q0DT8z5JTH25x0L/8czJgOkBQVQOqGNDj0MdMha6b5yupYCrnAcg3f+vr1B0+B4ijZo+Na1SkU1atPFa+8+1bkMWPyPPP3iMHqzYR5kZdXygMH/caOecDl1PNlyRv7qlA3l4lPa3NJL2HZNfundLn6ZOc/CwZ9Y9IXGKceLEEJCYDaAGw5MQh548wSfQaItfS0ko+QCnhe8OAVpLgUU/kY0nQ4ELdtmtGQFJSiqxZtdpYBJLIRUhNzYUMmC05yO4VzDudEdgSrI21BttpPoGZi1oD1CoAoLd+VYUA/fQK+A1foCGDuva3ugGmgwaNekIJhEltIBjguLQZIkba27pNpoLOcRzg7wMUa899HuF+OmsF5B0QGzHaHgB4T+Ocg5zDCNL+AL59nzY2cN/1s4mf4PF5memSnpQgGTyum5yEYR7Ti01kiOdUVlZJLqRBB8RAJLkOnKR4UHAksUVvQ1GRyrlXMHe9L30jo9hBxphTkvpXzNxUdeIiW0AJgU9cdrFsfvV3HHSEVO7vlsL8hbJk0Uq26iWyY9dmGSPgz0O4ozMOe0LcJLPvwZYQjaKkTpyQLP39HhPcF4G6QUmlhsZOOWbNernk0o+TITBgyJKOjhryKJ6U5JSgbDhxKd8fXQQP7sf2MmyIAt9YUM46+zxUHLHyxBPPmXyKCZoYZpXMhlCYZ0igouJZKETc8gqVmSWlpcY+olkM1bUHuH+cUn2olvs5Wq7/4te4D8g+CBEQiHIm4NdWAawgM1cQoN+/9n/DztifqvaJ2ROwJ3AkJmD/I3okpmy/hz0BewIzegJHMxFgAWBWiFML4abmRtNzHx0TRfL7PLaTJcY/H8kGP4SEXIPyAnjkVZquP0AGddNKuJsCn5/97FbZt38PPu02lADDUlySDRBzS0N9izQ1dALInABqtyQk4KFHOaBVdgkJcQa8nn76GbJqxTFs4N0m6T7IBpzlKO/nMGFo3QBmBckJ8QkmwE5rBC3A/y56oLXyEKuBgtznnn9K7vzN/zXEhhIH037rP/z+9xxDQO76/U859x6Dk5MTc2VO6So58aTzOM8OA16dseHyx4fvJxm/i81uK8AfGT2gMYUQxM7eLpkA/TvjYmWgq9dsxHXbP1d93x1tbNg9kALDzCXXNCG0thBoGJNkvuZjw642ARcJ+SWFRQDGMskiSC8dGX4yAXYBf8BYCBZhGaiurmGOfmTrZYYs0dwFVQwouaEgPRKZu5XzoASIEgLaOWA1BmiagN4UVuCg9TX1BIxiX+gHiGsOQGy0CxUAOQC5mXyty1gbRodHUDlEGYWGHmsu59BOWGIkf3byHu1NzTLGeUTwwr1kBKQSmpgM6G9uogEAFUB8vBNypF2GOplZdw+kQAqWhzjZz7m04fFPoHpwzoIy2Vd9UMIA9fUd5DMEHJJBsGIrjQIDtE3EcU+N+TSIT0kPohFN7SSPycyEjOoxKoHvfu+b8ugffyRuZ5IcrGiXpQtPwK6wHJl/haxdu1A2bX4S6X0tnn7yF7ISOc8h8dLcEB5G80EvuQjUMaampRsCZ++eA4D/ECqDWeIi4C87OwciJJOmg0TyCp6ShMRJmTuHXITuXnnk0ZfkS9ffwLn3y22/+KUsWbrKkD5bt23HTtEOmE+VpQQAqg3Bo/aQKKfJiOikMeETn7ocJcrdJmujB/vDnr0HpZSwyPPPv0iOWbWWe1RtLFPfD3/p5Jlx/wbbRMCMu6T2CdkTsCdwhCdgEwFHeOD229kTsCcw8yZwtBMBukE26fAmGV6kqbkekPJTU3Wnm9SLL77YyJMT6Z0PoDt2ECSnVX66jR/nMZNsl7Wa77bbbiUQb6sByPkFmSSsq1y8Fz90C9viCLb6S+SC8z/IZn0FYCxSdu7eLo8++rABZrpJ1pq0C86/2IAgny8ACI4yvn39mDAJ9f0QFNEAcZW9a8Cebj0V7L1LP8oM3rUsBy2tDYQeftGkxuvxKThXv/6VV3xG5syKJevgVcL++jl/hcxu+fgnrmM7X2I27pUE4rnjY/l1r/zxoQeRl5fj5X4V6XipVNVVowoYFQ8Bggp809nuDvT2mZyFOXPmmK2/gnQF89pioGRJYnyaVB0ElBIMp0qNpoZmyQTUlpfNI8Auw0jDS0qK2RgXso2fxG6xWNIzs+XVl18xlYinnoragjm++OKLcvyJJ5j6uziUH9rCYNk7FEDSWjD1rWnFB1hzn24emFZcaCvAJFv4Se4DrQwcIx9gYLAXkDyApaIVoCwSh79diQclN6IhBSbHx/gk6BGgGuJ+8qI+aWtqkYL8PNP0oPPW/IdW6gDVslBWnCdeZPkNFQdkcixAmj65+xynNgN0Yw8YQZHhJ+wvxD3oh6Bq6hxksR8r4zQhTIQrgaQhlWMmu0AVLgFIJZ2nzk4rKlfRLOByQUzEoSwId6IIaJZTT7pIcrKKpGL/mxAlo9LWdVD8wX5IrnDILKfEu5Nl/75q7s0swP0OZrzEEGRaiRlii79nd6ssXHSMrDt+AyRYSHbuIqugv5nr0QfQd0t2jhvSI1P+SE3h7NJ52D/aIHb8zCkaIiSd+2MLzQqoOSDBHAw9lhaFvPwiWg9qmU846oEAipJcbDcQHSh2KiurzffTZz97Ba83x/g+VOViEWRTSg69gO/St8Z78V9tmwh4L14V+5jsCdgTOJomMIN/RBxNl8E+VnsC9gSO5gkc/USAhv5ZfvkJVQdACrS2Ncutt/4PlXsjJqk+Pz+fTvXZsm7diQCWLDaSSN2zs0zNXmXVAeTv22XLlk3Uuw0DTlPNll+3+PX1TQDaMDnxhFMIMruYDWaZATaWDt1K89/95i6219XaJicFBUWyeNEyagfTDHjTMECtIbS8/PSus21XMGe1A1jb7HdLITyddWB88kjkdwHm/uMbXzfNBwYUA7QWL54vF5y7HCC2CxBMYF4gDF98qZx7zsfxiWeyrVc5tkNqayvZPrdKN/V4mza9zPECSEMBOVhdKSPYA7LycgT8KOTS0TVfbzb/mWz2hzxeZj5KSn2ymXFubq4hRZwECHZ0dBrfewSqjHHAZik+e1UNZPM8JSsSSeaPB/guBqQ2UdnX3Npm/l63/QrMeyEcSmfPMmRHYmKSxABkLSIFQofcBN3i6591nmrP+EsiACsGF2mC+fuR3o+w2e/B79/d3cF7xyG9T8S2MMbVDTfvpw0REfx6YP9ulA/dMgtgO4YVYJBttm941IQkjpAdoC0Hak1Q0J6SRq1eb4cEIRb6sUgMDwxJNkn93QQBdpA14IeEULAfnxovbdgJerwoINypECtkMUCajAaHzX2hGQpKROhxOFEOaGCgKkr0U6X1S5fMk+qaV7gFHULxgVx+2eepdMxGwdFGc8UWCJABbB0eiAoyAHiAy4USJcQMsVuoGsaP8kKvmX6++toWCJAM+fxVX4ZE64QAi5e58+ZAIlXLzp3PkSHQAliH8KC1ITO9BLLsTWP3KC0tR9rfQMVkB4SPNjFAopA1oDYYL2GMff2DzDRdamhFGIcUikSlE8PnyCi2EsIzr732qzQUlBjCSL9XTJaDUctP/6fdzP5PPJsIOJp/atrHbk/AnsB7YQIz+6fEe2HC9jHYE7AnMOMncHQTAdbl0Y27AkHd7KsyYJQgNP3aLbf8p/H+B9nqhgCBuq1WwNqF5F0BsobpOeh87+3tBkgl0HceYRLVB/qHSdPvRiKfiMVgsaxcsVKWkHLvZKMfjcda5f/aS68bacuWgANdQT3bzAEAX1QUPfb8WQG/kgERhMZploEFeKzgu2kS4N10CmtrgGYXjNN+oETF9Tdcx3Z3u0nz13DDxESnnLKhjG0y22lk5sFAuFxy8WfYyK8gUd9lwJxFImwHnDuku6uTZPpGNsgL5bEnHpMOQHPPQA/J9wBlwLN3qM/s3hXM6XmmpWYYCXlubj6Wika2yOkGwKcBfLVBoRAJfDU++Pb2LnIDcg3oO42QvKK8AknCNhFFvaJ67Xds2ymu+DiA/2xjG9i9e6+ZZQQ2h8ysTONTd0McuBOSOGadbwTHk4B1AO+9kQH8qSIgxL0wCRkTwWwmIQ2UDFDJ/Tibd93id5Pe39ffY0IDezp7DKGQnJyCUgAlBWxHEiC/pxXAC/BvqK6VKI5DqwN1S59EJkBlVQ3y905ZtWqJ5OemyzjPa6HhIYTE3zvml04UGa1YEkJaYwh34RmFFOAY/RItw6EICQfgjzL3oASMSiXG+O1DWCVC5rxVTaLKB/28/PLLZXCgGwD/EMA8EztDmJz3gUulixyAeJQcQ8Nt1F9ulbnlBcw7E7VCuHQwb5Xuu6lA1DwNJQJSqDpUYN7VNUAAYDuvrc0A62XBwmXywgsvyInrV0AGVaFQGKC9wYMNAfVCY7fJZZhXvohrUoFdJA6rgZcsgT1kA8zj+yWO748EFANNEEvxkHBeY0PwoW5wogRQQqy4pMi0AxxzzIlTIZmqBrDCPv/ye8GyeMzED5sImIlXgCoG9wAAIABJREFU1T4newL2BI7kBGbmT4cjOUH7vewJ2BN4309gJhABlgnc2q4r4FdAEdI+eDzmd999t7y+5WUAUK8BVX7S7SPwuHu9HvNrrDMKqbkLEBnB9pYAvD4vILaTTvk0mTd3kbERJBJoFxmJb3xsSNLTciEGjjOycJUy64ZapelKBliVfuG8N73ygCDduMZAHkyDf/3VCvp7+3jfrRtQlQbThEMkQF2bCx548H6qBH/POfsMaREVFSblc+OlfH4hlW+9kpqSK8etPRvwt45k/yi2tpHGp+8dHgTcbSEkjxR4trY/+OF/0e++Qe648w7RBr8wNPRhzK60pIC0+GpDfKSmpEOuILUfAPyRBl9QUIh3vsWAv9RUl9lw6zzGyWjweknmZwQKtpcvWyEL5s6V3g6C+5Dr57JBV7CqF1F75pcsXSKvb36dZoI8U+unAXpjEB4uwPkYwYNFHJ9mB8SzKQ8H9IIpjd/czNr8V4LaMPSLSg/wphAWExznOMRRiPtDKyNhH0w9Yx8KgVhaDjRXQTfnWg146MBeaWKrnYtdoQBLw9jQMOGAfebv9Fg8VCsO8TUN35sAyCdTrxgFyTDGOcRiGdhfVS1vUEOYU1Qk3tFhY13JLsiWJhQSY6Tldw/DvsQ6sQlAVkSSH0FI3jjnpfdcXJwbID0GkCeUEbIjD8Lk+ONPAGjXYqnYC7BPEE+/Tz78oU8YEqqmuoJZx8jmLc9IQVE6xxdnlA9r1qwxGQ3btyvBE20sI3lYG7QxoaBglrS1hMgvyAPcH5SPfuzTkl9YID/5n1sg0fZCgBXyGM3GcMmWzdtI9k8jwDEJ0J8A4cbdPxGDjaSBazaMPWQ+pNIcOXCg0uRV9EOKaR6AVj+6UJWomuGaa64hu2OeqQ2MgfhRgkwDOd/+Hpk2eeiv72KGxrv1jfYuvY5NBLxLg7Rfxp6APYH37QRsIuB9e+ntE7cnYE/g3ZrA0U0EaPL+hNk6Z7A5Vm+11RhgeeX1IxgMyG9++yvTra6gMD0jGUAayeaS6jtk0wqYVfqejDS8B1l3Z0cf23EnsMpJmv4iA/I7O9vY5voBZtFSUlxmktKzswnZm1NGoFye2SArIaBgW7fWCvbHx/XPE281GKg1wMBSUxdo/V6PVz8V9E03Alib0X/1x5t1/oNI1K+77otYF6pM8v74+CjgMCgnbTjWVOflkdR/HraApKRCHm6BsRCg2EP1YDIgt6mxUaoqKszGdjf2ieTUJHlu4wtsnYckjYT8cAcye+T02h1fVFQs+/YdBCC6zXmn0whQBQjWzfaSJXMMENV0/SAgXoGzG8l7AoBy0cJF+O4HJBzyRIG12gmCkBGVlZWoBU5mW99l8ghiSbd3EBSohIe2DvSzZU+CjHESPBiNxCENJUc4qgN973DIG6PU0NoBSBfNkFCixo8KxI8yIoA1oK+3l3MNMaN+KhTx6ZsAQc0EmJSVNBpEApgP7NnLDeSTDN5vAEA7zGY+xLG1NjRSkZdu7ADdEAgKdGNdMRBJ3IOjHvFyzJnxidJP00QdVX09hBCCwCGSfDI+4ZPYOEL7UA10DAxLfGaetHMtYlLc4qWpIgKSZZgQy0LCFAMQAgMDGr6o9g4S/iEpNBthYiJIPoAqPBJRB4zK9275oQkSrK07CBmwR/oGWtjuL8Zq4eKeJhQSlUw8Cgtt1hj1qf0gzKhilDRzuZI5zigsDsmybPka6YAgemXTK9yjQSmbnSOegWauCVaM6ElpbqmT8vIFfL/1872QKAcP1vFaGqKZwAwnyIHIJWtgicyeO09e2bhRXn7lFdNK0IFaYvWatbJhwymyevUxU8GAlq3DutdVycN1M3WBNhHwbv3bbr+OPQF7AvYEZvIE/tX/UprJs7HPzZ6APQF7Au9oAkc7EaDgXreOXerjnlVsNp5WiFy4IQl04xgeMSnf+953ZMvW12R4tJ+0+mJAW5oBVNqnnpGZAehtRuo+BlgdQortZdtdbrzMX/jCtQDmLEDWISr5njd5ACqPVhIgnpT1oqIS8/s00vMV4KviQMGaVthpfZ4SBJFsczU3cILjUt+3glVTpQeodblcbx2zZW9493606fnfddfv5A98KhEwMNDFOYmsP/FY5hMJWM+XD3/kc9gc8ApY63NK+caV0uD4AgBSj9RyvgsWLpTf/vqXsmDxAtmzb7fs2L3LAG3PUA+zyaWXngDAjGypq2+AQEg1ifuWTaCH84sFMEdZnvQYF6F1+zjfWHz2I4DTBMIEE6zf8/fpJNnH4rnXAELduBfy2sesXCXVkAKqHkjNTpdWZPzqOU8khyCFvIc4flWLQC8kQzYkQiSvjWTBnIvpETDqC6s5QNsCIrgQqgjQ+Xu1AUAVDpxvpDNGWupqec9CNuYdpgYxPTVVJslEGEXdMQRZ0Y7dIZHsAFUzRHCtrfyJXKNg6OjpBAinyoL5ZdJWWyO9NAkU5BTIRoL0IjjH+pY2/P7cm5Nj5C34Oc4YcadlSscg9YMoIQJRIUnOTuEYAzLEJt2JykGVDY2QDpGRsYZgGYHAUJJJlR9xcVRUajsFAY/nnXuBCWvctXObHKrZxwwnJSs7lftTcxREli5dTJbFTuYWwPqSZnz7tbX1vCaEVk6xREXkmIyB3Xv28PwashlyuEfWSW4WHv/KCkL/DrDhJzwxNiRltEPo94ASXQcP1nD+EGPh8XLa6edJLZkBOdnZhlQbQClxz733mKyFbr4/Tz71dPn0p6/kWmgYIPoFzXNQSw33qAY3mjrDKevM2/9wWRaPmfhhKwJm4lW1z8megD2BIzmBd++/lo7kUdvvZU/AnoA9gffQBI5+ImDcbHZ147xp0yb87ItIdC8wgMOS6uuPigl80/vlpptvxBs+zF/5AZJOYwvIhAQYpBd+yOOTpnpC1oIKHB0GCJeXl5sr9elPf9LkBGj2QHj4pGx9Y4vceefvqHkLydyycgPkly1bJstXLDOZA17C4Rxh0ZIPqNSPCdNoYNkIBgCU27ZvA5Clm2C88PAoA4QsJcO7FB44tVT1GcA7IlddfQVECan2gPwxiJAMagBXrz4Wr/aleLYXszS31ADmWPHMW1vZCHISWiQjJVlu/8VtctGlF8m9d/1BPv25K+STn/q4sV0opnPiHVdQrVtrVU8o8FPQr+BYCYFotuzRBCZqhkAqwNrDhltD9gIcm9YsxihxQy7ASiwAnW3t+O/RYkAGuAnMc/N3Y8xyYfl8njMsS9auIqOgz6TQZ+cWiNOdKLNQFByqPCQN+NLL5y+QjKxskvOR90excdZrb7CkpRwJshEPcEz9bOxHCG70eAYhKmIMEZCZlYFtwS+VFZXmemq+gY/jnGR+Xm18IOTQrVJ2wHgCKoSW5iaj4lALSiwkgjPeJSpEmAgC8tm01++vlGbIJXdyhtTgz4/ClhLQoMWsFKmBVEpISZEubBQTUXFS09Uh7uxkSWTznoiXPpHX13mqxaSBwErNClBSSm0qSiKpAiacjX1MTCyqihS57povIcffb9QZORAAdfVVPK+G+7CPe2tUzjn3bIisKmOt0I38li1b9U6TtJRMWcV9EAhGy7333UtYpk/SIDNycjLkhmu/QhhgDXWIHtlPxWB9Q5XEp2Cfwa6xe89uvl+oIUTen5NbIkODQeojl8oJ69bLG1tek0984mNyzbVXm2YKJQWSIcnwksjXv/4t7g/N2IiARPJASOgxDmMnKOF7pWCqZcMOC3wP/XiwD8WegD0BewLv2QnYRMB79tLYB2ZPwJ7A0TKBo5oIAMDpDltr55QMaAdIbnz5ZROKtopNchId7y4k6AqemumD//4Pv4PMvxFvuUcSkmKlZFahqf4bJg1+/74aZN+pZAPgy6YeLy6O2jXk1Cr/VrC7ZPFSwGYzaoJ8gE0CXvsFSNx98swzL8jOHTuoHMwH0BQSkqaWgjk8fiVbzhhTA6eAU8PkDhyoQJ4egDRYbkiGKDa9Xu+oUQWoGmD64/9PFaDgferH4rS6mq8ESQCsrNwn37jpa4DCMbbvZBcQEvfxj18u50EERETSYKBqAA0wNKHtJOubJEOANAqG5sZ6QGcY89lrtt+z55bKN775DRmk817BtIJ9raFTC4CSGXrsCv6VXFH1g6YipkEA6J819C6WIDwlaDSdX+c6SLJ+UqKbqsBeZs+1glQIhzSIYR6lEDo+tvG5kDXLli6VsIQY8aHw4KAlPSvHJNz3sD13RDolD2uCkhDxmucQ7cImYNk1xrE6KBGg2+dw1AFh3At+FAgeCIZmwLxWHAaxh2j6fxjydD/hdkmoDDStv7W5WRKZVSzv5+B5fbQoTCLXV3sAiRBmi63ZEwHAf7SLKr007CUdLcJCXnz9VPMB4AdpTdhDwODo+ATSfgcKigy88z2oGahVrG0UT5DsCfIn4iACukd6JJvWCg9AX+0T2j4RFeni/g5jdoNch2hzP6rcfngYmwLHFAxMyG0/vY3jGMDT34wqpkSqIL1aW5ukAfAeCo2aYExVeSQmxvO6XqPIiGN2i2i4GOF89+zdK72DPVT8pcqKVQshvLyoR4Zlaflq2frKHjn/3I+QNXGnlM7LJZ9hFGXN66YOsgvrQ0HBbMicJDIkzsIe4JeM1Dh58fmnsQN00GxQZb6/8goKoOI0RyMKgiXDBEcWERq4bMlyKSQ7QTMmwiEHlCCwbsSp74QZ/F95tiLgaPkJaR+nPQF7Au/VCczgHxHv1ZHbx2VPwJ7ATJvAUU0EANzU/8y+FyDhMKB3kKq1b970TfP1OXNmEyZXZID+3r37paJiPyDXh6c8QPJ5CQApSDL+AM8ZJH2dFHm/GxuB9tIj3QccKrjV/IDS0lJAVSMgDK90XBhfc8qlF31Eli1eAYiJlX2EwT388INIoNuloDDXyKOXr1iNR74KkLXP5BTE4xnXFHytL1y14hi84BFsaeu5nRyQC3OM5PsvrQHvHBEp6D2cCNAfkCqhd9BPPzI6JN/69jeYwW4UD1qxOCnXfekGOeP0czlXS6KtHxYRoOQKTQoAz1Tk+EFAbgQ2gl073pCly5ex0e+V5194hiT4Mamur0c2Xmm876rISOHxqm4YQA0QgQpAAZ+GD2qootYoaoK8Q6X5JP3HE5AXYi5xbP67+7olE5JBFQhJmqAPaZCAqsCJvSMdWX0019ZF6OL85YvFwa9KBkQRpFdYWkYqfwBSJ5XcAjboHHk+5EFCQqIkstEPx6KhcQwI0Dkl7hPuD20Z0IYHP1WGzTQiaEuCeumVh/HizVdwHcLSoU0IPn0Mm/VhwgFTXFTxsQVXoiAXEiKezf0k1pK8nCzuoVaOaUzckBA9ED7FgGR//5B0UIFYUdsgrZAOYxxFgjOS8L5BiINRycjOwRZAeGCPRxw0MDiwTzgToyUFEsIPwdLX38U9OYZ8PwUyK57r0c0xTcgwYFutAg6CBTXMMUiY4JeuuQ5vf7ecdsZZWBpa5BCVmG0QXwmJtDDwzvuwc2j7QktzOxkXc2VwuFNml82S1kavtLW3GyVAXKJDlqyYxb1eRGViJRkKw+LzBmX9sWeg0kiVOXPLpbm9zlRuPvH4ozJ//nwIpioIsFkQXT5CHVfLmbz/wb3b5eFHfsVrjsuBikYT/hgMjaHUyDWNGhdf9CE5Zs3xkCLRlmKHe8MK2lRbzBQZ9s5v+6P2n2ObCDhqL5194PYE7Am8RyZgEwHvkQthH4Y9AXsCR+8EjmYiwFodKsgzCNZcBN3Av/rqRvnlr25jqxuDTDzcJK8rMdDZ1QTQHwe0zDeAdYx6t/Z2EuonCA9kU62AJQhQ1GC24SGC5dj+uuJi2eLmGKAY544F9HWY91AvvIutqgcwt2gRFYMrV7KV7ZGf/uynbEnz2D6PS2FJMVvdZABZAvJxp3R19lFHuISe9nL5ya23G6B95WeuALBryKASEJa33QJE/+SPOMsGz9MAsaqSUPjLFnoSmbpuvB++70556slHkKK7pKtnwDQi3P6LOwwRofN7K5pAF7IgZVPLR/vABM/v6++WZEBua1uTbN/2BiRKGa0Cb0AwDIgPOf0OuuXbuqjfA9RPAqBH2bi7mZsThYCHtoCghinq63FeEXpkbPwdWjfIbEbYUCdBkqh1IMR7j41b1XZeVAYunuenjz4SAJxL+GAcIXsZAO+c0hJxpaea1x0xwN46Bw1unD9vvkREh0MYxPFOasfQwMC3vz916w/SB6TuNzkSjY0NhpDQRPtUFCRq2egkh0DPu4vqyXQIhyAWgUOoOUogGUY5n3aUAumEJY5iG9D7a2iwT7IIKxyBEElPSZWelnYJegjl4219vNcglYC1bOv1fSdGxyUvPUe8XJsGQHUX99xIOGoBlAdKfAi/Z1BI70eYp5ttu8sk7GsOhgZiDmORCEE6FOSn8HcoLwDXS9jsz0WhkgPYrq6qg5zIl8KCYnniyceQ88cB4ufIGxA59U310tjUZOUuUHk4OoJChHO76MPnSl3DXvIxGiEKsmQUssEhidz3C1DZDEl2XolceN7FcscvfwWIXyW7du9gbnVYCLIlKzOH7yVIt9nzUBIMyStv3ItSIxqLwD759Cev5ZrMkjd37afu8GVIhAFxhI/LrT/+Bd9PCUZRoTkZ+qsVFmjd/+8HSYBNBBy9PzPtI7cnYE/gvTGBf/K/kt4bB20fhT0BewL2BN5LEziqiYDDJPDTM1U//iBb6ys/92kAFBJ/wHtwHA/7yKCR+5eWzgKQIH1maz0EWOvHs65b+iy2vG2ExGmHu/qztf5PPdgBgG5sbLQhFfrxp2dlZEAAxL3l4c4lEO4jH/6oCVFTqXsNcujvf/+7vI5DRgHg6QDWKDznGiwXH59Emvs6QPROjmdMvsgmV7vgdTMaCajV8DcrK+BtYuOfuVescVjaAMMJQAgEAkOy5dXnkGs/inS8UZrafci7HQZkfufb35NVq46xlAjTbzRFBIQ4Fk3cHxkdkV5q9aIhBbogQRobqNLLzTGJ808/+5gsXrJEnntxo+w/WGkUABOg+RBgPpJVfCznrWGNJrOfg1KYB90h0eQATECyODUfABCeSFvAAISAG9CtgFBl+pOQI1rrN4hMPjkhQWIgSnQrnw0pk1VUKBlU3EVBTqjkPi0tayqgMQyvfiIb/lj8+pASDiT9+OpNXCAz1jDHMYDvANv1KBQKCbyu2gNGAdca6KjH0traig8+k2vsFA9KgO5mKhAhjcIhI9Su4EddooGBg/jf1WKh09bH96sfnhaDAdoIHDQjeJHNK+mwa/9e8YR8ks0xN9TUSVQYMyKHwsE91On3SesY9yIKAScKg0IqEgexSERgFQjymO6uPo4TggqFggbpKXkVx+NyCbpMSg4S0IiFITaGc0BJQYZAZno+xEpITjrxbK5Th5QSYnnfA/fKipXLGfyk/JL6x3GuRwakRQDLQk9Xr1z7hWukpatWDtVyT3rbIK6cyPsz5GBFq5x66qVyysnnSxtNGkqyPHjf/bLhpBNlK9YAPxYBvd+1JjKVDIDq6jpmHJQnnvsN71sszzz1sqQk5lErmUMuwVpji0lMchMwuAfSYqF8/nNfNhkLSgIoAWbZYf7M2jKD/yvPJgL+mX/Z7MfaE7AnYE/gLycwg39E2JfbnoA9AXsCR2YCM40IUCDpD4zI9ddfI5VV+8kOoNO+KMXI4+exNe3s6Deb+X483H786PPK5wJUVgFutqIWiEHeni71pN8r8BoZ8Zl6OA2PS0pKNACtGwm2Al6X0y0XXXSpnH32eQZQqrx5HOm59sBrN/1/ffcmPOBVJuTOAfCN0YR2yAb1ZGeQsL9o8TLC1TaQ2B7Ja8UZW0M4wNWqD/znFQFqj7A2qerLV0w1iX/ci+LhkDz44B0k3QPoqZLbsauLjXkCoYFBWUzuwY9+9GOzidVFuXki7+8jEE8JiXB+PwxpomnzB0iUHwEE62MiOR/1xu/a8wZEwGLZRDJ+FT74EFt53BRsk9W7TlCgaUtw8CshdwDQMJQGyVgtOFmIhUjxYuNIAszHJcRLn74PNoI45hQGaDdzY5ZKJAQgBMJJys9hTm6UFXn44OcuWyLU2EsI28Lg0AjS90xUGinm2hQWFwKsE8QBqaPno/V+VkUdagS1k0BU+NneD7HdVytJHM0Gam1wA/61caKxod7kOiRhSxjuh/wB6CYD/ptJ22+qpVkAIkRbA/qZZyxAvBfCIIxzHWI+hfk5Uk94YTqPT01NkbqWenmj4k3aGcNlHk0UYbRJ1De3yhjXuG3EKwECKwcB1ZPUBmZmpPG6k6aCspnWAQ0HnBjnfsA7rxYLBd4pvGZkJMGL5O+tWbOYXxM5lxHZSgBgnDNF8rPLJSdzjmzdvFdOOOk0cx+/+MoLRnHw2pZXzX2YTMvCwQOVhAxeL8euXSs//vn3Ub5MQJKlyxtbX0RB4uc1o6kwXCKXXXYVm37IDqwMD953jxy37jgIoXZpJwth2Dsk511wgfzxkYdRD+RRMbkDJcYQpMAhagwJSnSly8c++knyOtYai8ldd/8BdY7H5B1cf/2Nkkfgo4mjMEqYKWvA4eTeDP6vPJsIODI/3+x3sSdgT2DmTmAG/4iYuRfNPjN7AvYE3lsTmGlEgFoF/ADgL11/leyv2MMGVf3UJM8vmgdqjJHKg42oAXxsrcV01n/7OzfJgw/dg9f9EB7++QStHZL169eztZxH5eD3DEAcZSuuwHjx4sVIyg8Y0FxcXIoS4DKA0Qlmy6qp9FFItRVgDo945Gc//aFU1x6CiFByINz8XRHBaLNmzTUb3lNPP1PSIB0mOY5wtt0KQBX4WR//vCJAw+BMKN5bDQB43H0dct/9v+DLgwCuMZLnk+SBB3dTmzcJAFaFQoL8+td3GjWEbmf1vPRYtM/dN+yBLPAB/oelDgDsZhPdDEBOJe1+7+7dgNxkLBgv4AXHYoE8v62zB8Ij0iTdOyAhULebDXwAUOnWPAC25MlYJBYRklh14IAhCUKoLZRAGSFvICYpnlq/oMQTGFh3qBrfPwCXufpReLjTkvGXD8ixXJNMpPfJbOBnL0S2jqojGsAfHRtnwgL1fBRYDo96aRCMlhjImhjCH5UM0K/r8ShJoXkBOis9Nr1uVRX7jGKDngnTbDCOMiCK1gEPAXy5bM9ryEFoJyhyPiGQPW2tRh3QgRffPzossZGQRNgJkgDxCZAaO954XcbU1gB4d8VGyThS/x0H90rfCKGI0ckcR7jE85q1BA92qbogN1vaCA8kolFSUY8MdHfJPN6nFvVAYiLZB6hW1DZhNUtEmg16fkE2h++TCy46A9UL1pYwH5v5XNn44iYsLSLLFq6TznavLFi0XBYvXyUvQwT8+Nb/kWxICiWtKvZVcNwxct+9D8irr7wmfShoLr30bNn8+uPyxBP3oI4Ip0FBgx9T5Fs3/zffP3HmPgiDpDhQUSF5+dmyf/8+CIJhiLAzOaZwkxuxefOrhACmm8aI3p4hSYinQrJzwGRD6ONOOnmD/Pznt5rqyo7OXrnx/9xo7DWqhNG6xLdIrOl/Imfwf+XZRMB76+egfTT2BOwJHH0TmME/Io6+i2EfsT0BewJH5wSOZiJAN7y6xFbwGc5GVbfiQbarrW31cu0Xr8TDTT0cRMDsOf+PvbOA06pO2/893V1MMEMMM3QKSCmKoojduyrWotiuXdi9drsKdqwdoCBKdzMw5HR31zPzzDP/7/07M6C7rviXVz+LnGdfXuqJc+5zxuG67iviDBgvzK9CDq3VdW5Gnjxz5l0Enm2V1WuXUSPYTdK3Z8gF51/AJjRJnnvuOWTM25HTF5pNsj6OOupoWbF8BZv9OLnnngcIprMSz1sBsAqSNBBvC+n6H37wrhQXZQHN1fvtZaTuAwYOMCCzqLiMMMFEfj8YsNVBOFykUQBo0J7VEa9A3GuvX3pfBeIv318uCAeXbrtdnmyV6Zh31CFz3yhLln1OpkENNgdfJPBkt7v3ln999LWp+NMk/zPOPF3+fv0NBixryn8jtohWkt4rS4pQQSDZ5zkV1O25QVQ0AVyLCMDz5hhVAl9UkGmUB/UAvcqaOpL4G7DqA6cBynAJBlDW1VZLBCGLQdgydPuuBICyMLoDViuAkiit/N6dGbVjFwgFqDJKaeAYmgC/aixwogxQ5fgAQhhTevSSALz83bhGLkiLGLbKOwnk06C+Io5Tw+l6J/OckHAT5OhBwr519SxVgIJ9ExyIdKERFYLmAehmP5h6v7qaajOXVoiJysoKowhoAQAHGCKDkEC9RyBBQiEryrAQtHC+/lpTyHH4BAVCsNRzDZ1SB5hPjutOzkG17MzeLbVOZsqnO+ud0gQHUc12vx4CAm+B1ENGILEQT5QBddRTejHPCGZQQY5D94QeJvxPPfhKAujxp6RoOF+dnHzimUjt/WTMmEHMPo97dYNRV6xasYF7nKrFoWOwTCTIeIiqZ55/Wramp0kCZEFaWprJ7z9+8hS5asY1smjhYpk48Tje30mt5RzyHhYaS0ZHux+KmhJ5/vm3OT21J7SZmek9vmbtSt47UhYt+l4mH3c0VoMo+cdTDxvbggZSVkMytauSQXxN7WEsXy/6GDR4AMRanWk9aGEGgwYNkTGjx3UqNtyxQfhY18kOCzw4v5nYR21PwJ6APYE/cAI2EfAHDtv+KHsC9gT+nBM46IkA8JQLybk21Wln+rzvvpYVKxYSaLaCfABv6dU7CTk0Hn1C/TIz8gBnbYDvWDajkTJ16lSAY6z0799XPvvsMzn5lNOM1Pv1Wa9BAOSbyr/S0lLAKgQDcvbudJ2rHFpbAR555B/gOK0mtAIKVTmwmgC9LZs3AXyiCVELl+27tlNbSBgdwKoFcKnb2HAq4fzZYNcCuLtFxkludr7ZVmuXet/U/kaN4Kl1dXpC/x8PzUZwAtSgAUi/r+Vc18nGTd9Qpddouu5dqCEG9h8PkDyCnvfLTBAIi5JQAAAgAElEQVRgCWBfKxLfevsdsgxiUAA4zAa9Eum3O5vsnVu3GrCbEJ9ASF69VJaVQRK0kD6fR5K8h7RjtygqyBMX2+/cwmLC8thaY6NQe0MtnnmV3GuWQABzcjEo9eW7c6005K4FoJ/E+zbi2a9npsaKwLa7pqZW+g8ahNVgtwkidDB3zQLUeYT7eEp3JOp9SawPQpngCSCvx+segaKhiGOLhQRQxiAZIsCTkD0Hm+ZQ5u0OUFc1gKEDlCxhHg4+X7fs2jZRQ/ZDCRt6tTyoTaK8vFR6od4oyM0zmQb6SlOJyPNqyUvw5Bx8lPDg9aZOkLkrcZFEfWQxBIGG/nUjq0AJhu2Zu6S8uVYCCSMsyCwUHwISt0MuNXOcnhquyHu1cJ6tXD8XwYPesCAeEFshSmQAjEtQWuhDLS+eECIhVC0qQVBfh43EvV1y87bjyY/jPo7gXFxs4UMlKyOXnyPkpJPPkoVLlsiadaskJCKU2VZLNfeGD/aJw0eOlrF492MgC6KjevJ5nrJ583dSVrFbvv7ycxk6eAxfQ1nyyMMvcM8mcI58oRFEqdv+cmawCuVDeHiwlJTlQ6KFS0bWDmOn2LB2q4wbe4RMOnoylY+HQxz4G7VJl9KkmhlWVJajJllmcjguueQSVAFB2CFUgdBlifnz//POVgT8f/zHzX6qPQF7AvYEfmYCf/7vFPZltydgT8CewO88gYOZCOjaHDoA2d4kxX83f668PvslwgDL8Je3UeE3kI28B6FrTZKxKx8AU0WnfQyy/r5GGp+cnIqkOkmOOeYYkxavXv7cvCwTFPfGm7NQC6QDUuvxkjdRJdcCoHHhQw8xVoHevVIBi8koCwaQMXA4/vsKI9vu17+fvPXWbOr2Vkl+UZ7JFojuFoGMusls2NXL/t1338sF0y5CNl0lxx87lfT1BLOxp+ne8rEDiPZWqf3K669dAbrvrq3E8+7nJgsWvC+b0+ZJXHwgRIY7fu0eMn7sGRKX0JfP/452g+d4Z4IVayvl3nvvRe1wDAF7ftKIFL1NA+zK8shHIA8BEJ2NNaAVkiA1uQ9AXiQ7KwNZfIs0UZdIgAA1fd6Sge89O78AgsHLyO11Y9zI9teloLtNJKV3Mq/LZLYBKChaOEaUFFw3Bd7JbPmL8nKoZgymErC3bNm5A99/vQHwpu6Qzwji74L8PQGdMRAPkCQoCxKwA/QdPBwATjI9YXRe/gEk1vtDXMRTLxgCIdIg0ZA2IOa9U+zKCFDJQhXnpxkIPtTwKSGhwL24uJjNuiba4/knkd/F5lpBsIJovZYJcd0I/BNq8tIkjMwCDVHs0HBAagF34I1XC8Th5D/4AfQX/bBQmrFOVJCmz4dIaFC4ePAeG7IzBXGGaaWIDg5HqQEZAoml1YhOgi2VfOjdu4/k5uSzZQ/hec2mtSKWz96zZ5exQFRXt0NE+fG5lTxHiSPsA/jwSaggLDGUeypepl92pdx2x0zpxut8ArywAFTi9Y+DiPGhISEaZUOYlBaXyznn/I2vhRjZtGk+75cnc+d+hsWgHcXLUDn1lGnSb+AI08rg5FrqnNKxduTmZkNg1EFwUZNYkg3Z5imZ3Bd/OfMyOXqiZhPouahSRyskHUY504ziQa+P3h9KFr0+63WjgDmDnIHgoGClaTqvU9f12nfdfuWXwUHzNJsIOGgulX2g9gTsCfyPTsAmAv5HL4x9WPYE7AkcPBM4uIkAzABsUtvwdD/7zFNsKZcAIMsBxE0y8ajR4nJrAcRXAjLbpCCvmg1mmPG/h9HVfv31NxLOFgewcVCbVmuq0LrFRcq8+d+YVHTtcdfGAN1Ql1KNp5kCjhYFR7FsMqtMt7umoU+degqb/FQ2nEuRRW+heSAfoqEHKe5Bkto/FUA+D8l6oZRXlMkA/PEFhUUks0eZcL1Tpp4uJ0091RyPPpQI+O1hgWyWkW8X5dIjn75OMjNXQIYUsWUnwd8rQqLDh8ukSdPMxr8VQHbhRecjfy8FnDXIaaedJjfcfCt4mY18RTUgvwaf/kbTZEARnwT4+EnGzl0oBcqlvgZfe1CQhBCGl08GQ5BK6VE07NiTJcHYGzQwzwtiQOXiO1FEqBTf0zfEzLKNDToo0JAEVczDD4l4qIJuQHEr1oKklD6Sz7Y4nSyCcIgZrVR0QMJEYy3ogBDo1j1SQnltj169xA3CwS8oROoA007C5nqmpvA5fqgiXCgyYpDr+5jGAF/AumV7sEClqQ/Ue4bjcXI8Rr0AQM5D5aCKAFV3hEH2lKEEaaYG0UebB7Cd1JMH0H9Af8nYvZOKwAg89h5SRXCkC/Dt4u8KeH05oYHjxoyRnZu2SlUR9gCOcwv2kmbUFTUQQQOxg1RD2JQTvrg1I0ucWEq8nRwXRIfWJtbTLuDPPN01bwLgXE8IYmJiD+7RelNJecG0840cf8WqleQgNOsoIaiajeXEAWHhhITQDIQ6Mgr0XovFnlBYXIJtIhh1Srp4k1ngR+BgCKRKrx695eSpJ0sfSDEf7xDk/w7ZsGEuZMEe7ALzqRfMlYGDJnCfx8qNN9/NfWLlKSgJkM31Oe64yfLOu68b+01omK+sXL0YcoImBY8Eqg1TsASEcwyDZMRhI/l9z86MA8IPmb2qMxyESWpTw07uKz2mJKoZ9WvTepi0S35YIYJ/xodNBPwZr6p9TvYE7An8kROwiYA/ctr2Z9kTsCfwp5zAwUwEWBkBTsnO3SMzZlwMkG0FaLQAYPoaMFeCZ7wQyXp1hQPQEWAS7NX/X82m14/t8c033YYtYDAAR8PkAGgVhaYfvRVi4YcfFhgJtL5HDSBVfdoqT+9PJ3v69jSS/2Pl2EnHSUqfvhACY03yf1eWgCfe+Hb64XVD+vjjj6IIiCQs7UR55dVX+bz+xkZQX9+IPL6NvvdkmTbtQrbQ4QZAa3OAAi4P5PYKhv6jIVF7+EzgnSoH9CfL+65/5gJIVgGkv5nzMYTDVpLs6032wbAhR1Lnl4h6YRzbew9m1CZfffmZvPrqS5xrEzVvYfLyK/8EeJJej1RdN78aLqjg1ou3r4YACAagOrAJNAD26vD6B5Pe74flobgIKTzAsqyiSlgAI/sGDOKpr6uv5ZB4LwC3gsIWALaqIuLiYw0QbEMV4IJd0daEECTyvm5eUkCtXyXPCYgOl0xk+T4oFHTbHhNCUj5b/RgC+XzxoYeQnD9i1GhJz8wUH7bj8b16SiW++VjCH4NCVIERC3GDlB5iwP1Hc7T+0cDc+NHGll1/XV5WxPabY+XY62kRiMd6kLE7y9hNNODR01QoNkDehBs1wo7t6VgkSgwZoCGIao0I5nmameCnVoW6Bknk83/4bqEkspUvLCuWgvJiiYyNlejYBMmnbSEKomhd2mZyISJl68Yt1BEGs11vkQqk9X4oW/whAaqq6wlXjCbE76+mprChuULGTRgueYU7uS/LZf3GHKT8BFdS16jeiVaHEwl/uLFi+JI3UEnbgd4/4dQL1BNeyXilmWvtwz3WgpqjpcEhPeN7yuXTr5TRI4/C+tAmq9Z8wDUqls8/+Zr7nYpJgvzCw/vKnXc+KuvXb5RRI0fKE088ghWhp+QXZGncIuBdTGVmJtcijNaGY48+XVJTBhjVgrYBaIuEG183EeFREsP8VOGhKhAVabi4f1T5omoateQEkbPw04eSADYR8Kf8xmOflD0BewL2BA5wAjYRcIADtF9uT8CegD2Bg5kIMKFv/Fi3Yancevs1bG5bSErvh/wcObwDqfKeIuTVpVS6JUhFVRnARaX3hM4NHGSAuHrIb775Fhk6ZBjAhJo5Qt3mfz+P5PQ5gJJgkw9QCbCtRG6v23EF+gMG9yeYjU50wuXi4xPl0ov+xsbdR/r3xYbAhhvNOkCrQUor8uXtt9/EXrCDn98CIFfIF198ZtLvN1PFd+21V8sLL7xsKtSiomIgMq4y8ncFbwqcdHGtGfcGtirW44fVJWCF3SlyVcDuDthSgsLpqCbdvZUU+HlIvNdKAfVuCWQanHTiOfj5w/GQ05qgjQIeGAjwoZdXlMglF09jDrXGe/7W7Lcknu1zQU4uPvI6ySzIl2R88k2E/W0m+6A/lX11gFp3PrMZwNqCRNwf0NoIORAdEwO5QUgj1oDyskqzPa6GGOiNZL+R14dCuvhgfQgICZAYtvWlGuoXFyvL8a9rjWAim2sFs04279tzsqScxoIgPPV6rTRM0N0FKNVawNgkSIcAggITJYzXO7hmHoD9auoOR48bKwsXL5aTTjkdkifIgE09Dg3/04fVU29xJvq+bY4GtuhNZpYNfJ4fYN6LusHN6zZh/1A1AsAUVUeLsw4LR7FpUIiiKUHzDSpKsRQQohgFGRATEy2lzKogL9eA2rCIaEgcDywmeVQrDpE9ZATkkBPRQn5Cu/jI6LFjJBfyJJbk/SefexZ1Q09DNmlFZT5qjtAgP+lOuF47SgGKFwm9vB67hVM2bFoqWbmbJDklhnDFdqwrq0ygXxuKCF8UG489+hjHGyCXXXmZREI8lZSTecDGPYA0/jb+13dAHywaTabesgnLRGszPQX8aG1yyujhR8uMqy+SpctfZd61smzhHonqFidZ+ekEN3aXZ599h1rBtZBWcWQBbJP1G5Zwj5Sg5gjkvByyeBHVm24BEBbBVHUmyRFHHEnuQAyfRVAm7QQaCqjzNKoMbmSKHA2JpddEv6Y0Q0D/Tq/ZofKwFQGHypW2z9OegD2B32sCNhHwe03Wfl97AvYEDpkJHMxEgIKIdjzVK1ctlIcfvUsSEiMkPiGaDWMV0vMmtrVVgCRS6Lma3aic82WDa6r6QNnaix4A8NZsgOOPn2JAX5F2vq9dLevWbTBS5p07d5qQQP2cFkLpkpOTJa57rElGbydAUN8rPDRCzjzjbPNDPd9eyNGbkXI/++I/zIbz4osuZtPvSVr7ZmMfSKNVIKF7vJFRn3bq2Wzm55jPCkLmftZZ58hoUtR1a6pVgmajqowAwN2Ap87/KZhS1UA7knJVH+ijrraAbvilkAybICHKZNiw4VgUUpGaRxCYOBDQ6IPXnYA6JO1ubLlbHI1kA8yEKMmC8CiW6ZdMxyv+F5OdUM2GXLfhFRqMx3uX5OeKB2Ata8d2CUHG7c/fFeXnSXxsmOVvx88fCNhvYyutagu1DwTTCKC/9mJ2aiPwxv8ezUa4BDLBD1Iga/ceMgTqZfiQIUjz68kn8JUcAhqbOK8WQunqeN9ubNY7OMc2JPSBXLv47j0kuW+qRKEqKCP0zgsypoXnqxJBQxiTsRb4AHxb+YMIQLoF/hHLq8KiC2TyXJb9MAwEEaIKUBIgAgWCNgYUAsTVtlFSVG6UGS2tzbx3s2lJCFJyCVKiktmqmqE3sv/sjD1YDTqwAPSUjIzdRg0QREVjUlJPrkOayUuIjY82IXt7MjI5/t5SCiGUTwVhT9L/586fZyoH3SBAcrNzDYEVg3e/G8eQ1DMOoqdRAoI8ZPOWdZBNqmbpIRs3bpItW3ex3aca0QebB/fcRJoB7rprJlv6XJn91izZlbGTRgUXSod6mh4aqQ1MMNdTAx4CaW9oRpHS2txM5oIvTQ349SEUAgPd5eTTBxPyWCGb1pTK2AlHy7tUT0aGD5A773rMXON3yL6YccUl8va7r2J3yTEKjQ0bNnMPOE2mQEof6h3jYowFZyC2gL59B/D11c1cA+68TuBv/afVUrP8VO+yl6w5BP7raxMBh8BFtk/RnoA9gd91AjYR8LuO135zewL2BA6FCRzsRIDWBVbVlMi11/1NBg9NYfNeLFmZOQDaJsCHv0RHxssF511kAvk0nV0D++pIqddwPgWlKtPv1bsXJEKCfL/gG0nbstX8WVZWNgC9zYSZNQCmQgFsGsIWyNY1PX2r2cQqERCo22dAY2qfVLnq6mskkp77JYsWIsunFg//eCnNA8XFhQBvBZ3aCe9ENh1kaglPJF9gypST5YXnXzDBfC0A3ttuvUP6pPQ1kF/D8ox82p2KOaMHAMx1aI0cPxnFgAIqpOuA2eUr56AEWAjIdQeEDeN8ewLEhgJGAzgH3cZSz4eQQH3YqqJQK8HXc76Qd1ArVFWVy6gRoyBTHjchgM0tTbJt62aaD7pJOdtwDczzJTyvGTCYhwS8Cim3J9t4XyrndKOuPvV4nltbVWfApx8KibycHDbogFrAf0pSD9mGpF4VDLXMPpJtfxEb86Tu3Zlji8lfaIREKEBy7wCltwKcGzmOAMiFZgiBuKg4KhtjpffQwRIHGdPY1CSR2ABKOY4GrmkwdoAS7Av9+g+UUHIKfAmk0w2zF4F1SrKoUqMrfNG4Sfh/TYQEqhLCB998I6qINqT56q2HJjGZEE2NzRIGoHW0NZrwQCUDthNI2JNz0UaEJs65GxaF7Xjm+/TpybVrZm7s3ltd3E8plooEIsCBzSQ8IgyQnm9sClUoCVJpPVi2YjkKATcsANXmc4cNGwaQTpXyoiqOuVnGHTFUPvn8VcnJ2wo5EcJB+0rm7lKZcty58v77n2MjqCbjIlYKC4pkxuVXyCmnnGKIgJ0ZO+Sfs/4pqQNSJS83y6gXuBmZmRYYunEfB0O8lKNo8ZWzzzqZ6yiyeuVaFCmXSE39DsnOzJfm6mg5+6/T5O4HrmOGMXLs5JNlwvix8umnH1AduIJMAEiZ+BjIji18nTVwj3rLiGFjzH3nSyihNiyEYxMwxAY5HP6QM5bf31Jj/DsRcCgRAF3fU2wi4FD47mqfoz0BewK/5wRsIuD3nK793vYE7AkcEhM42IkAl6uV1PI8efe9fwKE9iB5x9PPJrquthWglChPPvE86f79OisG3QFqzQToIac3deUuwHoL0u0ctpzvYA1woCYolwyC7xT4K4jUQDYNkNN6vaysLJlw5BGydu0aACxS73aXSdX38ADwIf0eNnSYXHjBRfLB+++Jo500euruVA3QDgLXpgGtyNPeek2f98UTXVmhANQl9913v6xbux6CYQd/Fynnn3eBdCc8zRTXGQ11C/ei6hqo5kPerz5+/StVHvj4u3G82+S7BZ/yWdr/7iWX/u1anof6wVM91+rHxjpAGJ2CY1UZWNtYNvzZe+TKKy43f6cVf6+QE+DELtHhapOtW9cD7GuwLnQnJLBMcjIJA2TLPxRbhX5+FWqB6uo84xEvIQAxlQaGTWvXsf0PklgIgK2AxD5YAwI0S8DbC0/7BmTwPYxKoo4Axjo87DlsyU+cMgX5fbtkFZUhO8+UDuZZifUgEm+7ztSJ9Dw0OAx/eaxE9U2WCEIdPZDRNzkB3YxB/9yJT17VHYmQA+EQMe1azQdxUVxUZP5eSQB30xyg0nSrblID+PypN2wxSfa0JUBQaMNBFseg2/9oiIdli36QZFoMdD5KAFRyb1Rx3DWA+Uiuoabhpw4dIuuXL8LeES05VEH26t3XKC/8qIjU5zVBEGhOQxkkh2YQmFpA7Ao1Si5BiKhKYtcuAvMgKwZSY5lGG0FsbAShh7Xy6ZezJbVvd5kz52vIEiwO7SFy242PyNZtu2Xu91/LySedJLNem42H/y45fNQo6hsb5bvv58vsd2bTlhBNjoOPbEZB4AaBFBwYhVUjRc477y8QCW8S+LeV+VahCrmN4Mo0SU3tJQ2NBVKc3yCxoUfIUZNPkJdevV+yciq55yeSHVALCXGUPPnUE2z8Q43CYsmSZbxHh5x+2rlyzNFTIQgiuOe5ISCnLEULdg+IL7UHdHn9rTDM//znm9WWcej8s84mAg6Jb6/2SdoTsCfwO07g0PmO8TsO0X5rewL2BA7tCRzMRICuFxWkaeDdNddOl+qaUpLSo8wm38Pdj2o4hyT37idXXn6dROJZ1o00ONOAaDe2zvWk43/7zTeynZpA30Bfs/0uLi4C3LQZT7dudJuRUPux0WxiC60b/dFjDgckb8Ma0GYApScgW5/nyca9udlKQg9j69qjd3cZRJ5ADpvxPXt2G1KhjddEsB3WLva+fVMATQHSj2wBDUvr128ggWvZsjVtGxLw3nLllVcZgkFJBCUjvLx9QLBYAljma3ueq91hahIXLf6KY87GO+9tttRnnj6NzyCB3T2I1ynoB/xrMBube1UPaO6APlRp0AYJcuGFFxh5fBDKhjfeftfUA1aWFSIpr5TigmJz3iUk4Pcgb6CijNYANv4V5ZUSTy5AW2slm2ZsBHjB3do7pBRCIAppfC5qihOOO14KyQzw57jVDhFNNoAGMgbg8a8hXd8dEiUiJBg/fLzkkWzvB/DfTp6C5hPkFRQYAN/GdQxn2682jG4E70254K+yVrfyqALqOK5EMgyqCXKsYPuemtLPqD40DE/X3KUoLJ74xxMyc+bdlvyeISiB4c52XG0Weg9oc4CLgWpVYAeyBFVCtDOTdmZTB4hfQobB4EGa/eBDloGnIYfyyQLQeslqrqEGUmpSfwP1gEoulZZUSvfuPQHK3UzAZDikTiG2CwdkQExstGxcs5bt+vHkN6B8gPzwJiRRWyaOnDBeli9bjFIiDC9/T/ngw1lGQdLYWAc5tI3r1E6w5Uz55OM5snF9OkTRNEnbkSY33XizXHXFVXLrrbeTzn8YAZG5ct+D9zG/XIITu6Fg8ZON69bTYBHN8YfIDdffbFL/w8P85Jjjxsrb77zCvdQsA4Ymyheffkyg5SRZvzoDHc1wueK6G2Xdpnnywouvy4yrruCeX4vSZochPPTrYfmy1dzvbdg8gsgOSIHwCZEBBG8GhwWYOflDAGkAZiyEiqXG+FGFo00EKOlh/xv20P7Wa5+9PQF7Agc4Afs/ogc4QPvl9gTsCdgTOJiJAN0iaiVdGX32M2feKqXl+VT7VSK9J3QPCX1gYJgBKv54qSdOPIqgttHUsSVIHgqANWtXEuiWQ2BgM5kBePLZ3JeyQdYtrgagOQFfhlCAOVCArUn4SgQMHT6MAMCdRrKuIFk3uV4E2bWiENCQON26pwBUU/olmwR3lWurGqAeKbqm5astoAFvvL6f5g/07z+IWr+jIS2aTGjg/Pm0FZSRLM+vb7zxJoCqAljtiddgNe5XE5DYZlQCO3eul4zMLfwhgLbDA2CagIR7MhjXz8i1PelwV8Br1NgQH1bbgPWts52tv5Ihs2e9ZkIMXYDt9z74F8GCXigBSqWkONeoHYoB95XlVSbZ3kUSv/bQV0IEdGjAm5vDqB42rF0LuAyVepQY7hxkTwIQa0jHb2WOLgB/COfcyAwCgwLYbDulkc24NzgomM17G7OtYjbZqA760aiQB3lQy+81X8CHIEC9lr7kBwwaOlTcqQ6M75NMLaCnBJOQn6W+etLpo7vFE3rXQkBdNB59ZPRkKnzy8SfyDSTPY489LpGoObSKUKUQ7VxXs5WGTLFUEmq/cHXCVIgdAH017QVbyXSIh3xQ0kLzG5JQM2Tu3o3M3Vdi4rqRJ5DL8flwXWkUiAmTHMgPTcZX8iWQusPi4jI25GHmvFUJ4g2RkJWRwZ+Fk+QfLTGQFnqv6Pzy8rKpWwxlni751yevSm1jOeGD+qMKVcUgmT79aiT2MfLee2+bpofY+G5I+a+VMdRX3nHbHXLNVdcw/zAq/FaIf7C/lHH8n371mZHvp6dtZd4OOe3ks1nUe8n2bdvkyqsvg4wqlGOPmygffTJL4pM85bvvvpHJx44nKHCbNFX04P4dLP2GRqM0WWaUBrg0IEGyCNYcTk5BGraDYjnrzHPlnLMvMFkFnthBtKlB7zcPciuUdNGvT0uFonfcnzP9/7d+B7GJgN86Oft19gTsCdgTsCZgEwH2nWBPwJ6APYEDnMDBTgQo4CguKZCrrpou9Q1VZsudiKy+FYl7XS1d68jGw6nH01aAiKgIgGysqVdTS4AfYWlugEbNDKgAuLYBXBW86MZefeW1bKdVHaA97QoYtSJtABtilXJb1gAqBflWpBaBIALx/AH3p552CkC62vTO1/O+2k+vALwWT3cS1YW6fZ46dap8/vkXppJOswFyqcqLo1pO09aPP36qzKG1IIf0/qFYDc4441w+Qz3vYogHX38PPOVlBBauksyMdHzsgSbxfsIRx/OcEM6J2jbx4vy1i97HkACd2N8ch5v5DT+jDtBZaQPC3XffaQL53n33fePrVs98TVUxafllKAX8zEa+hvaEOLb0uTl5xl/fQlK/2ix69+wBMZJueIaepPm3Q57kYKHojoS/kmC8ILbnutEOJoyxrq4Gf3qNNPN6f8iTBqwH5OSxGfeTUj6zGktAYo9ebPNL8dY72eSHQdB4mQ30QEIFh084QrKpg6TckOT9Iuk/eDDkTwUgNVgGDx4qHbymnQ2/t68nIPVsuu6Pk7/+5Tw+m8BI9TCoLYBr5YaCwdGmrQEtxo7h4FpOGHcERI6bUQLU1FSyAd9sciR6ooRQi0ZjY4MB9ApqI6MjIGG2G+97b0iftrZmVBKcKwSANlF4kk1QjkpBiQJ/nR+ki95LMTQKqBKgZ3IfSAjqDQkA7OhQ734rJMNWyIv3xCeoQ/Zk7UZx0CbDBh0pl158LQSPJvCLbNu2Xu657xapqa2SSy+9Ss496zyZecddcgUZAVo9qff1Y088Rv7AUonoFgFhEGeIrdLCMgICW2hvCCFPYAZBf0Vy+ZXTyVgoxrKxlMKGHIitaq69S3ZsKZWbr54t/3jqeQmNdkLMVMrUU06UhYvmcp+5cV8WQiZAaKAy8PdTFcAQuf76G0xzhbYE6LVWhcx/X3h3BQQe2v+Es4mAA/zGZb/cnoA9gUN+Aof2d5FD/vLbA7AnYE/g/2ICBzsRoFvqdnICLr30Qra87YTvHSdjx46FBGgABBFkhpTeF9/ywkULDNAMoOs9DHn+hAnjJG3bFuP51s77ejb87agLtKNdwXANPvZGwG5UVJQJCdR8ALUJDBoylCq1Nbxvu5GIt3e2CmioYAwNBEOGDJLNGzYasKmkwvDhw02QXBvBgao08DEWHmEAACAASURBVAUcXnrpxYDvmSaMLg+puW6eywGSiaTia2r9tGkXyccff2yC4E444RQZP3YSW3AV9TvYMFdIGjLtSrIQXMjxI8OipCf2h25xvQFfflbjAGSDE8CrwYCWIkBrCK2Hbuy7wgJVEdDUVC/XXXcNCfjZ8tRTz5AJkGi88lWVJYTi1ZiaRFVKVEIKVBKip+n9AXjcQwHXeVk5Zp7RzKhHUoKsWrWS46ogk6GnlBOSqORHTwiOMn7WrXsIZICSJE4AeHlRsXQAwP0AsB2g6zraHxQ8ViGpDyacT8MH4hMTkfl7kIMQIH379ZNIMh+q2MAH8fct2AxqIBS08tCfqkclY1RF4YOy49133pIPPnjfnE8IxxnL9t1UBfD+jdQcruY480tzpJKQRH+/IJl6wskQF0mG2FHvu1YB1tVVowyokJCAEO6XSEL3SvjcIPN+IVg/9uzeyfVskYEoFbaThxAP+ZSXncc1jTTKjRZCAtUKERjkD+3i5LpGipebL95/kUBUDKrP0BrHdleT/LDgS9myaSW2knZZvHylDB42So6YcKyMGD4eeX03Q+yo776xsUb+9rdp3AP1SPGD5d6Z9xHqmC4Txo6HoMmVZauWGRJh556dZFQ4ZCQ2Fgd2lKzdGeLgvOMJFxw4YKCceuoZUsm1/eyzL+T2mTfID4teoR6xAtuGi+vcJlde9rIsWbxclq3+AtIBCwnXzj/AjQyGaAI1F3OP0aJA5sC550wz96BWbJ52+mkoP7hubl7GyqLnbuUB6Hn+WA2gZ27uxP+L/3wdtO9hEwEH7aWzD9yegD2B/5EJ2ETA/8iFsA/DnoA9gYN3Agc7EaAAT73/9903U46fcgxAfAibWfzxEAAutt8ebPJxgyPVzpeomEgDSHdn7CIB/RM2qNSnId9XMLubKrgWNu76yGHrrRJ4lfyrJF9B3JbN2ibQKMOGj5CNAH0FOvrQYDl9T/WbaxBeL2rlLp9+GX8PgGWj3AMVQH1DncyePVsWL14kkycfazzzzc1NAC9fgCfgl824EgnugKggQO0AqtemHH8Cx/iZ2ejOmHE1YYURfE6TrF+/jLC4jZIQlyijRx6J3LwQf/gRHCthcurFNnl4SN07Kwf1GC0iwAJebiqD55ftzMxkBkAG3HDDdbIdQPn440+QawBxgZohLz8Tu0K9eDO/esgSTZ9vZKutlXOtTSgnkPgHYb3w4DP9IDeqqiFU2Pg7AMchAGbNRFBLRAiZAHsyskjE74PHPEOiqPXzBB0WAlw7mJkfoXIBEARBUeHGvx4V0028eL8Y6h01GT9l4ADzZyUoJ3y8g9jsexEW6G1qA8MgINyQpEcg/Q/Fj67BdHrhp//tIhoLouSWW26RCH72g0hwaB3k9u0A3KWG1OkzsCdBfo1y9MRjZcigEVwvd2Ol0OwHDRBsbK6XUCwBtYDccrIR+pH0X1RUYEgUrX5sZX4aAqio3xOfgRfH0cj9oVaSFlQRGhKpSgRxc5Lf4A/IZ0tO2KMqAdy5rwwZ49bOtVwnixZ+hQqjDMVJunRPGiQjR07CEhEK8G82BJHedyrrSCKwcM26NbJyxQpDqiTGd5c7b79L2rRikR9qQykqzpPvCTnMyM6QXqmpWCWCZc1Kno9n35/7cSDNCt1iEiR9+x654cbbUKnEyYKFz3Of5XFMdQQ/Nkr3yKP42vGGdipGKdPMe5ZLz15xBFquIICxQkaPOoJ7bwJWgRIZM2acIUdKS0uNtUNVEco+ddUDao6GIaT2PmwiwHwd2hkBB+83TfvI7QnYE/ifmIBNBPxPXAb7IOwJ2BM4mCdwcBMBWoPXbja56tFX0KR783i22urX182k+Uc3oNjZrhLsNikoypXPv/iYf4g7Zey4sQT1VRopvgLwPXt2AbpaALihxl7QJ6WH7Nq9ne1rEGnuO6mUa5fEpFjZvQcpPGn8KofWrb+Go2noHPtdttIR9Mr3llsJd/P28eN5bEYhE5597mnsCK2ybsMaYxlQ0JrUo7skJMRDLGwysvNGcgJUVu2LLeHoiUfLxRdfIi+++KL4BXlRD3eyfPnlV6a9YPSosZIQ3wNwqHWC/DAn2flj781oTAGdv7MUAaQMdP6ZygQ0MVF/3yqPPHqfrF6xUi6bfoVJf28hNM83CCAIMVJKzeF6MgB6sJ1XxYQPG3OV99dDUIQxs0raA5rITugWHWUyAvQz9Ty9fFBE8LsqPPaayN83OUWWQYRcSCPC+nXraE8oYdsdxkwBz8j/iV4EtEeyO++QbtQKekMgdKBsqCFPwVubB1AiKMhsQXrv7e1P60IgqgtPSerZy6oKhBzwhkD44vNPZdbsV7EE/JU5jcJqkGSUDR999BHXcoexb/h4+2HdcGC7OFNGjRptCAC9lkroGDKBa6rVj2WA2+ryUiP/1y1+HYqScv4skVm0adYBREcl99wAmhTqmYGqPZy0Gbh4vYZGai5EKNkJTu4NXx/UI4BiK7BRLwbNDOkbZN78rwkprKW2b6f5u4H9D5d53y436gW1gqg1Qu8JJRU0q0JJAVUtBJJV0Ig64qILL8ZqcoL5O1Ws7IHkKkDBkZaWJi44MG8aEbZBPGktYijkgj/3pDfky4zLr5SBHLfWJ27a9LmUVeykqjCb6+0m1WXB8ujjT8r6zV/LV9++D+EBKVPeTAPBbkC/ZhlgraA+88EHHjHKhKqqWhk0aJCxuRhyxH7sdwI2EbDfEdlPsCdgT8CewC9OwCYC7BvEnoA9AXsCBziBg58IcBFMZoTWJqxMPcrqjffUwDJLDW62pZ5ebrJ4yQLZkraerfwxSLZ95f0PPiAUr8T0xtcRYOfCyx0YEIYc/0Q5YcoJgLomefu9N8ymd9tW9W07TLVbQWE2n+FrwKO2C6iiQOv4fAFV0dGRpmbvzNMAomxLnWy9NY3+7ntmSm1dFYCrzKgJtIJNlQwD2TRn0RagzQHaPKBgdNJRkySejXg49XJJSUny1DOPAUSD5ZKLp9OCkAoQpEFAQHlUCXZV4v0nEfBzN8bPEQFOee65x5Gnz5frrr2JUMUpJtBv/foVRqXgCxj3B+BqhaIqAsrx74NoDanQznl5QCiUFBVKOEDZE0DeDCAupn2hd0oyoN1hmhKaAazdCPJTa4E3z9HkeVU6eANms3KypQ+bax8Aek5BvrgDfCdMnGgyAKIT4iAGeH8+MxiypRKiIT6uO/NsxXsfzA+qCpH9m/mzdK6pqUY6fzE1eLXyxBP/MMqQ1tYWlBWfmtyHNkC6Bgq2YE046qgpMvKwMeY5XdV1+rPO34RQctw1qBy0+rC2tlaiCeurwDbijx2kCvJISQt9noJ/3wD9HIIT2bi7UJjorPywT+hnhmo+RWdqvpJULS0EJfq0ybb0NfLVnI9QK/hAOFTJ4aMnUD85iuPrzn3SjDogg2DAV82566MRBUkgORT6vnpdaskg0M9Ri0Yg53Dc5MkET/Ynu2AnhMduySCY0I0Mgj79U2T16tWG8/GDABFnhwzinpt01NFYWQDtEBK5+auwXbjL8hWrZMvGcumffCykiq94B9XKrsyV3HN9sS7k0hrRIq9SMakNFg4aA9ajjIkk92Ac+Qr6daebf1XQ2I/9T8AmAvY/I/sZ9gTsCdgT+KUJ2N9t7PvDnoA9AXsCBziBg5kI6IzR75yA9S3BAv8KeK26OJXJKwoqLMwHQDYAQsNlydKFsnLlSqTXjSbETdsAElARHHPMJDlm0mRAvp+R7K9dv5zU9Lkm9G7n9gw2rgI4x5/O+yj3EEYCvNb/ZWVn6SfzGXmS0D0WuwAANTIB6fVN4ocsfM7XX8kbb85Gwj+UbW0BYM4XoEalIJvzofTQaxaAAmMvs5l2Nyn511x9Dd3uqbKCTb160ud+Ow+wOEZOPPEUzk9bBDT8jh8/9lrv97vizxMBr73+gnz52Sdyy813ymEjJhjyoolqxaKCQkC2H+C/zKTea2BeA4RJIMBbMxLq2PZXFBcD7tmmA7Kt/AH16kcRlldObkGs2Y431zUQRtjCFpvWAAB2Mhv2Ks63BDVBZEw0G3OXeEEEqLUhFPKjgU27L2RKE4A9HGl/LnWCTgD2YWz4q8luCMC378SbHoPnvQNZvlYSdnCNv/1mjjz3/LNy5JHj5Pzzz5fNmzfLt99+Y66vbqqVVNE5q3z/2utuJvshzIB5ffxYqa1/ZtU9kumAUkPr/5rZzuv9EkMdXg0AX+vxAjWEUJkmfuj9YAF+tV04Cc7DIoDqwJdr3Q4RpWGTHZrb4N3GBn6BbExbSO1hgbn2I0dMktNOuZTzUqtBOwRKg5Har1+/nntwHcGFW8mxqDfKEj2uGM5FySY9pupqK3/BHRAezv143nnncU/2k/z8fJk7n4A/MgrWocDQLIuQwBAZTEuFN8cWyma/la3+oMF9CdFskOa2UqwrK+SwYVMlKW40+RlpsnT1l7QyaNaEj+Tn1srxk88y81NFSmpqP9QAAagAqiQ7OweLwBiIM6uK0X7sfwI2EbD/GdnPsCdgT8CegE0E2PeAPQF7AvYEfscJHNxEgFrCkVqbLSQbajbZVkCeKgS6/py0fbapGiK3J3O3zJnzlbUtBbwFANgPGzES4HgUQNfLbODV228659lFv/3Oq1JYnMW2vpxwuBy84y4D4jVc0BOv+mGHjZb77nnApNzr9nfxkh9k7drV1MiFsyn3YlM6HnXBFJLe77YaA7zdJTM703TDB0IQaM1abzIF8qnMU4DnaNaAOWTlvLd63I844ggD/AMIK9y5cxdVf7MBehdISkoKm+lAiwTYWwmggHR/N8rPEwH/+uhtefuN2fTS3yqDB45ma+wifG6XaUvQzbTi2zZIC/29An0lBHS+ebszJZraunz8/gyfGZNc7+MDQUJzAUSKKgICCfbzQG3fChHgi3zfj4YABcn1gNh8lAQRMVGchgeLajesAhEShcXAYTz2PhACTaTsO81sKvDqR0DiqAJAGyE0lC+CGj6trVPrh275p0+/BLVGvhx5BCF7HJcCYM16ULVFHzIKNAhSbSRXXnkVQHawmV8XAaBg2gq305pGSxFg5TZgFwBEOzl//TOV/HuzlXfACvnys6pRNBhSt/0G8CPbN+/RZUvhmrSaJH3uKWaUm5smy1Z+JdV1OSgncmUw+QSnnnQps+suFYUtsmPPFlnww5dYSDYY4qGZ81LrST0zV/JB1Q9ezDgYFYAqFUJQipRAGiQkJBjCRomB8RMmyFVXXikfQe5ow4ASCnUQKKHcR5ddMp1AzRPIdnCTJ//xpJw/7SzZnTlPPLwc8s3cxXLj3x+RRx962XyeU2oJLkyRDes3ExDZTa6/biaWlO6meaEKdUY4dYle2AyUBNGGBZ2bKnHsx/4nYBMB+5+R/Qx7AvYE7AnYRIB9D9gTsCdgT+B3nMDBTgQ4W4nBA3QqCFGPvqengngrO0CVAV1/vmTpErbrKwxoUV/4ANLTFXiq91z9/vs2wpbZXm0Cr816Ft/0TrazxfwgDK/GgfQ/2gTjJcQnSt/UAXL7bXeZLb4CySaUAgoY58+fR0K8Bv9pyjxBeAS2leE1f/udN5D4B6IcKGBrHmm8+N3YMGsYnYLMVir81KPuaHaY7a4+7r3nfuneIxVA6i4rV62SNci8r7nmGpM/8JOH8fzvjwn4eSLghx++keeffZr3/buMGnGEIQJ8fNxNA0BTY73U4vGPjY1hG1+NHHyd2fgrCK5HIh/MVljrAgMBgu4oMPS8wvDF55C8rzkBGgQYERTB+zSYYMEqgvbCeX0jAFcBdXl1Bc9TcsAboBtoQHvflFQDnhshAsIB/Cq71414XlE+7QF9ISRiJArfejuEgIJiRAHy5puz5K233+TvwmTM4aPM5nr79p0GoMYg6/fnOFX9ccwxx8hJJ53KqDzNvaB+e3102QL09yb8kevhw3u7XE6jftCH/nm7XmcAuhINZhPfee09IQOUlFIiQEkAvRJqSfHy4vf82ulslvStS9nwL4XoqAegl3EfjmS7PkGWL9ssH384j/yBBt6fdglnvQk3VBuAkil6/GpFaEaZoPNpglTRz7WOz2WIEr0meg9rroBmEygB0rN3D1PbqPd9E/aWQHIV2h1OyIdBctUVV5JFMB/rQY6k9If2cjpQJ9RDBj0kq5avl1nMM3VAslHTbEvbLkOHjOc+bTZk0NVXX23IMg3i9IC0MsSZUVZAh9jWgF/1X2ubCPhVY7KfZE/AnoA9gf86gf39i8cenT0BewL2BOwJ7GcCBzMRYLCHhq/rYtzCIfxMWBsgXpXzmoyfm5stmVmZpmc9LjZeevbsA1lA8jx+fOuhcu4uW4EGuVm/1u73F156DA/7drb9FVKQX8yb+3ZuPklpb3PJtdfcwHb1RNQEnYF9e8P4OgjaI1yNkLa4boBQ5PVPPv0EYNfNSK779k0lk6DWgExvtuQlxaVm+6wZAUoeVLH99vfVgDw/wu0C5Zbb7gEIxphE/q+xGTQ3t8hf/vIXk0yvJ24BUgCZnvQvPn6eCFiw4Gt56YXnOJ8bZfy4YwH0wja+VsqQ/Wv1YQNkQC7A3tcPP7y/H3WHSl6UiS/gvZqwvA5AezCbak9AoErl9XqoCqPVSUAjgDUsJNJUDOprFKxqrGIj5xKBLWAXFokEwve8sEO4QWbU1dVLRFiECdaL4DV5qA0iaBrwRUnQ0FJv1AQ9knphBwiWNlWDcLkaGutkxhWXccx1HP8Y8UHdodaPGqoI1Yagr63DnhDbLY4mgVuNp16l+r+qws6k++uG3wLcGsin4X3+nK/O3pwP19FN2QiCCvQ+1OthZVRASRFSqfkUJaVZMv+7N2liaEBtUYTiozt/7yVbAdnFxWW8SImDNkOw+HC8Sigo0HdALGlNYTM/VC2hlgG3zr9TMsCEG/LQsEn9XD0+VQ1ofkBCYryk9k2Rbdu2SSGqkwiIryQIrAnjxhl7RAx1i3O//VgGDnPDZuAk66GNtoozaB/IJy9gqcQmJHF8O+Seux9gdj2YWYBk7MnEltEufZL7mM+0CLRDuwrwt3yTsYmA3zI1+zX2BOwJ2BPYNwGbCLDvBnsC9gTsCRzgBA5mIqArFL/L520FBNAiADBrAhQWFOQBivzN1l2rADsAmq52auI8AZ0/2Z5bANn4vDtBjaOtWZ548n4pLs0mI6CMTWwt3upAAFYLvneC0dy95corrkO6fzJEgIb3WfYEg+j0vQDBbQDHsrIS+fSzT023eyOA1cmxJSUlGoCtHnQFeHm5eaaCrR1yQc8lnCq8JFoLMjMzAaBuEkdDwB13ziSBPozkeg3CewKLwPmAvL57w+00M0C33L+FCJg3/0t5+YXn6YU/X/5y7iUQDpr6704zQDVVdcuNnN/HV5Pi8bz7ks4PANSNuT4qyyrEB3DuRjK+bvx7JfeWjfjadYMdEBwgxdgm4mOTjPUC4QYzaQO400aA3aJa2wT69yUo0I9E+xBaGzJNIn9OHqAV8K/2ACUPVBIfGREl0bFI0bmO6kUPhizQUbOjR7nxqnz2+WcEAE6g5i5J1qGa2LRxs/TrN8DU9WmFnVoobr31NoiBFJNboFvsLk//L82sK0iw6zlqLVAA3mUhMDWSBEXqQ+8vJWSse0n7D6hodHci1+ce+Pxd8h2rpCC3VAryaqS0BELBI4jtfROv0aC9VgL6uD+d7swX2wf3pxIA2jigs1ZViRIQRYQoKkGiVgsPjsOP2eixVJLXoGoGnZU+T1sz6psbZMCg/sZCkLknw4QFNvF5wYQOqurCFyVGh1uDHDU5glrFDQQ+9kNZkCDtHagvCnM5jnDpmTRQTj75DK4fDRhuqkCwiA79oZ9jt+D9tv8A20TAb5ub/Sp7AvYE7Al0TcAmAux7wZ6APQF7Agc4gT8VEYCfuw5PdGlpidmWx+A/1626gindtiMEN0F7LF4hAzq/hZifFLwruNFfA2p1y9xQIw8/eg+gtUIKkaTX17HBDo9le1toNt5Rkd3khr/fTIDfWPOe+x4WqdBKR70eQxYb7xdefIEaOE+qB+MlG4WCyqdratj6Q1IUEOqmJIJuf709fYykXWve1G/+xptvyR233SHlSPBTCIC7Ajm31rcVs6mf8/Vc+StkgFYNegLIFOi6mS33L8Jac2yWdKKrPtApPyz8Rl56/jl5gDq4fqnDzcZZz1+D7vKys9lg50hkeASkCj5wU7HXZjzyeRxHG7WN0RGRJNEPkByyF8oJAFTZfAkESFKvnia0rndKfxL4qyUboN+3T4oBuSpfr6yrlu4A/yhIg40bN6A0iGdO3pAn5WztgyWShP+Y2G4mUE+JAX1fT/WiowQwF4FHXn6uXHPd1TJ67CiIkWST8v/eO+9AOADENXcAwkDJndNPP1MmHzdlnw3EOCl+3T8jFPTq48cZAkoQKCFgrCeuVmNPUWuACczjGFz8WUNjpazDClBVU8w9lCvNyPw3b9xK2GALx0HOQAueekgkVbHobAMD2epDVCmv0ID9QGX+beQKqErEh3aCWoIag8kEqOYeCYCcmXrCCSZMshZ1iT70WJSk0Vnrfe+u91yvRNM2sG7NWomNjhVPlAuxMd2kT+9kmXzscWQz1HEdv5Rli9KltMhLJh1zrCxfNVeGjRgkOdn1cuftTxn1hCoP3Nw0zPKnc/vpDK32Dvux/wnYRMD+Z2Q/w56APQF7Ar80gV/3HdyeoT0BewL2BOwJ/NcJHMxEgFECmO2u2cEC1muRRjeZcDVPvNn7/MqaIWAlu2sYoCey6L0Y0AQLWlt8kx9vKvmoooNQuO/+2w0RoP5+B0GBid1TAJ5ZBrT16JEsM++6j7C2iM4E/84RG2EAR9Pewga9WWa9/k/ZsnWLAdVTTpgsK1evxK6QI4MHDwIk59I/X8/Wu8ICbhAV06dPl7fffNv03ceiZLjssivko4//JRs2bZTjjz9BzjrzbCPrXraMej9aBsaNn0D6uwOLgS8f/NusAT/8MFc+fP9def6FfyKrD2ZjDpxDzq71eWpTUMl/FeA8nCo8VVkkEUxXUlIqXqT1q1Q9FsAewPGXEv6nnvz6+hrxwQ7RRsieOxL5foOHy9bNW6QJeX4xEvVJRx8tawnySyRAUbfbpSVUBUaRI4DaoglLRQBgtwn7g6oKYiEHFFxqXoFaCHS7r750JQJUBv/qay9DGgTQLhBqrAslkDZzvvoaa4Ufz7WIALWE3HjTLcyYtgPq8/Q+0Ptj/+GKFrjeqzjpJAN+rBKw7qM2nuOEvOmQyqpKScMSsmzZD5K+c6P0GwAQD/bgXnDK9vQKYyFQEkgVFk0cv+ZUuEE+1dY08h6AaEgWJ3PoME0EWAwgFTTEso77RCX/Sj7oeY8/fKycfeaZctPNN5Pe74+cv8CoSlQ9oHkBel1cnGJwRIjJC9i4foNRBHiiGknq3t00Cxx99DEoCbLxFWySuV+ul8S4cRAAI2TthrmQQS7p2WO0nHTCxdg9+Jow0RnYIDrzEvS8u/IV9v3HxSYCfu23GpsI+LWTsp9nT8CegD2Bn5+ATQTYd4Y9AXsC9gQOcAIHMxFgbbd1I0tyu64qebQDpDSN33ooUWABGCsAUAkBS/7f+XQThmaCBsyzlVHQ9+mgCaBAHnxoJmn1xdZmFrt7j6RUOtrTTSp+/36D5P77HjLEguUPtz7R2pCqN7xJ0rZslmcJ4dME/dNPP11Wr1lFrV6pTJx4JKBwm5FzlyF91xA4PwC0hhZOmXK8ZGdmsVnXoL4muRlPe2xcd3nyySfpsa+QY489Vs46+yyzfV7ONnj4sMMgDQB4XhAB+7UGWCOxDrTLxtAm8+bPoTpukdx390MoJQKMZJ6sfmoEsQhAOlRwjDrjzD17CDEMZSsdgld8t5RSq5iMV9wB+ZKCJcAL8L2Nzb4GC6rHPYPGgWi2z8kDh8r61av4yA6pKq+UboTfNQL4dcuv8vcBA/rJt7Q5xJAZ0JP308vQwmd7YA3Qqjw/8gCU7FCvv7lE/E8tGhpcWEyQo05cVR+at1CNemLR/AVmphEQFG4c/0033izJvVN4nhf3h+YpcM1oGlDyyLIHWCqJn1MIGFuBCcHrvKOwAnSFUHZOEt9/JWROqSxapHWT8zmnKqwVDhk6PJXqx0BAeTlkRz2NBhA2bOy9vYH+3tp0QC0hNoyGWsL/UAgEBxEQ2dGKlSKKcMQG7o1S8dOqRmavVYmlpWWmSWDkyMPkgXvvkS8+/1TWrV3HjGJlC1WJ6t2PQJ1xzrnnyLtvvcemv0D8QwIgSvwhs8pM4KSfF80D5E+EBgdBvkQSWNhfxGuPLPh2jVx71YPy8adfSPekCNm0ZYvce+9ztAJEmq8Jd+al72+1AnR+HXEP6cysxoXOryD9WrAf+52ATQTsd0T2E+wJ2BOwJ/CLE7CJAPsGsSdgT8CewAFO4OAmArpOvgvd7m8Y/+3bhvV6JQq0A97Ts10yc3bI66+/bOrzTJK/ox3gpGCsRAJJoE9N7QtQepitKEGBkAH7HgqSnGyGi+Tmm28wsmwlAcaOHcv29kb+rl1uuukG+eijjwDYFXSwZwOw2qgmbDZd91Fsxs8//3x55plnzIZ3GED//PNnYDVwyIMPPABwbJQzzjxdRowYZgiObIIQ++D39sTDLaJZBft57CUClPxw6FnLwsU/UE+4Wy6ffjW/9zKA0Y2sBRfbZe2q1y205gPoHNTCUMD2uZAf3RPiTM6BS/MBqG3U1zmRvxcWFmJzQN8AGaChjMmk1CuI3blzB3WNI1BBNJjQvJ27dkICDKDfPkiKc/MBvX7MIFaq8bTHJyVIGLkAJVT+xUGEWNtnNwiBZhL1G2XjljUmiK+hqQHg3Qa4Vr99i+xK3yUVBYXUDpL6j3LjpFNOlsnU5amV39sdssTFcfJOTsIgVVig7+nA3mB89dYf/OThJLdBz83Si1hNFK2csyd/pg0C39EQ8eknH5KVWkuLlQAAIABJREFUUMmf+bLpZ2PfWiRDhneXHr0IVSytl+WLt/P+ZCaEBBoVgJIYDo45CPtDC9dV1SrnnH2uTJo0iXsBUgCVyg033GACDr0heJwoDYKxi9TV1puawIcfeRDyx12++uJT8iZ6yocf/MucgyowLr/8Clm/bqO5d5bTMpGTnwNBwz3p0S49eiZLYx2kk7c/91MTOQGJ2F1Qt3QPQnXysVx6ydUQQmsRYPhLn75D5ZRTzuasPThPiAsjoOjsROyU/3cpIzSUs6tyUVUX9mP/E7CJgP3PyH6GPQF7AvYEfmkCNhFg3x/2BOwJ2BM4wAn8OYiAAxxC18uNgEABX6vsydwmL7/ygpHCW+FohLgBtjWsTxP+Dx89Rm6//W7jte9Ag62J/WajrIiT7enq1Uvliy8+oXGgSp5++ml83DVy/fXXE4aXgJLgfnkOT34LW3EF8prKrz5wfaj0+qGHHpKXXnrBIiAAjDffdK8BfE1NjYZc0OyDy2bMMD/rJjpMqwbdfQCbvwKE/YQI0MA/p+wAkJezqZ8w7ig+X0GfVi5QZ6hbeQXznK+p0OP8GgHxuqUuVhsAsnW09pAZWQDKcBPs1wO5/7KlSwH0MUjxfTnf7pJbUGL8/aqsaOD1eo4aCrh9+3ZTjefD5l8DFxupGIwh2d+dz/OFFFCbQbvOl7H6scVWEkDcnLJk6Q/YADyksbneAOkWZPcBAWFYLUpk09qN0kLzQDD2kB69e8vV11zH8fqbgEAP3Va3d4JZbZpQYGvmYYX//XuFpP5NK1kDSgDoc3UuSuTk5GTLipXLZdPmDbJjxw7tBjSbcrWMONoaIGbiZPhh/QiYLJfdu/Jlx7Z85kgAIBYLb4gUVVGMOXyMqUvU8MJolAvaZKAzaGtrpOVipzz88KNShpLAk2aGI488Stat22CO9YEHHjRNANLRLG+/9aapv9yyJQ2CxtdkLJx77nmoWSoI/1ssn332ubS00TbQDRKhkbBLCID4+CTpkdBDhgwiGDDSnwrGOpQry7AzbIWsmoRKpUk2btopt9/5IEoUQh59eA4zUzLkp//oUsuEFRqo5EgJBJnen8m9U8087ccvT8AmAuw7xJ6APQF7Agc2AZsIOLD52a+2J2BPwJ6AbvJ+7Tr9Tz8txABI2i0iYOv29YDx5wyYs+rgfAHBNAbwJE1mP/KIo+Waq/9uQI95XVeSPKBRN8YPP3wfwNzTbPjV979gwQJC+b4H0CfJ3y69RJ5+5mmAbYvs2J5ufN1ac6e+bt1MT5s2zfjBVRUQGBDEFn28nHHGWXTChwDaNsnzzz+Pv3uinH3OOYB0d8IDiwBtPUyq+34fPyECFOQ6yUOoAcQ5AO/xhvDQ9H+3ztq8ve/HbaLScIV42nSgifXazuBgs6y+/saGOmwD4Wz660w2Qz2ESQ2tA6oaKCwqNb51lcVr6r1mH5SUlHTWHrpLaHikJPfpKxVV1YZk0YyHVtoFfAHwKt1vZT7KsbS01MoPC74hD4CGBY7P0YpagS2+E5tEbk4xGRFUNtIW4MBPn5jYS6669u+0CPTpDPXj2Nm0dyC9r6YFIn1Hlow4bLSZs1Xzp7L3rrDFfV8STlQH+tlOtu15eXmyZu1qmT9/PtL9WkNc6HUPDgjEp+8lDc3lBEC6AdwnoPBwkWsAqM/IJ6MggdpFf/IcjpQJEyYaQO0N+WEBbC/O1WHsJZr9wFnK3G++lA8++ICMhlqIlV60RDyFKmQa9810rCMn8JwO1ALlxl6i1oqhQ4bJxx9/IqehPNH3e/mll0x9ogf3X7OjiTl6Aeg9pLa+WcaMHGdIgw6UB+f99XQpKtgly5d9Rw5BpNTVoEagGSMjo0ieee41Xu/D+WnbhnIYXcWafPxeW4lg8WigFaEKUmebHEPQoDuBgjYRsN+vQiWd7H/D7n9M9jPsCdgTsCfwXydg/0fUvjnsCdgTsCdwgBOwiYAfDfBHioBde9LkxZeeBbgWms14QECIlBSXs732YlPtIyMPGyO33XqXAUrq7Vd5vBXa75Jvv5kDYFxjNvYjkMKPGjUKK8CH8v3338tFF13I5nWcvEaIYCOheqtWrTTvf9ppp8mihUsMKJ04caKcDxlw2y23AJjLZNjQw+SmW2+XVmTlGgqYk52DauABufbaa2TgkIGoFGqokQu1auf299hLBOhmXIkAF2CuybzK309VCQr1dfvbJQO33rCLL1LArD90Q6xZDI0ENCqmKSHwT8MEMzL2SN/UFKMO2AE4HEA9YGNDs1E3KBmgigANu+uVkiLt2A3015XV1AgOGWECAduQ4muLgLYHdOhMyVdwg1ioraqQz794XwJI1ld7hDeJ+GGREWywa42Evpx6R3+/ENmyaYs59hOmnCRnn32BOv87MyLYYJvchtUy79uvZMHidfLuux9LdHS0sT2oemEfNOsaEhvvDoexMLzwwotmO19cXALZ0YgVw517QgMR1T7RIlXVRXjrg2XqSZOkqqJBBg04UnolDoWgSeA5DWz8fblXUCaQOaDkgTVDTyPp1/kpSWI9WuWRR+6Vb7+dJ716Jcstt9xmwvqeeOJJ7seXAPFqAemAZCkzoZP9+w809YDLli2TatQnVTQGjB49GuKiHcXCJtmwYS3NAC3M04M5NQL2G+WOO+6S0SOHSm72Vl5TIPPmfUMwYDKWjCYInDY59y8XUzs4wlQhtqN28eAaGDKg697am6uB8mXNSpQvX8gtN9+CLcIXQiSk8x7a3414aP+9TQQc2tffPnt7AvYEDnwCNhFw4DO038GegD2BQ3wCNhGw7wYAd+5VBHz3wxz58MP3AFnVe4mA3JwCAt0CTML/6FHj5NZb7uTFPgZAKiB0x4ftdLZgBXiSTW0rvfW3GrDXRtLgG2/MMoF8r732mpHJvz7rNZLiqZdjw6zu6wsumCZLlyxjy0zPO6n5Dz/6uOzZtcuEBOrrL7tsBgBvLBBQZeweSM53yldffikXXnQ+gXxRvIUXYI36OdQLCjT3YrZ/Xzz+hAjQnIDOTb/JBdDXWQ0LutU3IYz6+s73UMLCG8XCTyUkHQQptqBk8GYL3oSjoNXYJ3i5IRhiYyKkrYVten4eYLMH4YuVEoqywYP30VyEdoCxD77yNj1+vOjh4VQEmlYAaAqyALy83SEPauXLzz8mC9GBaqKI+YWKP40FqkRwYmVo5v0dDq2ObJQ9ezJM1sL1194oiQm9DCh1ERAo7k75fv6X8u38T02rgZtHuLzy6ltmTHrtNMVft97Ww2VUD7t2pcvS5QsA3PkcaxvqkCquDx5/rm0rkntfX0gJzrkPQYSxcaEybGRPkw0xeMA4GTl8KvSQv5mlJvC7AONubgrirYcSFC61kfBwcnxqLdDqwfr6MjIkrjOhgGeTG3DqqWfI11/NQSURLuMnHMHzdE7tzLbeEFI6K22fUGVDOOGLXeF9alnYgfVi85Z1kpOXhTIAWwXtBD0Se0sINoTy0lxUBqcQSJgri5es4O+pKQwM5/7xkccfewaigvsBIkCPTUkK06Co9wXuCq1GdENd8cOiBRAW38r48ePluMnHY9/QVgPNWbCtAfv7tmITAfubkP339gTsCdgT+OUJ2ESAfYfYE7AnYE/gACdgEwH7BqhEgKbJK2j78uuPkIB/Y6redHvr4xOA/LyAjacP1gA/GTH8cDar95u6QZWNq6XAw7ODQLwt8sGH78vgQYfJmWeeZV6rEvk777ydgME+8ve//91s19/C311XVyWbN603gPYm6u3UE/7RRx8jsY+Uhx55RPzwZ993/z140jOkZ8/ectdd9/I5voT4sckHtBYU5MtXX30ufz3vbOT1MfyRbrUVyO+D6v+hQN5LBFiAV39YgNSSfneRAb/mtvoJIaBWAn03Nv8Kjt05hjYG6keSfwdgsq6ujg1+pGkgCEM5oKGMzZAemvTf6GgTvxAIAECkLx56fbjr+7m3AYir5NMP34JocEl5dYlEx3Yz5EFDg9ZEhpuNdS2b7NZWWg0ycw0Bc/TRx8rUKSdKUECwqXJUciJz9w557oUnjaS+ta1Zpp56ofz1r5cYjsNU4gFslbzQLAANQ1y8ZKGkp6dJNZv3+nqyDZDVt7a2c3x+Jjehb78+2A6SjOJhwICB+PTXyua0VTJmzGgZNeIooHAEw+i0GnBPCeGLXdWUXbM1jQR8piFdtHKS32vt4KxZLxuy6amnngHs+8vqVWulX7/+kCRR2FCwMECiuAiktK5VO+qLcomKjuI+VDLKHeIi15yDL3aANs51/oJ5krYtjc/xMYRGFGTL9OnnUfmIBWbbBlm1Lh2lSwB2hxbp1TNV7rrzfl6nGQCWOsQiKSyCSeMjqmsqZMPG1RBlH5hsi4cefAw1RmAngfSfgYu/5l461J5jEwGH2hW3z9eegD2B/+sJ2ETA//VE7fezJ2BP4JCbgE0E7LvkFh52AS5b5JPP3pMlgEFVBKisXS0AhYTehVLHpkAwKTFZnvjH8wBUPwvEqWfdUSdPPf0IgC1UZlx+A2BKU+ZdyOUz5JVXXpGrrrqCLIDeBqy/8srLgNZ6Sd+2xUjTlQiIopXgrjtnmr77GTOulMFDh0lpUYFcf8MM01hw2x33SFRErFUVyKMZj7ob4Xk7dm6TIdgH2l1exueux6M//rPnnRf9hAiwzl1D3/YJByxSgJb4/X4t/JgI2GclIFWf7AMrmb/dZB4QJUDFYDMBfz6QIjUQHWyuO1UL+rMqDTypBtSNfDvhfJp7IEjyW1qq5bl/3CORUVQaIpn3wGfvAAhrLkBEeDTb9zoyFMKkoKjMANk1azcYwmbGVddJr6RENt+BZBmIFBJm+Oas12XZ8iUSRG1eK0TK86+8LQnkCOh563ZfyQC9Vm+/86Zs2rTBWBbUFuIH8aMEUUhwJGRMsgwfPtzUPwYGso0H5+t2/Ku5XxK2WE6t30gZMng4f+jL57L9N0C686Ej/fc0js5/xSgB4KTlQGf1xRf/Ih/gbZk58x4ZNGgI94ZTVixfIePGjTe2AL1HDQHA/6n6w0rut2r89DpqPoVmU+xCTfLYww9CJHhISRl5DPo8vCvHTcYycdbpnFOtzLzjSjn5lOPl7X99A9EwTLIgUq64/FrsLGOMFUDPWwMNNSDRIipc0uZ0yJy5n0ECvG9IgGnTLpKJRx6LPUIDG39FWOV+76pD4wk2EXBoXGf7LO0J2BP4/SZgEwG/32ztd7YnYE/gEJmATQT86EKbjAAFwm3y7vuzAJYrzDZfpeMK+JUI8PX1RALta6wBN980E4BKRoDBey7Jyt4h32MpOO20U/HLJ1gbUkiDuXO+5s8XECD4kNn0KnB7443ZgE8HCfsLDXi/lmC7Hkm9aBagcpA8giknTJUTpp4EGGsjWPBBQFq2XHD+peQNTDCkhGJ1PVYFrzmkzHuzkY2LUyn8Tx//f5lklkLg1xABimkNWFTnAL+2IC9g01gNWk2VoFoLrL+FnFDLAqhcSRVvbARWO4Mm9fMe1i85V56j7+XOOe3aIp9/8iYAv5l5YB+gAs8jKBxywZ0KvjZm5k/HPWGCVAI2Njhk2/bdNDTUyOTjT5Qhw8ZIZFiQdIsOFUdTjbwz+zVZtngpm/1mGgZc0i0uUZ55+TVAflBnQGC75ObloMZ4X3bv2WGsG6pqSE1NhZyJ5rokSzwVhkrUaMif1hd6eanXv50aw9Vs1TfJqJHjpXfSYHM/eHj6GZLAymDQC9UVQvjTa2PNQAE95Aez0fvskUcekIiIULn44ksMIaRe/43kHowcMcpYQjQvQV+mM1OZvl4DJTH0PXSWFRVlECQVRqXi4jo0NVTLvO/myZatW02oohtk0cXYSb5f8Lkcfngqb9Uic+avl9R+QyE+yuWVF14z7QLufJYGNm7ldYMHDzY5AUXF5AnMnyOrVq9AxVLHPGJowHhEwkKiLSsB/9NMB/ux/wnYRMD+Z2Q/w56APQF7Ar80Afu7jX1/2BOwJ2BP4AAnYBMB+wbYZQ3QwLZZb75E2Np6kturOsPkgqSosJStp3rxO+SoI4+Tiy68AtAYYSTdmkaftm29hIT6SG9k/B0dfmajqs99483ZJtjtnnvuBSBqUJxTvgOcZWbuoPN9tZGz33vvg9Kv/yD5F2nx8+ctQGI+Tv5GLkA7m+KsnHS64t9HjRAt11x7szb7mW2/bn/VkuCJJWHDxi1sdYeaRgMriM7a6P9XIuCn6/zOIRgjeOevf1kRoM9SMGowfOd3YwXxuj3WqkEFthZi1fo/q1rR2l6bo+K8rC22CgOMNUH/jr9pIwhw7YpFzOAzaXOUS0qfGDb7gF5vEvaDuplAOw8k7m5kM3j7BAN6G1AgdMjW9J3Sf8Ag6c8MKHeQo44YJeEh3rJlwwpIgO8la08WwNYDwF8hw0eMlbsfetjUEmrI49q1q6SwsIDmgl747ENRLISiAAg2igZPiAZVR7QDojWRXx9tzN3NvVXyCzIgIDbikT9cQjk26aDG0TAjCoiVBOBAlNro8O8c1E+/WPW8rbkQwAiQ1yyIf776MtkAZxI0GWvmpPWFxUUlpj1A30ttBPrQxgHzWv0fs9M5KsGk56PKAP2zdAiKNwilrK6rNudaS1hgcGCYNGBJSUqMkMmTR8mCH76VynpPPsddjpl0nFw87TIpKCyW1SvXYAGokXPOPltCQoKZT568/OqLhCUWSH0D4ZSEK14x4yoIkHEcDeQHbQEuyABPCBJzIX/0sK7szz/2/U0nG/Rfn/nn+gubCPhzXU/7bOwJ2BP44ydgEwF//MztT7QnYE/gTzYBmwj40QVVPAqYaqej/cV/Pivbd6QZQFtUUAjQC8dnno3PPQjpfzjy6mlyzNFT2Az7Asib2Fx7yp6M3XislQQACAKO2l26uRZ59LGH6Y2fAAA9jCDAELbjbagNlsvGDUsJDKyg8m6P3HTLPUjLR0E61MhFl1wgQ4cOJ2zwPsCVm7S0VlEZ+Bz1eI1y5RXXsflPtADm3oeLTfYe/jx+bx1eE0F9gYG/okXgAO7nn+US/g0CWqhQ4aqCVgsPayiePrw6yQq10AtVgOLplNULv6Ii8FPAfaUMHd6fnXoragBv8Q8KltpGN9QAuul2A3D6AUhbAc9uqDaapLi0Rs4461xpaiRXgM3/lMlHck2csmTRfFnEj82bt8lAkvDT03Pkr+dfLOedf5EB+mrbSExMhEDRVP+umf64MaHrz/bNW5sPtI5vzZrVEDaHE9hnhSwKYY17H3uT9fdvs1AlgBI3+vFpaWnSp08foxzpyg3QpgINQOw6PvPzTwMa+HirAUIfLZApr0MAzP9uPuflAzkVCmmRb0IolTwoxypw6qknGbJi/vx5WBAOo71ijTz22JOyNW0rs9rKZ3kSUHmZ9O7N/czbXv/3a3nfZoiAYkMMBHE9nn36Oe4xbQlQ0ogb3WB5WKrOh0UAqGmEVg3lB/ZaIawbQe8IT6MgsAioDtOoQOaG2j94jdXC8ed82ETAn/O62mdlT8CewB83AZsI+ONmbX+SPQF7An/SCdhEwL4LazICQKUd4pBXZr/Ilnmz2f6WAsQiQ6IkY1eWBIf5SffuiXLfvY9KZHi88Wu7EQTXjN9fAVtCQg8jWVegoxL3BsLuHn30EbnxhlvZ6EcZKbemyBcWZsnHH81Cqt0mG9ftkRtvuVcGDxnKi1rk/gfuoA6P1z38LFaEILbPLfL555/KunUb5aijJsnkY6cYwPRjMkD75Dds3IDc+3ADKtXPraDv/88a8Hvd5JYIXoGhjtgE3rHZNpkAqCM89U9dzbJw3qeyI20ZgBVFAefs588GHr97YEgEgYIaHqhNAa2QJ/WEBbYyS20w8Ja6BqcMGjISIqQH4YKk8xNsN2BAH9m5fYN8+ukHqDGyTJp9j959IQKysH18InHx3S2Qypy65vWzmQo/MxKdtQ+hhmpz6Mpk+HFTw6+dYleoox6DPrQGsJJWBQXf+n5d17BL4dH1/J8jAjBkYAdolY8/+UiWLl2MTaLCWFbUSqAZFF5eCsZd/LrZ2B7Gjx/Hxr/KfJ6qSDSo8rjjjuce2yDV1TVyxISJctUVV0lhcZHMnj2bZoI8FAU1EC3Nhsw68cST5YLzLuy8D5UI6CInuugePaN95E+HUT5YXIHJTsTSogoGK39AFQzmi48ww1aTS+Bm2hb+vP/Ms4mAX/tVYj/PnoA9AXsCPz+BP+93CPuK2xOwJ2BP4A+agE0E/GjQnYoA4u7kn2+9JGlbN7J1rpOaqmqJCo2WPTszJTQiABAZj5f6TV7oY8CNesELCnNRCkQYf39Hh3asKRPQLsuX/2BsAWefdR6gSUPkPAFn7eQJ7JQvPntHvJH2Z2eWycXTryWBfiCvcci/Pn5P5n7zjbyIXzsgIBSw3GQAp/a/903tS9r9BWykkaybMLp93wq3bttKGGEy5IEVJmig2L/XB/5B99VPPqYTAKo83VgKVNZu0vyb8aMjSydkcdWir2XrlhXi7+Wgxo4mA1eThIWHSCsvIqGB6kAf5OsdkAANUg/YZ4lOVgN1dx0+XKN2OefcaSY8UEkCf7bpjuY6WbtmKXWC23luCyC7UXqnDCAZ3ymz33yPuXgaC4WCasuyoDaF/dfedYHzH4N4vTa/5aHvYYUUWp+dlZVl1CahbPD10XVc+ususkDJCvPnP5Hb09DgpAEgbYtRsGjGQVAwYBoSQNsa2vGSrFu/hgyED4ydRBUDAYF+qA58sCDQNgEVk56+XSIjowwJEBISKnfcfifXIRhby5uybds28x4tjibTYhAVGS033niL9GWeFhnVef7m4v5oEl23pjpE1AahwJ6fNWBR1Qhag9ih2QZUbCqBU1BYwvHEmRpDzUPw9Pzz/jPPJgJ+y1eM/Rp7AvYE7Ansm8Cf9zuEfZXtCdgTsCfwB03AJgJ+NGgFLAaqtsprEAFbIAJ0C9pQVy/RYTGyM323hEcFSzxEwIvPzQaQERQIiHORD9DYWCfByKVd1NkpyFSfvDub/9dee4kNb0+ZhP+6oY5k9cAAA34ystJl4fdfSl1NJdvxIDl83NEydvwEEvabJS19i8xiC3vFjGskNaU/n9MmNbV1kArLqJdbLv/4x5OdoFW3sJaXX7fTig1NGB+9778G1P5Bt5hB/2ZP3EUE6Cadw3Y66k243FcfvyklhVvE3xdA21SOP9/DVDEGBgZJHcGAfkER9Ny3A2rr2WhDC3gHSmMTKgyHO2A2XAKDouX4408iub4V4J9Js0I4eQ655DDMYdNdhCoDcgAJu69fqAwmSPCmW2439oIuJUDX9v3XKAK6CAAF8F1qAJ3jbyVcVF2gxI2+b1VVlQHxXSqFn6uC7Erv9/g30kIJqaamepQKanHQewKqwPAaFjrfvGWj3H3PncwLBUV9JcGBDhoQhpgaxtqaRmbhaT6/pcUhU6eeiDVlqHwzd14nCeDiGL2M6iU2Ng4lhzd5Fw9KUvdenZ/VmSdhQhc67yrzL7RO/wL3r9YnqmrBhHG6HEZ109rYiDqhRfIgAMoqaox1Iza2hyEWjHLgf4HE+p2+SGwi4HcarP229gTsCRwyE7CJgEPmUtsnak/AnsDvNQGbCPgZIsCtVd764HV64TeaFHbtu1ciID1thwSH+skQJPz33/cEQIVAQDb/Clq1AUCRrocHPnEF50ieW51N8txzT8pFF11IEnw3tuAoCNigtlPBJu5t8t47r0pddbmMhwSob2qTIyceY4zUzc0N8tjjjyN1j6PvfYYBVOqfVlLi6aefwt99KiDuMAP2LCLA2mo7Wh2GBOgCkgcCUP8v7zejmvjRdhhzgLjaGvCAu+SrD98m1G6FRISRp0AAX0yEv7S21DAvADFbYZebrzS1eXDuBPTxugak6U0tLqmsbpHA4P/H3ncAyFlWXZ/Z6TM7s7237Kb3BgkJoYUSQHoRUYqKvX5SLICAon5gQ1FAASmCBVGqQQiQhCSQhBTS2262ZXuf3mf/c5/ZzSaAn/wSNsnmGVxnszvzlvu8szPn3HPPyWf3vBgnzjudPgF+5ObkE0hnYxfjFP/21J+5dq3cVojLIgZ+Vj7bgm/d8D2cuvCslAP/AUAzZbj3nxUBg0SA1GdwNODD1Hkw6nFwzQ7c/qBaQUHqAdXC4D5FVr//JkQLr73B54paQMF/GXuQKEaC7zffWoEX//kcgXYelr+xRIHyuXNns1Z7qMhg1oHFhra2No69lClViaQFBAjURWEhsYDBkIcqAwdJmixUjhqH7373VhI3dHHc71UxsMDqsOT/xAdCvsQzIMrXRwjNDdWoq60hARRWKRKRGF83NFd0cfRj8vQ5yM0vUeMenAdR2zUOGCMeymvxSNmWJgKOlJXQx6EroCtwtFZAEwFH68rp49YV0BU4YiqgiYChpUiKkz2l+uxL45E/PahGAzo62wkmI5SsO1G/txH5hVmYOXM2bvnejwYUAeLkLoBnoBWqgAxBIqPbIux4/4VA93PXfZ6gkY7qRsmWF1AqQ9JxrH97JTbQNPC6L34ZKxhvd9rpZysQJL4DTz75BLq62xkr+HWlMpDuc5zy7xdffE5lzl9yyaV8rBAOEs0nbu38/gh9V4zGkiotQYFt8S1gNzge9+K1F/6KzRtXIz/XApeThotmPo6jEen0BpDH9TMdIBw3obUrBCNVAJFggKkBXhoDehBL8DmZRayzGbt2MhGAJoInUVFx4fnn440VS7DpnQ1oa2mGm8Z2DqcLTa2diFPB8ejjf+EalqjZ9v+2i/9hXrz7wfqH6nYz9I9z/h5PrzLts9kdA0kNZnUvlgOyH4vVzFGAKP0BTFi6bAkl/06SW+uwZu2bBOZhHD9nNpa88ioy3UUcCfBScdGHgsICqgLC+7/EcFI8BuLxMEpKC3gNWzF79jyaXy5ALJogSZCOqVOmkoQKK2NMI8mcrq42RWZtY2pBPwkyr6eLRpc9NG9Mo7+U+kIIAAAgAElEQVRAOngZ8+Vip7LDgbHjJ2PC5Jkc/XByTazq+ie1xvuDhx8+TM2PxOdqIuBIXBV9TLoCugJHUwWO0I88R1MJ9bHqCugKHOsV0ETA0BWg/MokNQAh/OGPD6Jm7y40tzQhHGRXmeClq72HIDIHc+bOxbdvuIOz5wTgBLipRvLBmfEyB719xzt0vDdh7JhxKu5OYtZSzuqpx/f1tuO+X/8MN37v23hr1SqcxhQCsAMu4H4jgew/Fz+Dr3/9K8hi1zsVExdHXV01/vrXP+ErX/ma6s4aKNNOubanjOGOxFucoFRUAamRb0blRT3YvG45liz+K1z0VXTYWLv+Pp5FDJnpJnb2xd3eCPrGob0nzPEAztCbXXxeFDt276UIwg6jLRNd/F1OTgm2bd0Jh9WB8aPHUikxheaLq9jppjcAFRL5BYUgXuUIgh0xkjR/fuoZmPlYyXUYbiJg0F9ArdWHIgLYTafSYevWLXT9f0V5CoRCIbXN8ePHqxQEUYY4nA76LGQpQz5/wENFwPPq+tm+fQvKK4pRWVWB1197HUUFY9HS0or8/HwSXx1UtRhIDPTyKFNGijK64HY7CdwN9DDIV2RAmMSLXMhf+MLnMItjBJKcUddYzZSG5+nvaEALYwarqqrogZGmfArEG0B8BmxMgLCaMzB92gKMmziNZplkD0iyGQwk0Hjdp+YZSBoNvkyOxAv6EByTJgIOQRH1JnQFdAWO6QocmZ94jukl0SevK6ArcLRVQBMBQytG7zI1wywZ8U8992es37CGXflOpQjo7eijpDlJ+XIWTmTn+Utf+Bbhisxjyyz2oBSa2xIwIxCKc9BLl71M+fVxatbdwMceTASwc0s/gHvvuRufve4q7Nm7FzOmHwejmUZplPs3NjXSAf5JfJZRgpkZpXSEj6sRBDEy3L1nB43y7MyWH8ttcn9UDIg3YUoGfuTdogOGeAaCQSPVE5veXoaXnvsjj7yPQDECuzUJpz0N6XYTlQFGAkUZsTDBG4hjx54WhBI2ZGYXo6fXr746GBfY3OGD0erG/HmnYOWqN6lAj6OKALiqoggnnjAFz/zjWXR1dnG8ogzVdY0oLK5AxeiJ+N5tPyTYpLfDhwbjH77OB5oB/v9tjYZ7TFuQkwgxJlJm+1944Vler+tJAFAFwO58lKSJiUqAOB8nBoS9jKkUY0YPO/OhUADz58/Frt07OVLhIdFFxYlRnhejxwAVKWS2XC6nUqDItmQcweG08csMG2tuZAKDjCLk5eVi2rTJ3GYXevra+FwDzFS6CPjf19zKMYRSkgJWvhYMGF01lhGIxfTXkKjGLJIK9NOgAifNKK8LKhnIFImRproNeEmM5A95mgj4/7vi9aN1BXQFdAXeXYGR/B6hV1tXQFdAV2BYKqCJgKEys3HKmXSJNYthMY38XnjxGTqlh1QCwL7aJtjMDubZ23DaqadT7v81AlaZkZZu83uJgEg0gPXr38TcE2YT4AjwlM49VQGDo93cTz/JgrWrlsEf7MLo8YyMI1lQUTGdIEuM23rx4ktP4bzzz0J2RgX3IWBfIvM4X01AvYGgb9q02SpesJ9EgBASR+poQJyFlaQAIwmTro4m/PRH30OOO4ms9DhrGIKV9YuH2L3Pd8OcRiBJPJhmMqN+XzsaWzywuYsRS1pZkwj6vJw17/QgmKB7vtGBhZz3X/HGCj4/iPFjqkguhHHaSTOwZdNmTJo4BctXrKLRIuP+mL5w43dvw+SZxw0YOqbiC4fzNphSMKgGEIXAB/EleL9jTLK7Ls1zIQRS4YwJvPrqy7zm1nGkZRNrmccUBUYDOpmgQGm/3UGvBZIGQgKYzWmYOm0Kli1byqSAfPR0RpTJoPw+STZMxlASjLUUpYuQBzabVaUMyMgMp1Lo6p+pxg8kipDWAhwZyKVhI6/Z3g5EvWGmbHDN7G5GWZ5Msmo8RwnmkwzL4fHKa8BAYkEIACoylJJF7oeEMgctyfAuz3BeCqLeGMFnN6yl1DvTFdAVOEYroP+IHqMLr09bV0BX4NBVQBMBBxAB0lZXJmwxrFi9FH956km60/tgZre0elc13ARArgwXPnbuhbjqk58hAOd8vurEy9uRmivYD/RlRnpv7R7m2U9Qj0mjWZ3q3u/XPPPxNCX09LXjr08+gqs/fTUz3Lfg5FM/hv64WQGxxf96FnOOn4XiInb+JZ2APxNvAYEQGzauR0lRGbuu5RxR4Gw9PQIOB7ZI8RqD7IbKBthf0NR3NEcU1Mhjj5Ec+fb1X4LDFEFlqQsuW5RdYYJ6zqaX5NNMkWqHdKeJtYorU8BA1IBwws7uP+P/Av00rLPQN8DGDj/HNaiaILWAs885D4v/+QJrFsOCeSegu60eC+aMR2NDo+pCv/bacpisTvjDwAOPPkFAm8P1sqYUAfuPVMz1hiL51HEPoNNBkDr4UPVvWVDldaBsHPnt4DmnJO2DJRl6bMo/wu/3EVTbCbQFEL97POAA878PwOgkqIAQJYqMgwgZIEEBQhD19nZxw0nccsvNdPkPcXafYN1qVP4AYZr0JeJ072c3X7wFtm/bzhQBxmEWjeaoQYyRljUkBrJ5nB418+9ycZ6fagAhD4QUyMjMQEG++An0Kd+BdKoGIhE/bA4qAJpq6BdgR0lOORYsWIhFZ19ElQejNDnqksaveJzXJ7dB/K/UKwxtgKQJSukGyqmu64M+2I3gT3maCDh072F6S7oCugLHZgVG8FvEsbmg+qx1BXQFhr8CmggYqnkqmo1u/5x3fv7Fv1Nu/YySSkvXdu/eWtU1zeGM9FWfuhZnnnm2mpVWHc2DmntiHNhPMBVSru0uV0o1kHrMu9+2AgRxPjz91N9wwrz5jBcMYfykKWq7ki5QvXM3snJzkUfwlZqdHoDdPE4xdNu8eQu7rbMVMDWbxWRw+N8Wh4gAAbsyWHEgESBgmR4KBJ6JRAB/fORevPHaMzhuWhW5Fg9ymMAQDXqRwW6zhagwFvESKMZYMwc7zXa0dYfQ2hMDvQERiduwu8HHufNJao69vb2D3WorTjr5JDUnLyZ5p556KlroTJ9l5zbSHZydz6LPQx2PyEoiIIH7Hn4SVjt9FShtl2OVUYX9M+kDPgbxeJKy9ZTxogDUfjrbC9hORfHJ05RbgzJ0lGtFQLiJJnip0ovRXWqZEgmRuhP0EkjzzODz9MATDqCstJIPGDDD27/RgScpl/3UjPx/ukmKRIqQkBSKhBoLSUVHmtjZ96uu/r9efgl//svjSPT7CeItKCwqQEtTFyMrIwT3MZV4IckU3/jqDfjNb37Duf5GEks5NGTkYzx9KC0rZSRmFvbsqVZjAwLgbXa7mvUX0O+gysBKtYC8RsLhoHqd5GYX4YorrsLMGcezNlx75WEhtepXfhpJqkPkOpXxA/W6OJD/UD/4T2c+Mn6viYCRsY76LHQFdAUOXwWOkbeLw1dgvWddAV2BkV8BTQQMrbEAd+mqGilVX/yv57D4pecVqJKf19XVUd7sxqiKKlx55TWcTV9AzMLuNUHlwfg7RQTECCAFGInZmkjC3z+jPsiHhlBdXaPAUk5uAWXxZsq53Wq71Yx2y+R8d4oIOPgtLxaLoaamBqNHj1bbfv/tf7TX78G9/6F/DUbJq70r1XoM69Yupx/CD3HcdMr3CUxd9n6OWlDJIH19ZswnokEE/b3sIps4e55N2b8Fexu70dAWQsKcg7auCOqa/DS5G0PjOjd2796tznnevHl444031BotXLgQfsrTm2o2kCCZhYDfz0i8DsYNxjBqzBTceufPlTs98bKKrzObOF4gsXw8xDj/LQaFMlefkvBz3Qhe03g9pECrgH9RZcjjUqSObCP1O1FpSDubCpGBc5aZdwG5aRx1iFEdsvqtlZh23PHszOfwESkiQDrzaqRjqFDqOvggREA0Gldd+UGfASEl5PtUuoQY+aVuu3Zvx2OP38fz86lLqKvLg84Or5rdl8d/g2aUxx8/G7ffcStqa6tx3PEzsad6F7q7urkO+SQKylFTvRfd3R7l6m8nESAqGQH/VquA/H6ek1sRAqo2XNF+egLMn3cyLr30E1R4ZCr/ASFOhByRMZr/dhzio72ah3frmggY3nrrvekK6AqMvApoImDkrak+I10BXYFhroAmAoYKPqgIkFno5W+8isf/+AfloC7Aqr6+nqZruZRGF9MpneBp9lwCG8HnQgYc+HY0RAQIKJPbYEb8u5dW5v25dQQDftTXNWAC1QAyYZBGECyIspbdbHdGJg0K89/TKRUioKOjgyAsg51Zx2EBV9L/H7q9fxdbmtYhXztuuflbCPpakW6hiZ0hiAmjSwl5GTnHbbicVqoBfATuHmRnuuCgXL3TE6AXQAC+CFUDBjc272hAKGLD6DHjVa79unXrlFv+nDlzsIqJC3I76aSTOG5gxIY1S3DS/BNokNdDAqee3e84zj3/clzxmS/TXC+pfAaKCkmuiOEegXySYD/o89JHgBEGAvi5nlEmDjgdTpU8YCQ5Ix4Hch0MKi9isRS5kwK1Auh5T7A7SIco0JsmOX4R+H09WPrKyzjvko9zba3skvOs+Su5fswS+6huijHh1wchAphswWMfJCTkPiEeDDweMQkUpcTgTa6T15e9gGeee5JmfXkknerQ2+PjuaVzVCCA++/7NWrrt+HJPz3OOMI+jgbkqu3U1NSS9BqNyZOmYfnylRwdIN3BCEwhAmRsRW5y7D7WTUgIuQ4loUAMBo0E/uJbkZ2VhxtvuJkpEPlqfEWuUzmeVNLGgDHgMP+9O1J2p4mAI2Ul9HHoCugKHK0V0ETA0bpy+rh1BXQFjpgKaCJgaCkGiQCZw39jxWt49LGHFBEgHeKGhgZlrGYx2/H979+BSROmDYA2mc0/cDlTRECCQ9ACDgc7tu8n2+/vj/FxEfX4XTv2oGr0GIKldAUsRbXe0dHJ+W6LAlgH3gaz6AVUtba20mCwYv9+hvPCkqDF1E0KMEAEvEvqLYD1l3d/B431u3lOXpQUpMOYDKAgxwUjz7+vu53kSjaTA6DGHQRU0ikQvV7K1+MWyukt6PMDO6ub2UjPZMf6BI5d+GmKt16BzxNOOAErVqxQ4FXqUFlWiJ72Gm5PvAb60drWxlEPzszf9iNUTZpNyTv9B/wR5tp7sZeS99ravZTEN/OrBTFFDCRpcFehOusTJk1g5n2MgNdK0iEDY8eOQ2lpuSIEnE6aNJLlCAaCHGXISNXgACJAzkOIgGTcj21b1tNfwomKsdOUUaGJRI+QAKI6GLp2/n+IAIniiypQLeMqg6aD/f2DIwoixZdkgQQN/Nrx45/cylELpgfkZGLD+o0cWbBytp/Intf5yaeeQN8EIz0Bglj6+nKmXMxTyogtm3awpjYSATNIHDDucfMOegJkqDGEBM9NQL3X6+H+rcpMUCICZTxA/AiKiorU6yQSoXcBTTKvvPJqnHnGIhIPUaYOiBKBowHcx7F800TAsbz6+tx1BXQFDkUFNBFwKKqot6EroCtwTFdAEwEHEgHS9ZTYNQMz1/+BV5YsVuBGiABRBMhoQG5OAX7+818hh91OiUX7d4oAMQYcBOxCArxvVBznpWNxEgEERmLAlkeiQQ2jD4Bpvz+gDs6VIeTAwbdB8CdO79Klle0Pr+Ra9ABCBIgPgAzUHzDzzX+m5tbZnV/3Jn77q1uR4TIjK8NMUXwIFABw9t4PJwFkOOAjoGcnPhlGVlY2Ojs74XRlchTAg0CEjvWuQvT6Euim8399kw8zZs5hhz+Ebdu2KfA/c+ZMbNy4UXXqc3JyMG5sJVxWzrPT7M7n7aZh416OV+Tgrp/di0BYkgJcCIRS3el0KgB66Kzf0FCHHbt2YOvWzdhdvZOgOMrOPQkggukYvzdTEWC3Owh4ORNP4C3KkDFjxihFgsVMlULVGMroC2B3prPrXiTLyfVg3CNHHpr2VeNfi5/Bxz9+BTJppJekwWQ0muDxWlRX/N1EwIEgWdZUrr1BZcnQFZDEtu2bVUKAKAHKysq5/zxMmTxVqQRSygAxXOzF/ff/DPUNu1BanqtMBDdt2oLCghLWuYNKiAijMOciSoAeCrG+9Y1UAYzFWKouduyopmogi+kYX8SzzzzHKMzlcNDLwefzKSKkoKCACgKCfz5PfDAkXlC24+M+lVqBFEBxcSmPRRIzTJg16zhcesll3CajNEkCpEmSxsDr4v8iy0bqH2dNBIzUldXnpSugKzBcFdBEwHBVWu9HV0BXYMRWQBMBQ0sroEopvAngtu14Bz//xV0EfZnMWu9j57hWEQElnJn+zb33ExxKJ1behkxKNXDAVvitIPn/LH0WP4L9qH8ASCtMLd1ibjNJebnwAiJVP9JuKcs8mUVPSeMN0o3md2K2p2bjOQseDHjxta9eiwxHhB1xCzJJBoQJFE2GiMqbt1IibiJoDXHmPD2d7AA34KQ/Qogz/b2U71sdmdjX2o0zz7oAo0ZPhDVzDJa8thJr165VxIwA0lmzZmHLli0KjAoAHjO6Ao01W1BRXoxIyEOQvxczCUKvuvo6egXQfyC/kmaD9CigmaCJ5IGdZITDLc8l8Cd497OzvXT5Ury+9DX6Q4TQ0tKigLh8n+ryp6lOvJACDoed38fZ9aejPkc4HOyYT502AwtPOw0FRbkozMvBmjXLsGv7O/jElZ+E2ZbL54uLvpBEojQRk8fB62RIESC/83gYwcd9yL7fjwiIx8PwEpQvWbKEUZIb1OOFEJK5fSFKysrKGBkIAvo1VDr4qaSYpkiA7dt248pPXMUEhiCv8U08liQqR00hiZKPluZ2nL7wbJx04ml4+u/P0CgwE+eeewGe+OMTNB58gekLQnwZ1PYLCgrZ3WeCA/0txLPh/PPPx8qVK5XCpc/TqxQHovDIzMzm2lIFQuAvKoobrr9RERGJhJAgqetamQceBqPLw/ma0kTA4ay+3reugK7ASKjAkffJaCRUVZ+DroCuwDFVAU0EDC13qgMrsWwJbCd4e/TxhxUx0N7OPPvGRgVqTpg7HzfddDNMBDYixU4mCWYJaP87IuDdlumprQx29w9UFBxpF6XQAJya308EpA0QAZEwZ9SZUx9n8sISgsenn34UGXZ2wI0JlBXnUmrvZ2NaiAFm0xO09vb00tCvGVOmTiBob0RZ+Sg0NbfSid9GtUQ/u8xMA1h4Bla8uRanX/xNeANJrs12vPrqqwqQT506Fe+88w7VBDKfHmeqg5tJBD2oGlVE34XddOvvxmWXX44FJ52B7t6YAr3dvQT1fK6H0vaS0lIFtC12C/fbDJc7HWUVo0gihBQB9ODDf8D2HdvVLLzNZkkpRvh4f8CjVAhqrchgiNQ/GBEnfgNy2Z2vqCjD5z57Dda/vUqd87WfuY7sCAmHNDtrxuhDGhEajUNgeNAjIEUupcC2qD4ERL8XJLMujAVUxoC8Xpub9uGvT/0FDY31aoShlWMOQmxEoz2si4mjJU5+ubHu7XeYWjAWHe29rGscRVyPiy66EBMnnEDSwM3ufhRZmXlUQoCjAVsxcRLJF0r5H330EWzaso6KhzQqKPpIigQxfdpMpYp47LHHVCTik088ieaWVjz55JPK7LGlpUnFEfr9XkXSiKJCSKL8/AKSQ9ejtHjMfsWMkCv/3lDzSLvyD83xaCLg0NRRb0VXQFfg2K2AJgKO3bXXZ64roCtwiCqgiYCDiQDp0osioLOrBb9/6D52WnvptN6lZvELCorwSc47LzrrYwrUSMyfADej5MTtv6U8Aj6IIuD9lrB/IF5t0J0+ZTQocXdH1k2IgMQAEaBCAgeIAInXSyZCdJlvxg9v+y4Bcyfj/FgNIzvPFUWIhf2wcvQiRICYTYDY3dlFS4A0FJUVE2AG0NXdowBiJBIhwO4nEHaiqCCf8YHAy2/34MLLr0N5eTl+8IMfKGO8yZMnqzEBAcVidGcmAM7NtNGPIEQ/gHY65Dfjzh/+EIUlldhb005AXEYTQZIVfLycQS6d8WUswyrjFfxPQGthUTEVDZLEwAQBLqXf78P6DeuxcsUybNm6SXW9XW6nitELhgKIsvMtcvcwvQiEHIqTwBD1wNw5s5iMAJRQHTD3+LkoGz2VQLuAx2pV14/FIq77g7eUIkBMBGVbYgQpqgeJh3yvIkCUF2IWKBGCcr1KSkUI/3plMcdZXuI5pKtaptGUMRTqYsTifKUaqK1phsOWw/GWMpxz9vk47YxTVARgPCau/kJsybUs5IQRjfTEKC8vUaMrD//hQeQXZLIWERoHrlDqgztu/6Ea5fjWt65X4xL3/vpemjzKfiPcToIjGXvos7GU9RK1Qi/rmYZ8jk+IkaHVkoHPXPtl5bkg5yHnpxUBR9brWx+NroCugK7AkV4BTQQc6Sukj09XQFfgiK+AJgIOgPBshQqoMlAuHYn68CdmsG/fvoXz1F3sWrehsnI049auV07q4oIu8+EC+kychT80RICYwIkbfSqmTjqlAgyPRIf1lCJg0COAPXExgGMR4pzNT0uL4L5778a2resombcj3STu+VF6AtDAj+SBr6+bfgGcK2fXP+Dzsxsv8nynMpwT8z2R+Ge4HTQS7CDYTCfJkMCY8RPws8fXY8qshUoCL8Dx9ddfx6RJk5hzv0f9W0zqstkRd9gNaKzbRcm+j/L1JO6++6fs/ke5VnYCdyPJiX41jiCAVcBshjuLvgEhlFAJ0MCUgSLOtuewq29jF1vk+yYqHBICWC0GXgdNePmVF5lU8Aa3F2H3XObh+5UMPhxN8hyCVArIdRGnX0EVMtJt6OBz9jU2IaeoChecfym78JfyuBzqPIcA8NBogIyo/P3v/+DIw2YaU96mRgQOJgyECEiQLIkRyFtohsj0BY5iyIo07NuLO++8nT4LNpgZXWhgMkVlVSXeXLWanglxVFVMx/9882ZUjR3PyEY6/JOUMUhKhdBXoohhIAAPS41p9HN8QwwP5VyPnzMTOxlF+MADDxD42/EL+mSId8Kvfv1rkhZd+PGdP6HngGzEqiI3Xdy/x9eNje+swQsvPEvTwk6qKgLK0NFkdMJhzcUnPnElJk6cSLKBtSUBkUrfODY+2mlFwBH/1qgPUFdAV+AIr8Cx8W5xhC+CPjxdAV2Bo7sCmgg4AMIzEk4Z7vF/XV3N2LxlLd5avVxl1ntoXe925eH3v39UuadL01+y0SUe7+Bu5qDc/795i5IOr2xPQJmQEnIvTvD/zbY+4uuSxynQM3UbOr4kZf++7n24/ZZvIt2WpEw8C067EZ6eTnj7umC3sNPO85GounyaIyZ5wlk52ar7bWNsoIGkirjdp6Vxfp5f8XiQXfU0qjGK8Zcl9TBYCxUBc83Vn8ayN15j53k3JflBejdUULbuxykL5mPT+rcQ8fO5ib34zOdPwZSJs9G2z0bvgXSSDpzRpxt+PB7iGrfTLG8eRwW6lVleT69PjX407GtjgsN4qgusBMkE6wSoIYJbM0cDxPtAAGuA/gcrCJCXLHkZPsYehql0EIWCRBGaeby9vb2MNpxLGX47aphOEOGIQzRqpjS+kCZ6Jfj0tZ9l4sH8AcO8wYhJXk9E0/0kTb78lS8qWf3dd/+ccv5RLLaRgJnGgUocIsSKmEeI8iDE51CRwXMSl8J4PIY///VBrHrrX1RaRDg6MZEjEi1MLqhBXlY5rvrU53HaaYtUJKKYORp4vHEqHIwccxAkb1BxinLhyfUnSQgGNHH0ICcvg+RXEDfeeAPJlyn45je+pdQwjY37sGvnHixadK4irwTQKxPAgThEieLcTQJB/AheffUVFcsoSRhul5sGg+m4/LIruT7TeM4yLkFbQaolBkmwj/gKPqyb10TAYS2/3rmugK7ACKjAEfjJaARUVZ+CroCuwDFVAU0EDC13P7u/MutNLEPQFcI/nvkj9tZtU1F1kVA/LrzgSnzhC18lEDzypPrDftGq7u8QD6BG24USoPv/w/f/FJvfXoqxVQXo6+0iMO5nIgJn+KkWMLDl7PP2qUg+6bhHCVxNBKUtLW0kWNJhZrdZRi0EaIsyI41jGjaODmRl5WDdngR21/YSrFrw9a99AzanBfc/8Ct0kmSYMGEq/QaCyKLxn6+nA/0RAn5TDX55L2fzE3Y07XUzwpCSfs4pWNhh7+xs5ToblBO+yWzk/LtDGRW2d3QzQu8kgmEj5f85JCUMsFE+L932JBUERh5LgsfcTxCeRiKota2F18carFy1HG3tlN7zmHr7Ogj485QUfu/eenofMPqwn2kBTC1wOJwkBaI058vFySedjEvopF9WVqHIFDnvfolPZCf+2muvpKlhO25jVOXcOaeoyD9RqzQ01rLbLjP/eXxsVD1WYgiTCY4bRPtJZnThp7+4Ff7QPuTm83Gs21urNnDfRpIPX8WF5182MJogag6SFhb6HDCKUL5PEQBiTskxh3BE1VnSFUShIOREjEkP3/ned3D22efi7LPOVUqVEH0FxDeguLhYjRYc5GsprpFUjYhigS4KWL7idZoOLlZjDOEIoyRLyqh2cOEzn/48crMK1XiCvLZkO8qAcgR/ytNEwLD/xdI71BXQFRhhFRjBbxEjbKX06egK6AocsRXQRMDQ0iQ5ty3Wb9KNDgT68OLip7B123pGtW2lzNyCu/73V+yGTj8ipfrDfoG9y+dQ/VOAat1O3P3D7yIvwwC3vZ/gvAMFxYxajEWQl52BHvotSHfdRVWFdKWFQJDRCyvHBEwEpQJGMxjL56ViwMpM+taWBoR8Hs6rj0JbsABrNtayo+zE1CkzcMppCzi7vwZrCcTtdnaY7ZnKBDA70459da2YNjUdN333YnS2BbDrnSjv++kVkMPutwlbtm1ViQNtHa0YVUk1gadHxf8JwLZx1t1KdUIaJJKwGG6OGyiEq+IcUpUWYkDMCq2c8xegHKF533Z2vRe/9Cwa99WiqqqCZoMe1NU1kgzxcjbewfsiiYUAACAASURBVPOO0ZAvRsLBoWT4AninMWXgcpoZivmeGAPKln2+Pnz+89cQLIdwzTWfxiUXf4rXX8pZ/89/eQynnHoSCvMpsbfIwTB+Ut3M8FDR8Mhjv0dj8zaEIu00XixB8z4qEqr3KXO+W2/5EdUFVayflWaBERIgJrUvAfuiXKivrVNGgX6OZ5SWlmHsuEnKLFCpVDhmEAj24of0W/jyl76qVAqSuiBKhVTkoagaaIAoihp1Lcj/SSpGKhkjwFEMO8cYVq9+C6++9i8SKA1UBWTQ1yGfRIIHt978Q8Y5ZvKxqe0NbxTmsL96ZC31Z9jhL7veo66ArsAIqoD+IzqCFlOfiq6ArsDhqYAmAobqrtL8eEtQgp3kbPXvH7qHHdgagrlalJaMwT2/fEDlnx8rc8z/5xX5foEH7N4ve/UFvLXiJeSkG9DX2UAZPyX6nKPPznLD5bTDS2O+OEmBTHaqu3p6WErO7PsD7A4XEzKmJPXZebkEvgnOmnvR1d7GmEFK1gkQW0JZ2LSNMvWcEnai4zj/gnPZZ45g6dJXKftnYgBBezr9A4L+DrWfm759JQoL+VEhZsPKJbXo6YiRZHCgqKQA3Z4A/QuyqA6wUvaepaTsPUwG6O31oHL0aIL/LHbqR3EkJILSUZUpXCtSfJHMC7SlWkG5IigVfZqa17dYxXugD4tffhY7d23ndVNHgN1F34AAH2ZizF6mAtUyFiFGgWLKJz4BIoW/7NKP40pGDGYQHDc01OPW275Nw8UOfOzc8+myfxMfY1QjCT/60e345Kc+QePFSXKlcv8kODjisG3bFrW/1WuWwxdsw6zjJvCY4ti8sZoKjBAd/ifhU1d+WqVcCAlhtZo5299O0O9FXXWdUhX09XkxmkkA13z6s1w3i1JFyPGlxlWS9FHowRNP/Alf/PwXB8gwcfuXUYmUR4Y8bpAHSMlFUl+D6RdxqkFERdHUUou/Pf2EUh20MGlgzOgJNH2cqkw4xRND6ikGmSMZKmsi4PC83+m96groCoycCmgiYOSspT4TXQFdgcNUAU0EDBU+Hk3JrAW49Hk6ce9v7kJza52KkTv/vMtxzVVfIKwRQHZgSsBhWrgjYbcHWQQIixLFr392J7ramC1vpZGdJUmw52V33UZfABICHA2I0VRPEgGy2QkO8HtRBYR4n07JfBrBn4fmgWaCZKfTyUSBTsYMiqFgD4GpHS1+BzZuqWPnPI+d9SRKK0px8cXn4fcPP8BucobquGdwNCAe6yUpYGP3+hskBFrRWu/BC0+vxMSqWXyel6aCeWju6MOo0eNQU7sX4yeOR4Rz8jF2/G0OO8cTKImnOiA7p4BKhPFKKdBBs8gCmhHu90VQc/Aps8T+JI3u+G9x2DeZo3j2haewc+c2NDMGMUKCoquzT40DyHy8mV14MTuUGshXLBanAsGqMPPUqdPxlS99jc/dgT888gA3nUBFeZUioPo5WtDd3YU77rgF3/zm19HdFcLOHTuwZu1K7jcIq032H6IM3wdXhoXnVIHdO/dhX30PnA4aKDpcqnsv4DsjI4PHYeRjQ8rxv7K0kqqI0Zh/4gImJpQohUOazMeQvJDGtRgTqkQDjgesXbsW8+efqM5byJlBn4zBy1HUNEMzI6mfSodfYg6lRqpevE68vi48//zzJD0aVA3EtPHrX/sfji1I4oP4YggJMXJfZ5oIOBL+gOlj0BXQFTiaK6CJgKN59fSx6wroChwRFdBEwNAy9Isumh1LATJebw/+967vw+vvZk57Cx595C8Eq/nK6OwYMTb/j9enKhffiROcMReg7+lpZWTgjbCA5n0F6YgEu1GQn6mi+IIBHx3po+hiF1rAJzgLLsaAvmAIRYUlSnbv8fjR5/Ujv7AQPYwRLCokWUA/gSSfV1hYhJVbGrCvxU9DOjc7x4z/I2Fz4SXnEwy/Sel5WHW7nezw5+UA02aU4NJLz8Gby9dh24ZaxPx01w8kEA74GZ/npGlgFjLzaDxIv4AcxhO2tbcir6RIkQDurAzsa25UZMXcuacPROmNgpEEhSREiKHegbdkImXomOyPo4UkyMuvPI8meT5VD5deciWef24xXnttKX8fYgfep7rs8iWEQCAQYP2YjSiaAcbo5ecW0RixALW1uxSxIETAvb/+PT0AjAThq0kQ/B433nQ9xo+docwBgyQ2/vHMn7Fq9WtUO1jR3r4PU6dNRktrM8c0upjQkFB+DCLbl6SCkpISkgYWSvKzSYgUYMqUKSigwqKianTKLJDXv4xnpO4HSS/5uEVTQR6P1+uDm0SCmAJK/VOk2GA9hASQc5Hb4Ee0A3+f+k2SCpF+RhF6vL1Yuux1+ijUKPJBvAdmzThe+XSISeb7xSb+x4vyKHmAJgKOkoXSh6kroCtwxFZAEwFH7NLoA9MV0BU4WiqgiYADVoq6ZHEuFy4gFPLhpz+/k272e2hoZscD9z9GdGJLyZX1u48SfUtcnJLJs1Mspn6vvPh3vPP2G4gFO2nwRyd6xggWFxcg4PezK97O7r6D3Wg3QWobjfwkXs7HsQGDMs5LUjbe2dVHgz529sM0pmOkXAZn6f2U67t5n5WViTZfP958eydnywnYTS6a6XXiqmuu5Ex8I1a/tYa+A5nIyXQyZaATN373Smzfth3V271Ys2IH0q0ZyM8qAE3/YTXHEKcxnYMqAovNgTx2+m1UIFg5utBLoD7ruJmoqavhiMAYzt0z9jDdRWKBwFss7wh+BaCKhF1uyuBvwGRPjPteX/4iqqu3Y/ee3TT5m4eLL7oSnITAXXf9lPF7G9n9ZrIAnxwMcVyAxRMw3tpK5QD9ANxuN9UMBhJO6Tz/gDInlG0//+y/+FgbbrnlZsYXNnLk4QaMHTOZhIpDqs/HhPDm2ldx3/1MGCgrRGYmjRXXbmbdSQKY0tV2LRYrfQuqcPXVV5NgKVAdehsJAem8m0jdCFGQZhKSy0DVRERd82IWmALusg96IpAIEBWAmd4Acg6p+MMDQb+6Kg54QQ2+WN79gqEmQKkjjHydeZi+sJxRiVtUGsF5515IwkE8AiROUCsCjpb3EX2cugK6AroCw10B/VFsuCuu96croCsw4iqgiYChJe1np1LJofn/0mm96+47UF2zg13h+ZzTvpEYRxzmU3Phx/ptMPVewUBGBiYpT7/7zlsVCVCc50RdzRaUl+VRsu+gYWAXMjNcan68iN3+hsYmRv4l4GcX3+Fyqe5zlN+HKRHPLyhEY1MrBQI0buR6WAi0zXyiiaCzbPIM/Ompl9jVN3JUIEt15i/7+CUIR4N48Z8vqRn8AB37P3f1Apx5/mi8s2E3utty8OayneyMe0gGpCMejhHEetgVt6N81BjsqalFflEZRo8bBzNN87IoJzDZGK1HI74w5/4zMwuVWWBJaTmJA2cKMHO/BgLVlOGfYHEhj6RjHuSYwq/Y9e/Fvn2NBN3XYc7sk2nMZ+Lxm/G7h36BlSuX0/sgqAiEbqYdpKc7lXmgGA96qX6QdAErQbvNnsafkUFgZ/w3v3kI697ehJcWL6ZSoRZnn3MGjRFdVE2QJCFx4g/0IBTtQnNLDcH+KGzfSgVExMr9RBXxIvsQxYKMBGRnZ7HjzhhCkhm5uTkKcJv5X0VlFX+fSYAeU+c2deo0HoNr/3y/PF/GG1LeBrRd4PHK9wff3tc44j0vFalhylwwzvs4r4M+LGG0YB99HT597eeUn0KaSkkYuS80rQg41v+C6vPXFdAV+LAVGLnvEB+2Mvr5ugK6AroCH7ACmgg4mAgwGGQ2Gsqo7Yc/upWO5q245ebbMGH8TEYIGjjvTmM0/e6jFAHxFApGGhUB3ZSk33XnLch1E/T2+2GzxOFKT8Usxpk/76YjvnSVxaG+ua2d4wIWxGg0Z7Y5lWGchVJzIw3qHOkpRYCfXgH9BKw52ZnoZMec0BuV02dgydK1HEFI0g8gjXGDGcjMduHcj52Dvz71V5X4YGZ3/MH7vkUwvws7trfitX91Y+eWLprwOTFx3Hhs37SDW/Ip4J6dk4ei4nJs21mN4+cvgJlxhkIIdPV1czyA5obspJdVjEE7lQe5fKz4B8iYg4MdeyuVBMpEb8Aw0EBFRE8fR0gef4DH71GRev/zjW+jpGgcPQbtKQWBMYBnn/kHXqe5YRs9B4QM8NK1X/CuKB6kS+73hZTrXl5+hpLOh4IR3H7b/+LvTz9P2X8bCSoPf5epRhSCgSjJEnbVwz5el3FMnT6WhoH18HsNaG0K8phz6MXIx7DuScYSDnXxhRTIpBqhiKSDA1ZZCwL7MiYznHzyKSgnKSBeGQZDav1SwJ2jDwMAXr6Xbcr9wWCdBVHRf8IOvfsP0BBJICoHSUk0Up6R5IiAIS1BcmgvVqxciVNOPh0FeaUkGVjrARPCD/in7Kh6mCYCjqrl0gerK6ArcARWQH8UOwIXRR+SroCuwNFVAU0EHLBeBzQ0e3ra8aMf38aubTseevARdnTZTY5SRG1jW1u/+ygiQGTyAoaTzJffvXU9HnvoXnbd45TyA96+NhQWZDNWL4rSoly0NDcji7GA0XiURoyc8yfQ66ZDf05+IUcCRDGQRSAc5ahAmhoV6OrqIVjkXDs713U1e5HPJIG8qkKs31hHkiaN3eMQXNnpBPIF+NQVVzPa8S7Orltw0rxx+Npnz0Zz99ucy9+KVxY3078gn4RCBo6fMUsRAT3dTcjL5VgAO9pRgluvL4zjTziRaQUFSIjUn1yPqAAmTJpIXGvEuvUbKbE3YeEZZ2LN2+tw1qJzFNIVx3xRMwiQ70cM23asYzTe8/D5+zgWYcH137yFRn05iEVFTi/XTUzFDFoZk3jDTTegsbFegX9RFqi0hOxsHmcWo/Wa2OmnfwAj97xMN7jwgss5+rA25cFPH4IzzzpNxfAlE6ljEF8/FwkYd4YNdbUNNBKMIstdrjwLIlEPDQLDSgEgigCXy01VRrEy6Bs/fiImTJiE42bOUpGCYgpoohohSTWGjAyIV4BSPwwYBqbGIOQoUnGBqZSAA18Mqd+pA33Pa+SAkQGqHKLRJNU18riosg+UVILXly1Vpo/HzZ5DkkDUBno04Oh6N9FHqyugK6ArMHwV0B/Fhq/Wek+6AroCI7QCmggYWth+gsIYZ9WN7FDWN1bjsccfwWmnLsSpp5xBsMI56gS71pKUpt99VNFU1JsYxhki+O3P70Ddnk2c0bcg221Fbd0edqSzOWtuIii1KWAvJoGBUEhl1VutdkrtKW+nHDxCP4D23h4C4Rz15e0lUUAzwSC74RaTFT6Pj/uJIbeMM/PJcsYFNiHKbnLc0kaCoAA/u/0x/OC73yMo3o5f3vsVJgfkYOlrb2Htmr2c1e9mPN1kJhB0IRoKoyC7EC2NJAeoCHDQrT+LxyhJAOMnTmJyQBwFpaWI8TrIys2lcaBVERBvr1+PN99cjf/96c+wfcdOzD/pVEr/m1BaWkGAzeP0h9V5LlvxT573Fn7VEtAX4VvfvJn7YRoCpfYqkpJkgcmURoNAHx5k0sHKlSsUmBajPIkfjMcScLpYr2wnfxZjvF+bmse3UTVhJXEi9YhypOLX9/4ad955G2f2oxxd4GgFz6WoKJ+P70B9XRN8JDZkdCBGsC3kgjjyj2Es4LRpMxmDWY7iolLlIzDg8PB/SPA/qgv9wMGSIfZtX1MTyZFGzJ83X3kVyIjASL1pRcBIXVl9XroCugLDVYGP6h1quI5f70dXQFdAV+CwV0ATAQcTAZIVL87nEm922+3fxz333KPi4WR2O9Wl1LfBCiSVHACMyOvB5665GIXZNjr22+hCn47Wlia65tO8j533SNBLcBpgJ7+XUnUjO9cyp97P2XghAno5YmBAtz+g3AetdO1P439ibtfa3KLIhNraOrrdFyE9M0Kn/bF0yG9HH+ff4+YedpBd+MJV/4NHf3cvZkxz4LrPn6VM8pYsWYe33tyFj1/xObz26nI01jfAyRjDDEbpGejA309fA6PJoJz7rfyy06tg/skno45gtJKgWcYB8osKhe7Ahg0beGhpuOSSS9m592D2nBPoP7AJ8xecjM2bNvPYyjlm4MJTTz/M8YBmHm8tPnbuJTj9tPMI3A1o2tesXPzDUT/+ufh5AnqmI3D8IEDDwHAoSJKAQYSUyqt5fV5idocFFYxG3LNnj+rkuzgCESVRIE76klDwh4cexs23XU+jvQDn/5kEUFqkAHRra6ciCpJxjk1wxCIzM5vgfzoW8Dhnz5rNcxZ/C1aX4y8p6f+AosA43B+n3hsxKGMLPppHrl69GmeddZa6xKQeI/WmiYCRurL6vHQFdAWGqwLD/c41XOel96MroCugKzBsFdBEwAGlJj4JhUPswMrctQd3//RufP/732dX10qAJV1s24BZnH77kapJvLzJmMTObevw8x99F9kZRlSU0MSPc9+JeJjy9nRkMorPx25/S3MrlQAE/wTcznSJ/xNMaiKw7mMH3sD5/HQFZglNCWDdrHdQSegj4YDahkQU5uZlUKnhQ1cvJfD7+hAmeq6kOd6Y8hImA7yIX95zA0mHDmzbtg8rV2zBghPPx+Z39qCZhIKA7+L8PPj7/Ei3Z0gYHn8WoJeAlUZ7MQX6T164ENmMEly3fgPj9CpJWhjw97//DVWjx/J4GJHI473o4kuVf8GMmccpf4Cd23fgtDMJXKmK+NW9P6bPQYwkSCvMjDiUlInuLq+K3BMJfZz+BXaHmYCXx87zk5+JcZ+oKsKhmJrTFzm8/CyL51xUXIiamhoqHGiCGAhyPMGmyICf/+Jn+Mldt1Dy76e0fwIJgRDPsVXtKxJOMiYwHYvOOg+f+MSVagxAEgLk2GWMQbYvoHsw+u/wGPK9lwiIUxXi9XqxatUqnHfeee+KJRy2P4fDtiNNBAxbqfWOdAV0BUZoBfQnsRG6sPq0dAV0BYavApoIGKq1zEgbCf5iBLF+vwd7qndhxvSZBFbiFp+KNEu5xuu3H6maKAIIb/HCP57AqqXPKxCel22l8V8SBfnZCmhL59lElUVTU4vqbEfEbZ5jAeLwH4snFREQJ7i1Epw3NtQS9KfTzT6DHfMOzJwxmaSAyOTDiqBxOVzYwBn/ONKxu8bP/Hkv0mlIkO704bRTJuKsM49HwBPGSy9tJPHgxbw5i/DGstWMgKylX0GOMgxMROIIBSLszofpVxCjEiCdrnUW9JtNHAso4bdWkg31GD9hPD0CJuCPTz7B5xbC5/Urw8JLqQqQeL1LL7kcb69eg5nstNtdDvolhPGHx35LM8EoiYgdWHTmhdi2pQYbN27lcwM0FzTR/yBKBYKVJoBUMqQzijJNlABMRrDY1IiBfIn5X5THGAz5+XOjcvmvr69XYwhSQydr8JWvfgl/+st9yOBYQF5eIar31PCc4hwjcHAkIBNf+PzX1Jy92WxTgFquWZnvlxGEA2P/UoQAZ/XVsP5w3t4vXYDKkkhERSmWlZXzYOSYtSJgOFdF70tXQFdAV+BoqoD+JHY0rZY+Vl0BXYEjsgKaCBhalsG89H7mt0tqQJjZ7hV0Uo8TsEqagOSm69tQBcS4Dpzdf/zhe7Ft00pY0oI0C0wiHOxFeXmRAp8iQxeJf2FhETo7u0XvTSDsV7J1GQ+Is/ttED+AUJSKgRhKywowqqKQwL+P8XVgHF4p16KN5EA2Yux2NzbVIsSc+Y5OK1Yup1cAZ+lz8v1UblyHCGfvX1uyCXV7YxxLqEAiasH6tRtht5ppVOiQXjhl8wl2ngOM3PPBxjhAA4G/j93+fhoHFpaVoa2zgwaBnK3n/qbPmIaly5azm04QHWVXnR31iRMmopAGh/MYKdnCMYILL7kEO3ftIBlgwhNP/p5EhhMd7d348Y/uYR3ARIQO1O6tpcx/F8cNuuiV0IFeGQsI9NE0sYejACSXFEBPme+Z6YlgZ3pBZpaLZBTTAKwm5FPJsHt3NQtPyT/N9MaMGYX27j0YPbpKjQO0tnTyeXYepx3FhRX4zndu5flmp4gApQKgeoPXcIJW/VbWIhV7mEoCkGv9SJHgiypARiGEoJCbkBgj9aYVASN1ZfV56QroCgxXBTQRMFyV1vvRFdAVGLEV0ETAgcBWwJiA/n5KrZsZT+ekm32GAmAj2cH8v7u4JSqOsvZEEPfe8xPs3bkeZUUuxOkXYLcaCPxz2NNNsrPvo1lgJrpIAohTfZBd37jEBprpTk9vAI/Hw852lkB0PicXkyaPY9fbgD5vO0cD+tlxn8RIvN2MH2Q3P8qIPk8TgkwXiCYK8dzfdyiTvR/97EsI+Brg6wlyxrwRa9e1s/NvQ2+7HzESDAUcKaDvnxovEE8BD49J1tlPeX4/h/IDsX5EqPLIyM3huAHBKB3+I/xdSUmJ6sILYLYLYUDTQis3NJsu+3aa91148UXKMVG69wZzAn/68x/UvH5Lczt+8dP7WVYHNQT0IxgocJLdfr/fS4LDgs1bNuCpp/5ERUSPksSLvD9CQkKSEyRJwO6w0kNBRgESGDd+nBqb6O3xYCJNDbu7u1BU6lI1rKmupYIgSS+FApoDSlc9zrGAc3HVVdeoaEBiawWoU6A6dSQCuAcTAOQ+NTKgb8NZAU0EDGe19b50BXQFRmIFNBEwEldVn5OugK7AsFZAEwEHl1u6kQL89u7dy2505QCA0m83770oBVRSWh4P4Qffvx7e7gaU5Dvho1leaXEeXf9ThEon0wKKqAbo65P59ShcjBAURUCUHfYIv0Su7qK0vt8QZuc7B7OPm8bf+QiE0zgbb0NxSQ46OwSMJ6k2sKC7rwlmB6X0xlLc9v3HceKC03Dh5Qvx2CP3wWIQL4F8ONyVePXlVYj6kiQnitHV3kzJvJHAmAQDowv7mQ8YjQQYF5iNvNJyNHb28qsTdpI+RvpD+AMebh/o6+klqeFSXXUjRxxEESI+EWVUDgiB8YM77sAD993PEYLxJDUiaO9oVPP/fX0hPPDbx3nMNpaI8nbWQiVSxJg9wQ5/mL4HiUQEjz7+ENate1uB/xhRfJj1UR16jqfIfZjHmKRKQrwWCgsLqQqoweiqMYwn9JKkKGByQbMiB0z0DjAZrXA4HHyskB5WzD9xHs4792LWMFd5DsiIRir2LxUHKIqAwc67VroM659ctTNNBAx/zfUedQV0BUZWBfQns5G1nvpsdAV0BQ5DBTQRMFT0VEZ66rZnTzXGjRun8tL17d9UgGAV/VHc/t1vwt+7D+m2GFxOAyME2YmOhWUKgKkAPQSpFjXvbTKaaQVI+Ttn4nt6+ij/ZwubN5fbQlVAGiZNGqfm3kdVFLPL3kcywESnfxMJgzDi0RDi7LybLHTF54ajUSee+usbuO6L12MtZ/U3v7MdJUUTkWbKwT/+tQS9HX64LdkoyslV2zAyr97ElID6ehIJlNFnZdqRMFBhEAiDtn3oobIgjcaBCRIOVlsaQkEPbDzOkK+f5+RiioSHIwxpKs4vjV3002gsKKqCzZs28VxjuOmmb+HBB3/Lc3GirbWHBMHjcLsKFPCW6yoej7Afn8ZjMBL0h/DIYw9i7dpVKgIwFqMTJW/9VEhIh168KoQoSHL0QmIT1YhKRQX6er0cKZDvR8FLQkPIFUmysDNecLDjb7bIMYoKIcH9Z+OUkxcxMeA4kiwF3LeFVIAcT4oQSPkH0CJh2FMD9CtKEwH6GtAV0BXQFfhwFdAfzz5c/fSzdQV0BXQFBKS8v3PXMVgbAWQClqQz28tYu8LCgncZA8rssrz16LcfdXmwy92fDOPHt92ErrY9MPb7kJ/jQH62U0XzBdi5jtGQT6IAQzTYCwVp+sfud2ZWjppZl/QAkalPnlqJcROyVefbwMvRak1J86Urn2aIS+IdgX8Q+2r2cHafkYQ070sknSQSzNi5oxXPPbMMHzvnk3jh2eUoqxqPl99cApvRCUvSAU4XoIwKheZ9tZypF8O9dh4Pf26MobC0AOu27SQRYEKMIwJGzuZ7SUBUlBfD08v4wLwCNNZ00NjPxZGGELv5VpISEY6MuHDC/BOw6q1VJBSyuP0SLDz1JDz88O9QWJSPhrpWPPbo0/xdIUcWIkxKIMHAzr6QAcvfWIa//+MvPCfp/CcVWSIxgKIKELM8lovn72BqAGtDk8Tevi5ejyHWMw3lZRVqFMJitnP8oIfEgE8B+pTRIDdEEiMnx83HSqJDkCMW2SRQSKY40+nZUIGLL7qcXgv5VGC4WdeUQaCQAodlFP+D/NUZwS8zTQQcg28w+pR1BXQFDmkFRvBbxCGtk96YroCugK7Av62AJgKGSiNgTDq++/Y1ESy5aGiX+S5FwCB60W8/UrV4mCkL5iR+cdetqN65FhZTEKVFmYwRpEkd1QI+yudtdMlPcAY/zvl+mVeX5ACvn93+dCuM1n4C7AAWnn4C5fYu9HX3IicrFz0dXXTLdxOwM03AZYGnp5Uu/3TRJzGQZCRfc3OYADaPcXkJLF/2NskDG9UAFdi4bgtOPv0sPPXCC4wIdMPUb0aGw0kfA4n+6yeo7iBY7ldA3iwyehISu+r2Is6OeFgsD9iNt9vt8LLTXskOfH1tHc+P50JkHaV038LRBKHNxNDOJrGDERIbwRCKSwu5fQMa6e4/+7jZNCtswLVXfY4xeBfx+1q89eYq7Nq1k+ftp5S/R40BJNjpTyTj7PAHWJN0JhGElVtgQO5F8cBtO5wWVjmBPI5M9PR0Yeq0yUriL1GMbS29ND7s58gDxwaKijBv3nw1EhBkzGCSPgdpJGKYf8hj5zGTvxKVQRHHJMrLRnHkZQzrSw+HAQ7w8EQICgvxPn+W5KV1DLzMNBGg35R1BXQFdAU+XAX0J7EPVz/9bF0BXQFdAa0IOOAaSJmoGZVRYFZWlpq5Pmwg6Wi4NgkwkwS1v7rnh9ix/S2OBkSRlWFGYa6LMX4eEaEThIqPgIHg2o/sTM77cxY/m9GCVo4Q2NxGOLPsmDtnk81dNAAAIABJREFUEg39bNhX1wynNZ3bTHA7nM1n1zxpCBHPxmkOGESE65OMZ5AgqMRLi7dg1YrtVG74cdbpp6N+bw2CNN078ZTT8ezLS0lG0PjPT1BND4K8nCx2zzvR3duOQqoDZGY/bnRhH138w+zSmx00DCTwZoqhOsYAUwWyM/LUDH0PSQtRAsh5xDgCkJGRSbO+HnVd2GwcHSBwJ9Zm19+JqlFjVLpAfW0DzjnnHHz2058h8O9VK9nYUE+SIQPt7R00P6zj7L6bYxO99BTwUtpPx3+SC6II6Orpxpq1a5WCII3kRZRjBEKISKTllCkTeR9BQ0MjbCY3XFQqyGiAJA2MHz8BF118GccqqtToRSwqMY1CJBBV81glEYNGDPuJDOEAxJ8hZRaoP04N98tNEwHDXXG9P10BXYGRVgH9zjXSVlSfj66ArsCwV0ArAoZKPtghFRd36QyLOkCDpH9/SUqn2cCu9t+e+gNefukpGgQGSALYkZ+Vzu5+J1RTmvp+hykdPV29VAyYFdgtoQeAN9CJflMCpy86iZGBmUwh7EOEowPgyEAXyYJRZYwNJHBP5yy/xWYgERBllzuDowBdqN7jw/Lluzn3n0EQbMO55yzCS/98kf78abjgwkuxcdsu7Ni6E+QRSEIkSeq4aFQYpPrAD7vTzC5/GnwxI1rZ+bfYKau3MTqQbv+9nl4aE3bzOOnYz7l7Ac55pXmM/OtSDv0iy09we319YtBnViMD4vTfT6+BL3/lS/SVqMHmje9Q/RDHhAkTMH7sOJx/3gWc5/ciJzsbJqtTXVdCMCRIaoTDYZIJvM4sZhUhKKA8QcDuD/ixcuUKPP74I9jXVMeuvqQsGFBUXMBxCB+TB4LISM9TagBJs7By9MLEYy4oKCKpMg9nnrUo5QdAgC+GjanGf+ojUyqmsF8RXvytUDX6Gh/2v7raLPAwlFzvUldAV2CEVUATASNsQfXp6AroCgx/BTQRcHDNFUhTLuspMzVNBPz7a5IcgDILXLN6Ke75xe0EzwkSAQ5k0+0/EvAR7EY5p+6Ep8tHksCk3PcTiRjN+EywptO5vz+IhWecRFAaQrolQmk7u9useUdbC/LycohxEwTpZo4R2IQfQDCcheoaL55/diV6utPoQcBuP+f4TzllPv0BnoXDRn+CgmKC5xbuiy7/SQMijOUzKcm/jeqCBEZVlaK2vhaN3Zyv5+MtNBLM4b5cNCn0+n3KH8LvC7BdbuCcfRx2jiaI5L6kpAwbNrzDBIRSEgO9sHGOP0AZvkQiOtIdlObPIUGxhz4HbqoffGrm/3cP/J7bCpJc6MC4seNpOOhDaWmpSqQYNWoUCYAUWBdSQBQBcovFxIdCDPzSsGPnVlx/w9dpnOilOsXCMQuz8hkYy22NGz2VHgQ5/DkJC958vpAyEPR6fRwBKMGMGTMwbfp0BfgHEwLSuAapxAAuGwmH1LXNe4416NvwVkArAoa33npvugK6AiOvAvqda+StqT4jXQFdgWGugCYChgo+GB0oPxEyQGbB9e3fV0AUAQkC096eFtx0/Rcp6e9DaUGGSg1ob2mAle71Ij+PhUisEJQ72Q0PBqi2YFdeiIA0SxITp4ylLwCj78wpc0Cr1YgsmgZ2UlGQxvrnFBSQAIgiPSMX6zZ62PlfT2l9D1vbLkycMI1z9DbO/ndiH+Xy5YwCTFIF0NraSlLADkOiHyHO4JstJprk5bKbHuC2ggjTFDLM2f+Y6sDHOHIQ5n7NNNrLUXJ/6bK3tbbz8SH6CDjYoQ9i7JiJ2LFjFw0ki+kLEFWmfl7GIIoRYmWl7DdGT4kMRvztVCMlubkF+PrXvoE331yNCy64CDu372LU4QLU1taqgk6cOFEZJcqtsbGR26hUowcpQ0IZCwA2bd6Am2/+LscBQsjNy2AbOYFg0IeFp52BG755izpOuQmwF+JDXBXFC0Cu4+rqGqolLCRK8jjOwFhERQgMkAADM/iiCBDPhDRNBAz7y1wTAcNecr1DXQFdgRFWAU0EjLAF1aejK6ArMPwV0ETA8Nd8pOxRiADpKMejXtz141uwddMazJo2Fi0N1VQHpNEEj8Z79AoI+aJwOx007YsriX4mwXV6hpVeAW5G4wXYZXehvIi/RwQVZQTadNH3hxjqx5g/sz0Tzsx8AvQcPPjQUqx4YydBNzv0haPR1kYTQT4/Rnf9nOxcdsLLSEp4aCLYwTGBfuQR/CfoYWAiCKbOgwZ9NAz0eqTdjgC74wni6CSJAIeThoY8NjHxk+55Vla2mqkPMyEgyWOShANjmlXJ6hnwR+Bs4XkFFRC3ch7fZqXaQZEYQjhkMw3BiYb6RoweMxYnLTgVe3bvxWc/e53qwD/33HO4+qqrVQShkE0WphW8/MrLOOP0MxTxxP68IgSamvfh5lu+Rz+CDmUaKMcoxoESWVhYWIRPfeIzNLVsVqTDhg0b1XbKyspJRnD/TvoVVFVSjZEOk9lEDwKHUhj00wQhpQJIEQhyE6JGiABRvwyOxmgS7KN/hWoi4KOvsd6DroCuwMiugCYCRvb66rPTFdAVGIYKaCJgGIo8Qnchneg4W+Nmcz+2rH8Tv77nJyjMSUdHaz2BP2PrKGUnEqf5XoSNZ4Jemgbk0D8gjWZ9JeV5NOjjrD279YX5dhA/c2TASDCfx21G0dMXQHHFJGLWDAL4TGzYWI1//nMTIayb3f+2FCAnKI7EKePnpwF3Rhbl7mZ28SMEw+ncbUQRAllMfnA47AT/9AWgOqC7t4++BSYE2D230uBPKAIDO+0Wxu/FCPylQ15ePorkQhKtbW3cd1ydYzjEkQaOAxhJIGRmUl1AVUBHR6fqtKczGSEU9sKV4YSbiQQ5jDg0EZhH6BUwqoIGgmQcbrz+O3jo4Ye57XKce/a5HEPwcryhB/n5+fjb3/6Gq6++mtuWrn0S23dvx11338V9BtQMvxx/MOhnZ98Nqz2VArCvvlmNAcj+LfSyEENAkyQE8JcyliDjDCajWY1mjBs3DuPHTUAZ9z179nGKIEhZ85O9kO9EUUAiYFARo4mAj/4Fq4mAj77Geg+6AroCI7sCmggY2eurz05XQFdgGCqgiYBhKPII3YUY2yWECDDR3T7qw803fh2xQC9iYQ8yXVbEaM5HJwCYjXa66Yd4n6RbvoDpGMori9Hj6SS4TWeUnQWVo1yM9WPXnbF6fZylz8krpwlfDgF1Keoaw3hlyVq0twYoyecWg3GaANJsLyIz/V6CY5HTgwC8VNwJUVCchW1bNyOTIwZdJAOkU95Hd/4oRwWSlNBH2P13FRQiRpDPGALJQUSUoFsQtpPz/kIYeAiyc+k/EKKhn9PJJAOeqyQEEG6rf4sZX19fH4L+ELefj+wsJ038+hj/5+NxJ1UnPr+ghOoFE+f1jyeZYEBnWxe+fdN30NTUhC1bt2LRWWcp4H7f/ffj2muvxdtvr0N9Yw3au1qU67+fx9FH4kIAv4wsCFjvYfzgaMb/GYjed+6kIaLMEPAmjX4ZNUj5ASh4rzwZRP5v4L2oDUQ1YKGCobJyNH0GxmLq1KlMG5hINUW+Or+UuWBKkSBEgr59dBXQRMBHV1u9ZV0BXYFjowKaCDg21lmfpa6ArsBHWAFNBHyExR3hm44TWBNJE5Ryph0xPPnY7/HWG0tAXztYTTTRoxGf09KPvh4vxweC7M47GOXnIiAlgUCCwOfvRXFpIYkAK6XsbqTTZJAxBJTvB2BzFPDf4+APZuP11/egozuOXnbg/TTEC3I23+/p40x/OskArwzIEzQnGOOXRQDvByxxduEj8mMC9Ayk0asgm2MCoLy/dFQlVr/9Ntp9JCmYHpBLk0ADH9tLTwKLdPfdTm6T/+ZIQ7pLOvs0KpS5e8r4w2Qb4ow2FOm9JEuksYMvANudbkF+rhvZOW6UVRahraONsYa9lPe38xiLeH5FrJMRs2ecgJLiUqxdswZTCMKDwQAJjAiWL1tGkiGCMWPGIBBmugJTEmIE9U2NLTQRNKOjvZPbKVA+AOIxIEkDlRXlSu3Q3d2t/ASSJBQE6BPzCy2gRh3C3GbA7+c9WRI5AqoiwlRMmMUfgWBfUjGyqG6Yc/x8nH76mcrAUM5Hfj5IMIzwS/iwnZ4mAg5b6fWOdQV0BUZIBTQRMEIWUp+GroCuwOGrgCYCDl/tj/Y9KyKAAJT4kvcRtDfV4qb/+TLGVZXAy+g/EOw7zCQKCIIDnh6SBSHK0vtRNUo69+xAkxDIyU9HQaETZaVO2Jx2Sv2TBP1BuDMr2eGfjnXr2gjypbPPVAFjHO+sX8+tGdDd2cFtmahE8DOWz4aWtm5kZZcxEaARFrcRNo4cCPDNJNA//oS5WHjmmfjpL35FYiFCuT/Qws66KAksVMcHfb0cZbAjjxF/6VQReHx9HAtgdCGJAPECkGQA6ZQL8BcZvXTnzUYTwT63we9dJAKaeO52h5nnYER5RRGm07W/r9eH9Rs20yshm+dYzln9TGXg9zn6BbTQ3+Chhx7kdo009MtXZoFPPPFHZNA4MZEMqRGEgsISNO1r5YhDL1MHJqrYwKamZtXlF08CG1MH8vJIcPDTkBxHiL4KFp63UgLweM0cDTAqxYCMDZipEeAoRZjmiCQ0uro6+Xjuh+fBIQnem3nc5Vhw4gIsWrSIUYQFA5fnkJ/Agd4CR/u1e7iPXxMBh3sF9P51BXQFjvYKaCLgaF9Bffy6AroCh70Cmgg47Etw1ByAdJGlYxymXN4i0XcCyZXxfJJyeHbs25rwja9/Hi6HkeDYyO55kEkCBPW2DPS1d2BsZQaV+DS4szsIiLOQlZeJknE2dr27MKGyDFGDHYGECy1dZkydfSHeXl3LLvUM7Nm2BybuSMYMNr2zQXWrZY69o6Odxn6ZCASDaGfXXDrnlaMrqQroJQGQicoxo+lBYKHzfxZq6+opue9GiN1+Px/f4/HBytn7fokZoD5BjA3DTAmQ5/aLnwFTBKS9HgzQRDCaYBJCNjx9HnbLGeNnkU56FoG9DTu2b0c/Z/PdWVQDlBcy6q+L5ISHc/1mzuWP4XmasHnTFnoHZJN4yKckfwJraFQd+TVr1tJrIILp02cp1cHrry0j1g4r08RpU6crwN7cRCKEBEBV5ThuN6bOM8qfG1iDQoL10aNHKxIhK1tIBjMVDGakc3RB1mj3btaNP6tlXGGCIxAdHa0kN2TMIUoyg9J/kjEySiBxiZ2dXcojQJIFnE4XzqGPwQSODUybNp1r6VaxhlaLM+UjoNIGUh/B3hOvqT+ZfaDXsyYCPlCZ9IN0BXQFdAX+bQX0242+OHQFdAV0BT5kBTQR8CELeIw8PSBGe5Shl5WVKTAo8+gSnSeec0IEqGg7bw8+dcXFlMk7CSbT2H32cSQgAJfFgQS7z5PH51H53wab2U5QyzEAqwGTZ+WhqCSJfKYIxIzZSNATwJI+GfbM6ejrBta8uQUWvts7bSbG93HunwBfjmHPnj0qJtBHP4Hm5mY17x4kwPf5PGhsqMPHzruA4wV2Svy9aOTvMxjtF+VxB3kcPsrlO3gumSQITDQJFLm93HupDIjRZFBIDgHKohww0t9Azt3AGXoXAbKcu3ThIwTa8+fOxeKXXoKJrvxWKgpsNkrqOSKRm+visfTxyoiTMHAzVcCMLdt2Ut5fqWT5As7PPvts3E9vALNZakgLRHcmUxDa+bwegnySA9Nmst592MfxAHlOZoYkGRjQ1dmLkpISXHbZ5SQBxnCkoorKCNaXhIaa8ed/MrCh7gny2zs6FGHQ1d3O0YYQ1qx+i8aL60h49AwQElGldEgn2I+TnOihJ4EiBXjysr1x48bjiiuuwNTJM0gwZJCckPrYFBEh21cjBCqOcEA5oD+ZfaC/CJoI+EBl0g/SFdAV0BXQRIC+BnQFdAV0BT6qCmgi4KOq7MjargDu6upqNUcuYFzAcXq6S52kQdzp0jhHHwniskvOo5t/iMBWFANRKgAiGFWUCxMfYzR4YUxShu92w27Ngys7HZkF/Zzf92HKhEJE+/OoCqhCRulCAs4sgtEMNNW3Ug2QICCuJjHQpSTr1dV7UFxcoozzGhsbqQrIYqe8XW1XZuNLSovg4Yx/UVEJmtvbFOBvp7+A0+Wm/L0Cjzz+KD7xyU9g9drV6vnSnRcVwKDSwUdHf1EH2JgSIKMEmdyujBkkmSTAZj69ALLxsXPOJoGwl4B9Gv7y9N9hZxfeR1M/keVHSRL4Ax6SJYxGLMpBaWkB6hsauQ8nYwBdTAi4RpkM/u7BB9ndj/ExRar776OhYUtrLYG+RCGWYm9NvRpNkJSC7Kw8RQKcf/7FKmFAnP+TBOL9Uld6G4jpoFoLZRKQIgGEtJDfpVIADAOpAEnGIoa4fl71mOXLl9GnIIZ3Nm5kzZh8wNQD8T+Q53Wz3kL+CHFRWlKGhactVASE3e5UIw2pG5H/QUTAgaMEI+s1cCjPRhMBh7Kaelu6AroCx2IFNO98LK66PmddAV2BQ1oBTQQc0nKO2I0JYBagLG7zEk8nhnL7ZeGiCmAnXED/xxadRjAcQ2Gemz+MUREQQkmuBSWFOeho2cs0AYsCwW53DpMDShEz9NJdP0Rn/VxK9SchGBuDrIpFjP/LoSTfjPraBnh6WpFLk8Eugn3p+nd20tiPagTpzNfU1CgiQH5uodN9iO7/EreXUCCYKoKdOzCPc+/tfM6cE+Zh8eKXMHfeXLz08j9pzBdQ0v0Iz6ebYwOxWFSBYfEEEHQbo1w/QfAvHXUxRfR4etntz8SYsVVYuHAhXnvtVZITvejmz2M0EQwGYhg/dirmHj8PM2ZOY6pABx5+5Degt5/yE6CuAcUE1FdfdQ1e+tfLajSgoryC0n8/9xVFb08v1QodmDhxDAF4D1qaOwnCbRylcFMRkIsbGEE4c8ZxSr4vID4F+iX+T5B4qoMv7v/ybwHyg78TFb+QAqJ6ENLDkCaPlccl1fmJH0EnPQPkuQ2NdTzWLqxcuUIRLZFIWD0nTCWF0+nAaSQDFi48g8RAKfdh3U88KEJAfQ0SBCP2pXBITkwTAYekjHojugK6AsdwBTQRcAwvvj51XQFdgUNTAU0EHJo6HgtbEQJAPAIGJeGqEazgn3SmYxy1j+OKyy5AJOThPHmCHXUTO8w2uO1+HDdjAur37mSMYJRQkSZ2BOmZ2U5K6oGyiiQmTnaw8z0X3vB4ZJedRVCazc50jM+3MiGgW301k4yQ6L0JEydQIdBIMiEDvX30A8jIVGA1xC6+3++Dy+1S34sZnpu/M1D6XlE5ikqCvaiklL5xXyMcNPjbtPWd/YoAu81JaX4bO+VBbiPA/dMXICdPOe5HYyESIFXo7mlnvKCdc/OTsXbtGlUL+ZLniWy+pHgM7rj9f+kd4KJywEjqIIrbf3AT9jXvppGghY/zkNDIJ4FRwPGFZvVc2Y907A1pTEvo7eb3YUycNJbeA7tILNBskSSAzerCGWcswhmnn82YxTEqYSCTngWDt4Fx/dRa8JORgHs1HCCGjPyBAvuiaCAZIF9mpigI8SDHmCJz6IVAIsXhYJoAf24W2QPXtLOrHX97+ils27aNj5XHMK2BpEV2di5OWnAyzjxzEYmRAkVMyIiA8BEyviBrmyIqUioEnUDw3r8Omgg4Fv5i6nPUFdAV+CgroImAj7K6etu6AroCx0QFNBFwTCzzIT/JVA96iAhQPgGcif/0p65gd70ZdsYGiildTnYGYX8z4+nmkgDox84texAKhAjWrcjJcypJ/phxdkyY5CDInoNAbArySs/g2LxbetypbneC5ngkGkIcR/CHg3hn3TrMmjWLHfc+1NXVqe63jAKkp6djL+X6EydNVN1uAa0FRcUkFHyYPus4RVjIHL64/jc07cWDD/9OmeGJqqC0tJQeBDuVuqCXc/JiCig3X18Q4yZUpVz67WnYU72Tz7cQDGeThPAQlEepXoji4osuwznnXASHLZtqBYdST9jsRvz8F3di286NVBGMwvp1m0gC0FCQ4wZexiA6HCKxF6AeJnER4Lb8nPkvVwRBA0cJImGJYHTTrC9LfP9JfGRh9uzjceYZZ/NxY9UKSHmMRqnTfv++D7jWqejH1Gz/4Mcp+Xfq5+I5ICSFpA70Mapxb+0ePPOPp5VKwESgLzWVtIPLLvs4zQ5nUC0gJoTyXLMyPpQ1SY0spAgBfTu4ApoI0FeEroCugK7Ah6uAfmf5cPXTz9YV0BXQFZAP6oN4TldDV+ADV2AQRqYE4QR7ighI4ptf/SIa63ey882kAErj3S4H8rMCOPmUachnh72zxc9xgRh27X6bQDHM32cSuOdh+ux8bmUS0mwnwGiZzAjAHMQFRLJTbhIpPAUHnp4OGM1paGtpUV1mGRFwOp3Kr0BAf15eHrbt2Aaz1YJyGgrK7H1XV48aIxD5/+w5c9S+W/j8t9auQMWoMqxauQr5+XnYunWrUhCIGV5vby+9ECoIdgPcpw+f++J1+O19v8Snr7sKDz74O6oDxtBzoEs56bsIzi/82PnI4v2rdP0PBCIw00xv5oyZOPe8RXjyz4/i7XWr4GAd2lvaqHDIpJdAkADbrHwBvDQ3NJsNJAK89B5wY1TFaEYjdqOpuYUkAD0F7OlKgi8qggUnnoxJkyap8QAB3CnQLt14gwLfkkZwaG6psYGkioZMKQn6++McCQlSCbEW69dvwKZNm9QIht1uV6kFZ5xxOsaPn8RjcOxXCEgtZYREKwLeuyqaCDg0V6reiq6ArsCxWwFNBBy7a6/PXFdAV+AQVUATAYeokMfYZgSCSvCe3IQIIFzkfRJ33Po97Niynl3gBMcFwgSyZuRkeHDBxSejtKgMf/7jPzlDfxwBfQ9qqjcyis+Nyooc/D/2zgM+8rJa/yfJTCaTTHrPZlM223sDloVdytJFqti5gg0FBQUbqBcQpQiCiv4t2BAV1AtcEZTOLsLCLuwu20t6720myWRa8v+edzKwcFHabhaSd/iEtJnf7/ee95dNnuc853mWHl5miIDU7GOlZzBTPNkFEudQTQDS8ohm3WvnPAzhgFQfUJ9IV38I8K8mhtrhDzIa0IlD/uDggHhICHDh/D+lqAi/ggTTxU7BBK8L8F7CTL6RzieMyNNPPyXZOdlMNISkDVPBxx9/lCjCAYwIiwwQ9nkH8DTIlc9+/jOydt2jsvHF9UYu78KLoL2jF0VDoXz1iitl9vRZKBYEMD9EisBDsv75Z0kyaGT8wC15hbmMFHQR3dchyRAUw3T5tbuvIwLd6i+g5EYCfgSRAVQDpSgp0okMZB2MJ6SoGaOR3SeYJIO8vHzm89fIiWtOMmkGqZgfxvwBXnbwH9uR6M68HscXm+Xf/4aNjhK8ogyIegqo5N+kQhgrAu3sC74NwxKOhGTD889LVfVeqa6uROEwSP2DqD5O4O0042cQMyqMvZ9kPx5vuFxLBLxhiewTbAVsBWwF/mMFLBFgbxBbAVsBW4F3WAFLBLzDAk7Sl/87IuBnt98mj2LE53ToPPqwpHuSpSBrSBYsnUKXfpr88+/rpamhXq659iLZvfM56ekakBkVpagCikUSF4gn7xi69xkSxql+JD4I/qTTPeIRl8OFTL8X+X+SxAOKOTgjCJ3iAQy7IAIUCI8yax/CsLCPLruSAyrvV/l9YJjIOz6GUjAJB+r+n5CIK35nh6SkeWTDc8/wXIcBtmn4Cyi4nb9grrS1dsjhhx0LEI7Ij1EE5OVnyfMbn5cEri0zI08u+zLmfYuOkGHfEACeSD0H5Ae+AB1drfKFSz8HyO+hy58tOQD4lpZWFBHppBt0Q1KkMDKRBykQkNa2RuNB4EoaxftgGvXwS0/n4FhMn5OOe7IZW8jW40BanHbaacQnlpE2QJwhRIFK+DWp4M3J72OO/q8lA5TSiX0t+qdVOIzhIEqDGJlAaSEfoje738968TxQlUAgMCjPPvuM3Hf/X2XAN0jc4GI599wPyezZs41vw6tMJSfpz8rrLdsSAfZmsBWwFbAVeGcVsETAO6uffbWtgK2ArYAdDbD3wNuqQJQIUBVA9L94M2EyIv977z1y529+RrfaQae4h5n5RHEG++SU9y+ThYvnyO233sHIwKBceeUXpKuniki8BpkxczYg+Egg9FRxZ8wHk2ZJiHnzMB4DtO/F7wtIbnYR4HcI875Bk2E/iBogOTlZEt1JZhY9Hll8kM5+GNWAPpQYSIEEUEWAjzi8JAB1H078OYwPRMJhcSDHV+zrB4xr133Lli3M/WdITW0VM+/zUQuslcamOjl+zbFy//33cS1h5vbruXYfXfmT5IPnfQxgXih791bLgrmzOY8YV36N9BsBILe2N8tXv34FQD0obo9LWltbpYhIwJZmFAUQATnZOVxjiPn7DlQGzUQeFph0gsY6jBG9YbO+XAiEBfMXysWXfIH4QPUecLFWZ1S2b+bxhevxGl8Dld9HyQAF9TElgAL//eP89vuzaX+xAKaCrzzGnqPGf2NfNl8xnABki36oQgEICFUKRBMJwqwzLPv27ZONG7egaGiV1atXy2GHHWYIGX2oMkAfsTSDt3XTTaAXWSJgAm2mXYqtgK3AIamAJQIOSdntSW0FbAUmUgWsImAi7eb4rgU4ahCi+c+AxhHZgxP/VVd+iS43cvzkeIzlREoBsXlFcXLcmuWy6YWtUpg/Tfox+ps2PVNqGzbKMcedKo6kReJOLRVXajmy+wFJxxVfO/yjgPuuVp2tB+xyntb2VtMd72eOP5mOeFp6mgxqtF16KuMCLgDpKEDbZaIANRowTKyfxuwNMEKQmYHpHh8raNexAwXto7jcx8cnSkd7J0786RABlXTDAwDesGzfsUmee+EJEw047A9h8DeE78BU+eGtt3PsFOMR8NBD/5Tnn31SLvz0BZKfV8R1ZzO6oJ3wBHn4sQfl//38NhQBjCX06PELpLmxQ9LTiEpEkTAqfhnydwHm22XunPnqrDZHAAAgAElEQVRcV6J0tg2gmMBbIS2Drvpc+cIll8q0ipkm4k8d+WMgX70TVI5fVwuRMoPvY+AHFzD2/RgZQPFH9ycC/s39cQD+mopZjSjg19GNrq4uY+Coe6XeDWqAaK6OmmtKQuzz8b1j3z1ns0TAu2cv7JXYCtgKvDcrcAB+db03F26v2lbAVsBW4EBVwBIBB6qSk+84QGlDBBgyYIwIGBrolyu+dBHdezLog17j+F+clQpoHwZEpzJPP1v27qqXHCLoJE6l8yKHrTpZhuLoqjtzAfZlSOoByMzbF+XnyUMP3CfzZsyWRMz10nOyZF/VXnEwM69gXz0CNM++B1f7ALF3JRXTpK+3X4pLyox3gHb+g8NE8KEc0Hg8NdwbZSwgBfJALzjE9xVgx6EaMNF3zL4noBTooJvvwJTw8isuZXTAyWuHIQF8UlpSIVd+49uSzgy8gxl9JRVGALW3/+gH8tTaxwDss6S0tFwuuPCTRjrvcMTJF7/8WVQHfdLY0iBTpkwH5LdHZ+ipS1p6IqMB1ZAKo0jq5+Bx0MtYwBDpCGET0fdf/3WBnHnmOdLb0wt5kGVGEhRIBzHhS0yKl8qqStY4KhUQBfGsQxUJr6gBlAx4rSLg4N6jsYSAMHXVRyzNQUcEMjIyosoNEzNokwQsEXBw70V7dFsBW4GJXwFLBEz8PbYrtBWwFTjIFbBEwEEu8AQ+/OsRAaNI4TfhyP+7O3+BQV4jkYEA77ghpO8ecbtGJCM5XUaD5Nj7A4DDBFlxxCzJmbZQMqe/D2AOYPfH4brvkaHBfsYGmsXb1SZ56dkA5C5JIYpwKOgXvPXMW0NtvWQBMPMLC3Df92LelydNqAdKKipMWoA+IhFNHkiQqSUlhgxQk75AYNgY8cXjG2Cy7nmOjgqov0AEgJ6U5CD270aSBLYalYHK+Y9fs0Y+deFFfI9xA0iJYCCM4sHDsZRMCMgdd/xc/vHPRwz4TsJJv6AwTxxEKPaSnDAU6Jd+fAsyswqkvbmbdWfz2iTAvls2v/SslJNekJ2Nj0BTJ2/djFOkGen/SScRE1g+XebMmWuOO3/+AqmprmVkIIdkhBG5/Se3m9hCJSh0ZOAVd/7XkfofhPswpgLY358glhQQA/tKAmj3X0kAVQvoc9+cn8FBuOB30SEtEfAu2gx7KbYCtgLvyQpYIuA9uW32om0FbAXeTRWwRMC7aTfeW9cSIwJ0NCA6lk7+fHhYIqFB+fNf/iBrn3yM7nafZLrDgG2vJCZEpDArV1yC4R+d+aI8ovR8LXLU+z8mU5Z9EDf+TEYGhumQJ0pLa60kYb6XjKJ890s7QPSjkpyF8R+dfzegNxFwv3XzFvHQ7ddHigeigSjBlvYOmQFgTnC6kNenSVVVDR87Zc78RYgTguIPKtgX070fHPbTnVfnfXXGxyVfQoDVoGzYuF5+9atfMI6Qislfp6xafax88ZLLICn8Js5vFLm9GvTp2LsC9vh4ZuQhEXbv2SO33PID6UWhEAoFJBgZIt4wUTKzPdLR3QXwhwho7YKMyBc3ZIPf3yt1DXvksOVLjflfV6cXwmOAcYVo1zw1Nd3EK5aVlcnKlUdRnyQTiThv/jx5Zv3jsmnTJjnn7PMwYaww5MT+rv/jcSe9HhFgTBt5U1WAAn9NWNBRgBhJoe/165M9UtASAeNxh9pz2ArYCkzkClgiYCLvrl2brYCtwLhUwBIB41LmSXASZQKY/wYQM64uoYBf7rnnD/LU4w/JiL8bxOwH2ItkuFMkLjQqhZjlzZteLrt2b5bDTzpXlp1+Cd113OpDcbJn13bJz02TwGCXhP0DpAbEM4e/UVYcs1wef+wxyQK8lxYVMxowKG3NrcakbsXKIzECzJE/33uvrFh9HN14F8SAR7JycnifBiiPYCQ4Ku2dnXLGWecC6kNEDfp5TaaJD4w3KQchogY75LrvXgOYjUACtMn73vcBueATn2Rl6qLvNGMEwWB0pEDXGwqFUQmgcECpoBUIQDZ84YuXkA7QinnhkMQTU1gxo0yqamqksKiE0YAW1ABp1GdIenpbpKQsX8pQK7S39ZJS0MeaGBkgCeHCCy+UefMW8DbPgHw1D1SlQRRAj8iPfnIzaQicC4JCzQdHqJGaCZpoRBP1F/0TSUH48PCwITVin8dAeAzIT3ZQfih+OC0RcCiqbs9pK2ArMJEqYImAibSbdi22ArYCh6QClgg4JGWfYCeNkgD6UABtHnEjxuF/764t8vjDf5MtL2yUOEgCFzjWSce4FDm/mzn8JFeC5FQslBWnXYjbfCfd73KeF5Te7iYJDBEX6EqUdU88LSkuwHOEuX+k+5FAUIa8A2Y+P9nlFg8RgP0kA2RmZUldc5MUcox42IgAsvQlhx2Br0CtzJo7Dy8BnxQSxRcGLHvSsiUbksDlUkDPNccx1x4Xkcsv/5LpaPf0dMmypYfLZz5zmenMx+MwGA5HXna9j3a1lQAggYA5BS8qAJdbXf1JNBgalJtuvl42bXnBqAyKp04xKoEUT7rUVjVEj4MCIT4hJOXTigD+qRAEnaQFcB0A+ksvvVTOPvtsALya7nViQlggO3ftlPJy1gUR8MQTj8oTax+VU04+VdasOUlczhTWoCqCqBlf7E2fq+dKJG4xQpqCMUo06QJRJYPuWZQEeBOGghPsjj3Uy7FEwKHeAXt+WwFbgfd6BSwR8F7fQXv9tgK2Aoe8ApYIOORb8N69gNgounEKjH6igFOj9hKZvx8xGfeEDGLCt3fHDvn9r++Q5voqxgL8KAIyZGpRoQwPDkliWp5cfPX3pbW+TYbp8odQAXj72yQtxSU7tm6FBMiUJKdH6qq3SxgTweQkN94AmVKFEiCfyL1BZv8DOOgnJDqlqa1VCkqmGhvDadNnSB9d/2Hc/VPS0qV42jS68lNNwJ4rKRXPgEHMCtMx//NIHGMLDz30d/nHP/5hXP9LppbK179+FdL+LAOadcZd5e5KCCjQ7iaKMDc324Bv/d//3neflE8vk4ULFyL3r5Z77/2LvLRtM9GAHagOsqStox1zwBzp7ugxwNzvJ9IwaVRmzZ4mw0MB3P/bMTJMkmVLlsuNN95InCGvRb1QV1crcyExKjBCLCwsQjURkJtuugFioUdu/cGtqAGSzaiDGh8qoI9eXwS1wyB74DIKBvVGyIIkGUBV4GGEIqYAiM3sq9GgfYxvBSwRML71tmezFbAVmHgVsETAxNtTuyJbAVuBca6AJQLGueAT6XSvQwSoOZzO5EcRcryJ8UtQC4HwiAH4N91wrezd+YKMIJs/7YQTZd/evTJ99nw5/5OfNyC5q6MLQ38k+t0t0tXeQrc8UzpavJLuyZO0xIj04OjvI5auC/NABbUqe09IJDqPc/YNeKWkvEw2bn5BZgOeu0kQKCotE2dKqoRG4+ScD31EOgHwQ8MBqZg1W3bu2E63voiYu0669cnyzW9eCUhPImYwW77xjW8CnvOM5D7aWWccADJAZfkaj7d12xZZsmQJagBANKxDbV29/PrXv5Sjjj5Sjj1ulZxz7lkYDTplYNAHWZGHd0EbPgROiI8Qn+fS6W+VVBIJpk0rZp2MBbT04Q2QLAV5+ZADM2Tt2rWQECmoAErlv//7v403gIL7e+/9H3nhhRelABLlm1d+S/pQOegogd8/LB2dHVy/w7zt3LVDigpLGJuolnnUQv0SdFxA16ApComQJq88dF32MZ4VsETAeFbbnstWwFZgIlbAEgETcVftmmwFbAXGtQKWCBjXck+sk70eEaAmcUjvHUoGYCKopnqjoyMy5BvCCLAHc74k+fGt18vWlzbI7IrpsnLFkfLA3x+Sm2+9TTpx56+vqTUEQBymfWlI/rdt2ynTSRXI8GSLt71B2hrqDJDtaG833XFNDKipr5ckSIE4J2MGebnS5+2TRHeSIQLKpk+XYSL28vAUmDZ7rriR4St47kByv3jZEnG7nUbOf8ON3zNAOwFgf83V13Gd2QBnB2ME0Bljcvro2D0WiSgdnnt+vRx++OE44idwrbrGeHnm2XXyy1/+TKbNKJWmpnppaGowIxK5ubmYBXZLossD2dHFrD9qicgwhoVTxMl4hBIBfb3DEiAxIQUfgARiB5VE+dCHPixnnXUmowkppobtHW1y8/dvNiMJZxAreNxxaxhNCMlLW1+S6dMrZP36Z+j6e4kudMnadU/J7JnzTeqAH+Jj4cJFGCdWydFHrzYGfmrwGB1vUBd/qwgY7x9MSwSMd8Xt+WwFbAUmWgUsETDRdtSux1bAVmDcK2CJgHEv+QQ9YXQ8wMjn+e2ss+kRjY4DZDvwAQgDWIdx6dfZ/QRGCe7D1O/Bvz0gl3/1q7J54/Ny7lmnS/W+ShIF4qVy506dMZBkyAQ1ydN4v2E63jpm0NeD8SBEQx5RgRoRGOTjgeCw1Dc3S17xFLrsqUYtMGVKIZJ4PyaCK6Wzp0cigHkH0X/JaZlSjEqguKQYoqDLyPz/9/77pbmtzSgMvvDFy6SwoIjuPbP0SmQY2fzYDP3YDL6GJGzduomRgjSjKHDEJQGq4+j+e4kR/IU8/uSjEAAhXjYKWeEnOrGI0YBuZvkzpZtIxHiHH7AeL8uXLZPODi/kRyvrQ3EAII9LCEse0YOnv+9s+eAHPmYUD/39XYwAxMnap56UJ59ch2IhV6785jWGIBggZvEPf/idLF22QDZtfhEywyvV1TXS29sjc2bNk5Licpk7b6Fs37ZLLvzUZ8WZkAQxMAwp4TIkhu6X05A29jGeFbBEwHhW257LVsBWYCJWwBIBE3FX7ZpsBWwFxrUClggY13JP4JNFiQCVzTsBmKM6sw4j0N3RgWdAQPKY5fcDzJOTko3Lf0lpKQ75A3L3n/5E1/v9mP4hZ2cuvrGmTiqmTpUGYv+mE5vXQLff5/MZEmH2zOny6CMP47qfgplgj/gGhsTtSRUfsX4K9F2eFKmgM77tpa10vZ1GTp/gdEh2Xp5U1tVhGLhQUrNyJL9giiSnJsuKVSuluqpa/t9PfioeQP0Xv3CZuc4wJIRK/iN0/h0Jia8QAbpClhkkgtDn65MtL22W1auPlkRHMvP9JAYQGajd/v+++luoA57i82HJyEiV9Mw0aWzC88BTIP29rZKWmQARkCAV5RXS1NgljbUd8B5xgHSHLDt8gXzoIx9kZKJeOtr6UCaky5oTVklRQY5873vXkWTQIR/76AWy/PAVXF9Y9uzZLk//60nSCgbF6+2VYYgHJQH0EfJDpuCFgFSCmMEPyapjj5cnH39aFi1eTP1LjHmg+glYImD8fywtETD+NbdntBWwFZhYFbBEwMTaT7saWwFbgUNQAUsEHIKiT8hTRomAToB/Tk62Qcx+gL4r2Y0DPzJ+utDZGNb19/bRye/i84CR3OvXphQVyEsvvSAB34DU7qmUYmbqeziOB1PA5sYmutZBQwbEAVqbm5oAroky4Bs0VUzAEM+B+d4IYwHOJBeAu0mCgZDplqtfwapjjpH6pkaUAOniSsuQk087XQb5vqoWmlqa5Nlnn0W6nyefvuhzgO4MOvKQGFy7madHgh99vOKsH43c07eI3P6TH0EefIFPHcQB0lnHEyCMJ0JzS6N846qvkmTQS/d9EEVAobS2dwPKs6S7q1Eys12QFNniSU4F8DfIoBfSZJRzcez0LLdERsNSVjpLrrj8KimAmEhAJXDP3b83ngZNEAq33nY7YL9Xtm3fauIJ1z39JCMODs7bQO1z8AvwoyLol3BgRBLQWJxx5rmMHgzIyaeeTr0LxEstS8tKqOsItUx42TxwQt6W79JFWSLgXbox9rJsBWwF3jMVsETAe2ar7IXaCtgKvFsrYImAd+vOvNeuKwqQfcT49XV3SQHdeJ1rjwdQDwOG/XT0hwZ8kp2ZZdz+p9Ltr8IoMAlQ34cDfl9PJykByZJKHGBPW7t4AbpxyP478QIYIoawpaVF/Mzwh1RxwGuys3PoggeRxuM9AOHgSEo0IDjM3LvfH2AsYEDmL1hAp52uOOMCXoiHvOISycUrYOWqY/Ao2EJCwEOyavVqOevsc5jLd8oIQFzfVA2g3XIF1MkQGfsTAborOlsfZsb/+uu/izHgalm98jiIjaBs5pgLF80nDcAl/0IRcP2N1/PcsIkPrGuAjIAI6O1tluSUOJk3bwZpASGpqmwmJlHrlIg/QJIsWT5PhoN+mTVroVz0mUuN+gCtgVx15VcYHxiC4MiUj3z448QgFsgPbr3FKAF8vl5SEBJ4rl+CEBF9eCOk4oXg7R2SvJwijAFTZHrFbFIUZkt52UyjmkjPSDM3mI4GOBzWI2C8f9osETDeFbfnsxWwFZhoFbBEwETbUbseWwFbgXGvgCUCxr3kE/SEYx4BdOG1297KzL4qAzQCLw7DvAak+UUY+zXgrq86+lTm8VUKr+B+wNuPa3+SBIm562O+34fsP4iCwE2nfwddcHW6b+Z4RUVFJlVAY/9GIB3iHYnGOLAL34CFixdJLUaDOtuflZ3HdyNI5b1E9qVLAd4BzhSPzF+6XDwQCBs3vSQbNzwnl37xiwDv5Qbom06/LsE4AsYbsK/nVem8fh6V0Ue3LognQWJigvzgtu/Lhg0b5Ke3/1xysnLlz3+5Rx577FH53g3fZSQgTb59zbdk48YNJAOU4UHQjtdBPGRIF54JYVm8aIE0NbTjZ+DDYyBZklzJ8rmLPiOHr1gst/7wFsgTkR/d9jOjati27QW583d3SB9mi5dcfJlEMD+sqa+U9c/9i6SAFnwRks0IQndPlyEv3IxfaERhD8cOwyOMoDY4+qjjJNmTboiA49Ychx9CilE96LpjcYIT9MZ8Vy7LEgHvym2xF2UrYCvwHqqAJQLeQ5tlL9VWwFbg3VkBSwS8O/flvXdVUSJAATRIFXl+gG79oJHKO8gPrK6qlFzGABrqa8UJWM9nbr+upho/AQdKALd5TuWuvSZq0AsRQE+eYwxjfFct7W3M1QOs29q6MOjLYPYeJQCkQTJg1gFYb2trkeLiYmOsF4e5H0IC3PN9kpmZKYVTiqR81kzpQg4/f8lyefLZ9XL8iadIMYoFVQt04ea/GlXAKEA/OisfJQEUJCtAHkWmr+kHKqOPGgeOmq/xLfnr//xZ/vLXu6WsuEKuveY6OvkBueaaq40J4ecvvsgoGX58+4+lrKxUtmOA6Ia08BFVWFySK1kZ6ZAirdTHyQhFmLjCK+WUk06Qfz72gPzj4YdkyeIV8qkLP2+u8frrr5ahQR2p6JQLPvEpyJBueeiRvzHGMCKtrc109z0QBsMmqjCVKEH1UGhtbZfQ8Ih43Bly4kmnydIlRzCSkIvJYrFkZDICYdICdBrBEgGH4mfNEgGHour2nLYCtgITqQKWCJhIu2nXYitgK3BIKmCJgENS9gl40jGzQAiABEDmKGDa298H0A1hDrjHyN7DfM/piJckwH8nLv3qqK9JefGA0RRc7Anik+q9+yAK4qQJ5cAQYL+urha1QAoge1iGALYRbduDYAd5rX49JzvTdO7jMPYbQAHgdCQxY59gjh2PaWEaoDcbJUL5rFlS09wm5XPmAvoTZNmixSYlIAuFQD3nyi8qlJSUVA6dYIgABcgJsBIRjA7NaMCo/smh4Jk30gBU8v/QPx6Qe+/9q7Q2tskpp7xPPnHhhTwnIt+57jqpqt6HW/882bJlk0yfOUNqUUSMQCAM+rpk2WHzpbenj7GHft58svKIY+TEE0/i+vtk09bnZNA/ICeecLqccfp5yPx75LYf3gSBUiXLly+TmTPmyAsbN8nW7S9wprBRWyCsgJjQ69VrZ7TB4ZIOPBYcjBsU5E6RoiklqBJmS1n5DFm4YBkRizkmNjD20DXZx/hWwBIB41tvezZbAVuBiVcB+5tr4u2pXZGtgK3AOFfAEgHjXPAJe7ooEaDgfRACQLPqFUzv2b3LjAKE6O5HwiHx9fUi+XdiBJgEAUD0H+A3wGtaauoBrvF0sJPkhec2MEaQTxd8EHCeIrv27BSPmv2lZkm7jg4w/68MQlZ2lonLmwLQb6pv4LVuSAgHJn0BuuSpzM0nSTpEwSDnzSzIl2VHrZYQBoBHHr1a9u3YrYJ/gP4IDvyHG0WAKgBU0BBVAgjHHkBiLyZqL0YEDHJN7uQkA8Cff/5Z+d2dv5WBPh+GiP2y5sQT5NJLL8PQr4mxgZtlByoAvf6y8jKA+1bxpEKGBAdk6fL5Jq3A2xukJoky5AtJXl4uaogRKZ8xRXx09j/20U/K0SvXGCWFEgFdjAB8+EMfRPofkr8/8JAkJI5AGPgYjUiSwaF+zAKTID8CKANUwRDP6EWaRIIQGqQRePAVOGrlMUQprpIFC5ZiMBiP0iBKdOjDEgHj/0NpiYDxr7k9o62ArcDEqoAlAibWftrV2ArYChyCClgi4BAUfUKeMkoEtNPpVzCvXfWNzM+nYdRXUlIsbc1NUgv4TfO4JQV0HcbYzochYJCZ9gwiAHe+uEVmTJ8udQDfXdu3SVlJqTlGJBKSTlIGhiAShnHnH6Hr7cM0L5njqNF+LmQAsgPIBZd0YSyYnJQiPX2DkpGVIU4AfE5+rsxetFCy1V+AuMGZCxZBKmRITnomowdBScFUT4FwZKyTHmasQc3ztLOu4wWbNj8n9ZAMxx57HOkGUwy5gR7AdOAbGuqQ/v8Qaf+w1NU2kF7glFWrVsnlV1whrW3NmPndKrt376YbP032VO7hegTX/hRAf5bUEI84QFrA4MConE8c4KpVR0Fo5MsNN1/LaEG3fOWKb8rihYfLurVr5YEH/wczxQ75zrXXQDRcjtcAUN+JKWIAQoSroSREKUYNAtMA/TrGoCaA+TkF1LHMKAHmzV0k5RUz8Q9IN1YI8ZAAKgTQ0QNVEtjH+FbAEgHjW297NlsBW4GJVwFLBEy8PbUrshWwFRjnClgiYJwL/nZOZ0zs9IVRt7ro/1/nV6CC1DFHu6i0/eACvDHvPHMlUbO9MB3usLTSEW8EJOvXSkunAob3EIdXCuhHLeDz0qke1kl8qa+tkQgd7Dhek52aDgmAZwBHG0Li70USPzQwKJkA+qbWFgkC0EeYffeREKDAPcXtMoZ3Kp1PIW0gKztb+jm2KyVdKpHq69p9Qz5jIlhEfF/5jAoZQQ2gb7PnzpOpBdOkp6svmkCQl0/HvVty6cqH6ZQjVTCxemBkxhs65OGH/yGVlXslhPNeIWA9G5VBAQqDkpISufbaa1ENuDHy82LW120A+ByO/5XLv2yu+dvf+rbk5OZIdW0lAN4n5eXE9oUi0k6cYJonR7555TWA9PnGc+CRxx6Se/96D9ceL1d89UopL5kuv7/rLpQH6wHzU2XlyiPkJz/+KZ3/YQiOLIwY201Sgn7uTHSgoPBzzRoJ6DJeAaVcX1ZmtlRMmynHHLsGlUAmO6X3BKMb+jYWkxjHXkRvKQgRrn9/80AdlVDqA9rAJCrE1ANK0ujzXnUXmhGDsWNF7wreNHrxrTwmx592lgh4K/eEfa6tgK2ArcD/rcDk+G1hd95WwFbAVuAgVsASAQexuAfq0C8TAVGQFQXgrwAs/arO2cdc4Pc/7cGUfdM0HyMB6NyHg8jQw+JF+u9Hup8GSO/BiM8LOE9ITJLdu3aa1IB+gLuhJyAN0lELtJEGUF9bJ/NmzpQtG1+Q1vomKZsyRVx05Sv37TWpAAPEDyoY7eccDtQE/cQT5gH8zXiBJgq0tkoerxkMBSABWsXvTDZmeOruX1paIg5A/RFHHMY17JIpxVPlmGOOwSywXPbtreT4KbJoyWFSwzVorJ6SCyHIAI0hdDmxLKSuPT3tcv/9f5XKqp3I8L1GERAOa/JBKoC+i9EBN+aFw5AG/SbS0HTZAcnLD1tuSBAF5Pv27UR10M+M/kLSDVowDRwmZjBFLr74CwD8I43C4Fe//oVsf2mzeLimM848G9O/VNnB69eiCpg7fy6pCXnGoFDXpGMWSgBE6P7rSEBXVw/HSzJpAQreVc1QXjZd5s9bKNMqpqNEyJb8/CKpqJhlxieiO6f3kEYmRiApwiZCMWqGqCBfExOixJJRTLBeB2aKYYgbQwDwNR0DMeaQPFwuPTevj3sVPfSq+zR6X0bP+WrCYP879q0SBwfqh2x8j2OJgPGttz2brYCtwMSrgCUCJt6e2hXZCtgKjHMFLBEwzgV/O6d7mQh49YtjkMt8FcCm3eiYCiBGABxMIkDd+dVzzjSCAY8K7hSka7e+HXCuM/YaZ5fCvLoD4z7VtOtcf33VPowDhzHAq5NhVAJ+4gC72ztlGOn+KHL93du3y1SAvR63vLwcAL5X+lRJ4Iwz3fVufAI0eUBd/B109P2su4mxgLB2rgGkPpX583UFrWoIqKB32rTpJnYvIyNT5s2bLzt2bcTMb6Y0NjZyjgrA+CrAeqWcdurpqAI4EsV1Yro3MsKYgKoRRkLy3IZ/ybqnn5C9e/cA9sOkFDBagMGgAwDtJ7FA/QM07k+BuQJy4yeAb4Guoau7jfP7ZObM2bJ50w6uLV5cickQFCvkgx86Fzf/bLntR7fIbuISZ82YJVdc8TWSBL6BIWAcCQCtcvSqlRgOVkljUz3HK4NI8Elvb59RAOi5dJwhMBwy6ogpmAPqdWhk4Eknnmb8ADRBISUlzdQi6g24359QZtwh9oiOPowomcGeKSlgDBINQSBmbTru0NzcShpCGWMOeUaNkRDvNAaR8ZhBvvrxen+q6dk0llEfr32+JQLezj8R9jW2ArYCtgKTrQKWCJhsO27XaytgK3DAK2CJgANe0nE+4CsQrpau9hQAtIJCJQUUIB7MR+zMChqNIoAutTr1D5J376M73oNUXiP9XADqNCT+Q6gFtMPeR7zeIHF+ETr4DoBje1u7NDU00uXPkQbWoH4CKUluA8BN1xn1wBCEAVhT3HgD5OTkSW/fAOoAt3T19UnfICMHwZC4kt2kCUAm0MlXkhE81TIAACAASURBVECBf1JSMiVIkCS69llZOdTEhVKAJACHX6ZMzZM2YvaWLV2G3D9XjsJMMC8nH9Abz/OSwMoJEB1OA/qdTjXYC0gLs/93/eFO2bx5C+A3AZ+ABknCE0E74Vr3qL/ACOcImpl93QN9bxISaMSnMQKxb18t6gmHAeyL8C+YM2eGJEByPPzwg2b9y4g5LC2FPMAb4YVNm6SJehxz7NHy4uYNJiZQHf8DfggAyA5VNOgYgI96qhJAz3X44SsM8J9WNodrTIEEqYAASTXkgCtp7J7Yj0VSgI9XIt8PmmMnsCdae+3c6x7W1FZLVVUV19NtTBMPw1xx8eIlnF8NIZVYiBotvmnSyagG9Pj6iP0pF01leOujBAfzDj94x7aKgINXW3tkWwFbgclRAUsETI59tqu0FbAVOIgVsETAQSzuATv0fnPXJsYu9oh1VTGOA3Dv21cj8+fPf1nS7UTKfTAfMUXAy1JvuseaGLBr53YpLS4GtKdADoRl99btmOINAKrpKqMKKCzIM7GBz/zracCkA5CaDgiNSH9Pr3QSexdARdDT1WFU5r0AfZXNJyWpyqCO6LtcSc3MEUeSR3bX1Ip3GKk6KgCtRAREi8jddO8VFOssvsrl1QcgGq0XluQUyIOuTklKTpd05PJuCIfSqVNlFSRATVWtZKVny+pjjpOW+jaZu2iOuNwO4HBEgpAW6rKvs/wBRg5uxQhw7dp1BvyGQpAPemYIACUCMjIykOBXAKJ76Jw3G5Cu4wJZWVkQEikoBQJI9hfJf/3XBagT5hqC4Hd3/kpeePF5fBJq5TOfukhe3PQivgP9RgnR2tosaRkeRhDiiQVsNeQCIYwyHfM/NTJMYg0LFy5k7GDRmCrEaYD5kcQS5jEOoK38qCEilMjr2EYo0aLrGmFvlCTp7++FfGiUTS9ulO07tpnvOZ1JZtTgzDPPgcCYakYFEsgtjMPVIaon0PEB1g9h8oYP0hFEgmNP0+fHCABLBLxh7ewTbAVsBWwFbAVMBSwRYG8EWwFbAVuBd1gBSwS8wwKOw8sVZKo42/zaUyIA3KUdWxrSYzPZSOMbWiSvcKoBfAp6jZz7IOfDq0eAjgREzwO442MfHgA+gKSaAvYZEB8n+elZAG6X9NJdHsI/YNDbD8gfkUZGA4YYC8hIz5BtW7eJF5PAqKxeLQNHDSmgXWon5nlJLqeUFuXICCCyvoXRgLRMae33Smc/igG6//HI8yN6Ler1x3O0S60z9EnuREwAs1ARpDHHz3UN9vJckQEfsv+IC/l/PB8PyNe+8jXZs3OfHL5shYyEGEHIzpdNzOuf/+kPm265AnkHwFcfuh9tpCPc9P0bZMeOHUYtMIgxoY4BqFxewX8/igh96Po1gUAJiaEhv3iQ5weGI3LdddfLihUrOH+C9PV3ypXf/Armf22ce0Su+NJXpKq6Ru69935UEAnUpY+kA7wLwn5qo3J9lAUpubJ06XJJdifTra/GxLBQPvrRjxtPBVVB6LiCjg04EiAFqJ+CfJX56zpc1FLJCb3GXEYtOvS8kBjPPvs0vg5d0tHVbvZF1RzJyS6ZOrWY+MHjZOaMRWYUwowXGPNArbWOTkA0mOjFUbNe8wea3qZ8X+MZHZxfyQI9tz4SHOyPhIz5YDyEjSo2onaE+nGUSNg/3nAcfsTG/RRWETDuJbcntBWwFZhgFbBEwATbULscWwFbgfGvgCUCxr/mb+2MZMEbJ/Zo5zRujAiIoiW6qvHMqg/0yR46yfOIm9NO8Ktd3w/er8owQFNN8Qw0ZjQgNOwHFDtIBxikGx80UYIdgPkIHX43UX4+CAAX7vYRvjfo6wcExhl/gCBGezX7qum6B6Wts8P4CmRkpBlDPJXHK4xMR12QnZZEFz9Tats6pb6zX0LI933BaJt7BJDrVFm+zvcrMI2RE0oKxBMvyIRAVk6S5BXgV2CEEsj2nanS0dbKxyOSn5sv6UTvnXP2R5jT38f1psu06TNlCmkHUWVFvAHy+/buk127d8kjj/zTRASq94HK/nOZ8dfOvM7z+xljUDImhEeBEgBKbqSkpPD1gFEqpKBGuP/++yFHkg24//tD98qTTz0idfVVsmL5CvnIh86Xb5E24KcuIcC1jkdk5WQwvpBhZPv6SHJ6jEGfXtOc2XOJaUxDcZDNOTAQZF8UxDc3N/AcB0oCB8B/UIqnTmFPOsx6WkliUPWCmgompyRBCnjNmIYSCLomJQ2U1FiwYIHMIHEhL6eUbU6ilkoycQ2AfPVSUFVAVBAAdcNW6D4oYWKiHzXnkPonGDIEMotbUV/jx/yxtqZS6hvqOT+1ik9knOFIzBCL2RMMIA3DNeY98dZ+WN4zz7ZEwHtmq+yF2grYCrxLK3Dw/rp5ly7YXpatgK2ArcCBroAlAg50RQ/08ZQI0E5qtFtqxqtjkwLhYRmlu1qzd6tU17XKCaec9XJywHiYBQaR3mu3Nyo8wEmfDnwfXf/kZIAlneV2DPxcyNgzMezTSLwwc/Odna3EAg5IDp4B6595hu64X9IAxG11zTLIxx28zoEiYBhwPUDXOp2Z96z0VOnr7pGpROZ14DMwMBIn3cFRaeyh645PwChkRIRoPw8deeNVoCCSWqlPQiTCmABkSYIzLGnpDsnNT5XM7BQ4FMgJTA0TmZkPIYdXUKyANOCndx1JZK5+jtTUtEogFP26eg7s3VOJQV+/AcxhjhsfP2JA+ozp0yEhnFJdXT3WCo+i2EQAt5Ia6jGggNmNkZ+a7KejZrj77j8bwA1vItdd/98oCnpkb+UO+fiHz5fFC5ZhFHgV4xQBowXJzy/gfBFqMmRiDXVMIohRoYL2vLwCc8NpEoBGCcbRofehxtCHf5j3cSGTcKDqCOMFYOb5AfN8X8cxXBA0IWqm4wZar/T0dAwNZ8mSxUshAGYaxYG55SJOzqF+C/qIJgsYI0FAvo576HqjagAlKrgXdM26L4xp+CCqhtnb9vY22bZtK4RHrfE2UCVBAooFHTU456zzIGhcxpPB3E1qRPkmpgwO9E/beB3PEgHjVWl7HlsBW4GJWgFLBEzUnbXrshWwFRi3ClgiYNxK/TZP9BoiQEmAl8mAYSBXQB576H5JTM6Q4046y5xDTeEU2OrjYI4HGL850GU0U56pbzX0Awx2d7QZOb/6AnR1dgK6h6OAGMCZyoy+KgJUCbAN6X0SXe10wHxbVSMyeOTsMB31dLK7ertNJ9kF2B3mOCVFReKMi0guEvi9Le2ypbpBRojXC2t3muc5eB2qeSMyj3fxeYLbdMGDgaj7fXw8hoYjXMPoEJ3nHFm8cCqjAu0ShEAY4PgKaqcUl0pjQ6ekZxRCQoS51mzp9wb52E+6QYixAkYNXABjnjsw2G88AzQFwT8YxACRcQf+KolGOALCWa+mBXSyfh1v0Bq5U6LmeuHQqPzyl7/EJHCW7Ny1Te6865d4IVCzxFH54ucvlQGvX26++QfUL8hr0lgeBn8ce9HixbIJ74BVq1ZJS3O9UUuo+eEgZolKNKgSINmdYtQHuiYHx4uM4F8AceIG0AeD4ainASoKJQeSkyFoIAWcqDRmzZpNysDRKBvyIRTyjeQ/DnLBz5qNCSI+C/Faa3NTRfddu/2GpFIpAB8r2aAqBd+gj2vrMPGRNbVVJu1Ab9oAhEuYe0DP6fFk8PyQfPC8DxvTxEQiH6OxhnoONCCGtHibPzLvgZdZIuA9sEn2Em0FbAXe1RWYwL8i3tV1txdnK2ArMIEqYImAg7iZr8r3e53zvKnfYpjfmb7wmCJAR/EVJSlQwnCtp71e7rnnd7Lq+FNl/uKjzUmiwDwK2g4mERAZmwnX2DgFbf09XQa8DxAbOAroUwCcAHjs6+tmLKAPL4A0yUhLlR10hQcYE1AZf1MjZneROEkbpctNZ7mSbrGXefsAry2eUiS9ONUrkZCNj0AAGXtGfr68VF0rXYBZP8DREAFUKA0VQhjJeXJygiQk03136Sy+AEZ9BnhHMAp0JGjR1K2e2D/3kGTnuKWouAC1AH4CqBV6+wcA1B5m8kPU2CXe/kETjxhPXAFTCkYVgPwgCrwdo6wvgAeBCxUB8/f4Cjho7ysBoBL9z1/0OTr4w/Kzn//MyOIVPCckqrFgGJWEWz5w3rny6U9+Uh5gLOBfzzwutfV75IQTj8FscUiaG9pl5+69yPGncN3xMq18pnzigk/R/c+XZ9c/a4D3scceKY89/ogmMjIWkM4xXdKGAqOnu1cySAzQ0QRVX6jKfng4YMYM9LaZO3cBYHyEeMYSohiJ/uNa09kXBeE6z68z+9qNT0iIpguoAaDea68yATSyFAX2frO3Q+xXd3eHNDU1SC/7rLGJqgZRwmRwyGvUIEoMqEdAOukFKclpMn/uEjn55FMlOyuX58Ub1YUWST9W1YLxxHhTPx8H8ef3IB7aEgEHsbj20LYCtgKTogIT+FfEpNg/u0hbAVuBd0EFLBFwkDZBu6Rv9DAtzzf6VabHGfMIACQpKDMu7QZcBuVPf7pDtr60US754tektGzRG53xgH5fCQl9U7JBZeXDeAO4XIkoA/x0rJuM+Z9eZxwjDLlkzQ8C5NVIUE0AIwDiPogDnetPBGz6WlqkB9O+MARGDa8dQHI/ZUqhVO3dJTmZaZLK/H1oKE46BgZliNZ/BzPwDtQFI3S21ddfzerTM1IkEBmUOBcz9IkpvKVzPr/09/ok0agCFNQG8CLwm9eZbjaJBJk5mVJSVqIudgDXgHjp8PuYXQ/5wzLCCIJ2wgOkE+hsvcYCGpIFdYICXJX369y/fl8N7jSh4OyzzjYd9ttv/yHy/AE666NGHZGcnGnMEs8860x5/+mnSrLHKb/+zf/Da6DOGBlm56Qj+Y+XpvpuwHy2rFyxmrGAYqmqrJOPf/wCKZlaFjWKhIDZvfdFufW2W+j+ezAe/C4jFOlGKFJTUy+lJaXGV0Jl9gmauTjWWlffAI1FjCoXNCKQtaFqUIBuTPsA+Epa6Jqi5IUmIbBOSAJNTYilD6iKoqW1SXZs3yr1jbXSrQkPvFbHAbQ0Wp8hiIduxjnUQHFwwB8lUej0z5w5U9Ycf7Icvvwoc+9Hiar9fwYm8DzAfj99lgg4oP8U2YPZCtgKTMIKvNFfT5OwJHbJtgK2ArYCb60Clgh4a/V608/W9uubebyh/jk2CwBQizZio0QAb6Fgv3zzW5cDssJy0ecuZ659yZs54wF7joJ/7TzrQwkBlf4r2BxiRj2VCL0BogRDGOUFfMToNTUZIiAN2XpjQ4PMnF5BV3qK7Nq1U2p27RIfJnvvf/9ZsmXnTtlXU828fKUhFQ47Yqns3bVVsjhewkiKVDe3SiNGg74EVAhI2t0A79EAvgBE4DkT48WTlSz+IGQBEX3ZmfkAfmT8eA1kQSYUFpBegGLA5+3ka4wr0CnvIuJvENIhHl+CKVPKue4cxglQEvQNcO2oB5ijDwH+FUAPY8SnM/FKBuja1WMgGh9Il9/lxoivU66++lo55ZRT8BLok0984nyAts7nD0Vj/Zix1/ffue6/5YTjV8k9/3OXrHv6CenqbmeMoMS499dUtUqaJxezxBxSFrzyyU9+Rs4+8zwqrHGISjQoYBd59LG/yd33/MEA7Y9//HxIg6OkqaVZvn/TzXL66e834wMuyJB4Ou3BYIiPITEYGVEyQ8cCoqaSunO6nujXFcwr8A9HAtQT/wB8A5SE2lu5W+rqaun4NzEq0cfYgZeu/wBeBfgK4JWga1J1hBIKscSKzs5u9nuIxIESVApeVAcZ8oEPnCdHcp2JzhSznleIgAN2S75nDmSJgPfMVtkLtRWwFXiXVsASAe/SjbGXZStgK/DeqYAlAg7OXkXn5//zsd+QA3j55TFFwP7HixBdt0nuuOPHANcB+d4NP0TmXXZwFvMfjmrc4U1HWbu7oyYyMC3VI51Gpt7N572SEKETDdBU87ge5trVI8AJoFb/AAWbIbwFBvg4NyuHDr5Pnn/2OST3AGuAsYBFE5OdGNph9peYKX2A9w4k6V5m/uM0oQDX/FR3khQV5kkYMsCV4qS73k9NAPHMxqelpgFyNVKR+Xm87kbwCYhH1q8pBqYrTmkjPG+EOXw4C3C/ztyHcdH3m/n4RFQEAc7p5DoHUCNEO/LREXl9RIFvdKY9CTLg17/+nQHM6sb/4x//CBd91AUQF0qUxMe5zWjCbT+80ZA3f7z7t8bRfwgVQl1tI/P9HrwG/HL0yuPl/PPPN0Z6PT19Mr1ihlEdOBxIHThPAEXDDTd9Syr37UU5kCHLlx8mF5x/oTzw4AMoRO6GVJgm8+YtkPNREcQJtYMAUDNANQdUoB8F/Tj4M++ghoMK4jWyUfdRHf3V3LAS8L9120vSjWpDvQhCqDo0gUDl/gr8NQ1BL0ZJBPUm0GPpWESY+EM9ZjRK0GHW9L73vR9PhiVmDIGnmkjD6OjB5P0zzhIB4/5PlT2hrYCtwASrwOT9DTLBNtIux1bAVuDQVcASAW+19m+u06+56G/m8eaeFYsPjJILxiNAwrJu7aPMlz8mNdV75Y5f/wkAlvlmTnnAnvNaRYB2kc24AKBwiDlxjagbAgSrtL+6qgqpfiIz4VnMwNcjJ+9CiT4CYMdA0JMkHr7XVFUvzcQgJpo5fMYE6Ea7kPvvrq+UVKLzspIyZZil1/Z2SDtz6S5c+DOQxqs5oebdj6I+d7jiJZWYQY1ZVMO7QcB7P+MIwdCQlJTk0fWn4w+QHkayPwLwVWAawqMgHNbkAXXc13g7LREO9nStIyHi9WAQdMxBjfC8EBVuwK0DIBuAbNBZ9jgIDgW+sxkHuO22H8l3v3udvPjii6aznkU6Qj/KiGFYhuxM/AhIefjVHbfLXff8CsKgzoDm3TurGSVYKIctO0rycoslk7GAOXPmmH0yoxd6JRAOUVf+ONm0eaN8/5Zr6LKncg1BKSXi8FMoB2686QYTD+jxEI2IZ8Bll35FZs6YY1IGQuyJJhuMGOXG2D5xM3WT0tDX12NGFlSd0aJ75h9gxr/VgH6PJzmqeiDmcIgUAk0RUPNAL34KDocmDaAgQHURSyFQY0NVT2jNjjnmWDnl5NM4vx4jagKohJEaJiqxEVtf7IY8mH4WB+ymP0AHskTAASqkPYytgK3ApK3Am/v7adKWxy7cVsBWwFbgjStgiYA3rtGrn/EmZv8NXn9zs85v+ReZGQ0AwDKnfeMN1wLshgFnifKVr13NWT1vdTHv6PlRQmL/R7Q22uHXBIBuVAGN9dWSgoRcc+7rauuMq39xYZF0ADQHvD6prdXIPZFqutvHkiU/0NolbZU1dMJ7xAOBsGXvTgmnAMiJ7PP3DkjelGIJugG0mAOmoDwYRtbfjqdA/0C/5BbkSGlFMQaFIenoaIcEGAak0kGno6+O9SpzDwaHJDMjTWbMLMfoXtUMYZQEVBRwGgqqzF+Q6vvo6DMOAOCNQBqUlExFGl8H4C5jBr/OuPA7HZoeEG/SBLTbrsqIiy++2Ejut2zZLNt3bDMO+RkZ6RAirQYIf+5zF/P1zVI0JVO2bH0es75MCJI6KSqYJumeIkYjPijLlx0+FvGn5IRK+KM1HsHsUD0JBnHkv+Gm78q+yu2SmZWOqqLLmAjqKIKSAtr9d5McoGRAWmqGUQacd94HTT00XnDt2rVcU4ZJM9i2bZtRbIS4l9TkUfdBlQFejByV1InnfKogUFAfDOJxgKeBqhTaWtX4bwQFhAelh3oOYNrItTpRLMTHu+SolasYTVgtZdTLxAjymqgJ4YhJN4gmAkTv/P3vIUsEvKMfR/tiWwFbAVuBSVWBt/z306Sqjl2srYCtgK3Am6iAJQL+fZFiRngqmVaQYkzi6JL29vZgTJdhOsqa766Gd5onr51SlUxr11X/U3d5N7J1lUwn8V47skYiznEMGDJ91KhhmoKkGBD6j4DIgO8IWezV8oObb6DDnS/uJId87uLLxZWU/SZ2/GA9JWZgwJw54M9PPXroNg8xU641q6muMqA4HYDaCSh107Fm1XSW+5mN7zC1LErLknAf8//EAw7w9c7+HtnTUCvu/CzpoWOdSnRfKoqCeUceJl5m0/dW7pPOVgC/Su+R8PsYkXAmxUl2RqKkp6GOGHVyHWHUCUEj/x/FgX+IUQL1cQwGfYBZ1AipyeyZk5g+tyTjXxBA6t5P139wIECUXh4Rgh5DVmjX/PAjDkPBEJL6+hZIg1HAM3sdQUnAtScnu+Xzn/88JoN9yPP/aKL0CgoKzPeUCFCy4I9/uEtuuuV7nMNnOuxah4ULlslZZ3wYuX66/OWev8lXrvg6nX6PuYdUbj8yEkJFECd79+4xcYPPb1iP6uAWCRMLqDGBAZQGGRmZ+AkA6JXFgIDSe1CJFx1hCBEZqCkO+rVY/F8sXlL9DvR+DCP7fwWQq/mjuS0NYaAf65hDHPGAiagt/H71AtAxiGTeKyGSyLE9UjFtuqxcebRUlM+CcMiDRGBkQg9jDqakmP2Tbf+fPKsIOFj/Dtnj2grYCkyWCtjfKpNlp+06bQVsBQ5aBSwR8J9La0zwQD76Xuffs7MyiYsbNHPTRWTbqyxcwWwSM+d+jPLS09MBadppDhnAr11cJQI8qakAskEzK6+y7TCgLQEQpd3UaPZ81IE/Fvv3qquKNd7Nbz3tukdkw4Zn5Q+//w2u8jnMx+fLJy78PMdLO2j3yRsfOEoEKKExggdALAi+Zt8eEy2XQV2ymRHXzn8Gc/vDw8yT06mvrq6GwGD2ndf2tbVLPsD7+SfWEi83S3bu2S3ONI+kF+RLZWO9xONyP23ubHEyF78XgmAIDX9YO/14A3RguOdnHj8ZP4E0d5zxGIiPS+IyomSASv8THG6MAocA+l5MBEkdQJ2urv5p6SmY2hWZrnsbSgU1A8zOzpHcnALTse+C0EiCbCksyjP7q3P3VZX1xowvEo5jLUE673Plpz+9nc57q3z2ok8ZBUJZWRn3SbeR659++vtk2fL58tA//g55FJS2tjZk+7PkhBNOlVVHHS8vbNgmv/nNnXLZZV/G9HE6BAXHhlDReL7bfnSbNDfXy+rVR8vWrVuknVEILwaMaUQxKrHhJlHB3GOeNJ7fD/mUbIgA9WzohGTReypGNOm9p7GOpttPV18JK8Xqaszo4h6Omf0pyaCqAT2urln9HTQW0InsX6MKk5KoWXEpKQBzjOqgIL/Q+DHEkVSg0n+9l/VYMTLtje+fyfUMSwRMrv22q7UVsBU48BWwRMCBr6k9oq2ArcAkq4AlAv7zhuscvAJDNVhrIeKuID9PXDi3RwA6A0TCpXk8MgqS8vOxPjedDHf/0CBAcMiY5mlsnJIFMZIgALByQwr0Y6TnTsngLd0QDaomiLmu/58rehURoKRERO677y/yr3VPGun4ySefICefeg4vw4zukD2iRMCoUTbQcWedxnRu3z7pp5uugD0vN1e6kbKj8pe2llaZPq3cgFGNE1Tp/fJFC+TFZ56VpfPnyeYXN0qKB3d5wGQLMXTHHH+CtLa3STeJBATRSwFxf3/44x8lke/rnnT0dUgbb8OY3XnooKenpUsis+nqAeD1DTGjT7whbzp/r/s5gNogkX3U+fnCgjxeN2SIHiV4SkumsYd+AHwXfgLC3hMTSApfeobHzMx3dBDvl57N93vZ4yxjIjh//gL5/s3fMyaE377mKnnuufWycOFCCINapPY++dnPfyp/+NMvDAjft7dGVhxxtMydu0hOPOFkgHyKfO3rX5ONGzfKj374U1myeCnKAq+p3403Xi97IVNUjKLXWg8BkpeXY0YEMrnXurt7X1aiaOddRwTKSsujcY4oJLy+bkiFNAPKVT2gXgY6++/EaFGfoyMLFRXTjKJFr1PXoooBD/e1eQDqVc0QDI5Q9jTGJErlpJNOliMY41CfhKi6RYF/tPsfm/03L30VufXakZo3NzpzyG7ng3xiSwQc5ALbw9sK2ApM+ApYImDCb7FdoK2ArcDBroAlAv59hRXIKChSkKSAR8FRY101ndAp0kAEnkr7p5aWAG47AZwjpntaOg0QCVitqd4t+Xl5zFO3mci5TJQEBVOnStXuPVI+Y4YMAjqFjnJWdiHgDUBppNzquB5VCLzq8X+IgJD8/Oc/kdrqSgDasJx04gly2vs/8K4gAlTiD7qXOIBnT1entDY3owTIECefd9Dx11H0LiTxahzYTbfaxA0CPjPTM8VBB1tGQzKMFH2QkYIUZtO1g93rHZRFgOPNW7eKhzn3PY11kgapkJmdJbu376C73sIYQacMjeCXAEkQ6hukLigFwJqJdPIdiUTv0e1PxKtgmK8PQdQkA9jdzMPr3LzuY0tzG14CIUlPzaX77aS2jYBnFx1wt3HMD4YYTUhzA5rL8AB4CbVAofETAKsjj09iRKNIbrnlBvn9Xb/DwHGtAdvqkl+5r8aQD1df8y2556+/wJBvjyxfejRmiYMyGnHIzTf/QP7+wN/kV7/5Oc9LldNOO0M8KaQjQFSsW/eUmdfXMQOV9quSQGf4dTRFRxHUsX8YVYV279V0MIAyQYG+qhl0HCHBOQIJoGA9YSwpII57OPpcvcfUH0DrH5XuK5BXBUv0/lNDQU1KUHPKVIiruXMXQ9zMl5VHHsW6sqJJEaQCKAGg54wqCaLgP+oFEPMEUFPAGAkQex81DpzMD0sETObdt2u3FbAVOBAVsETAgaiiPYatgK3ApK7AZCcC/q/hXXRy38jckZx7AeyqBlAndZVIR3BI78PILgHA3tHZDiBLkiBgKq8wV6p27ZYcQJJDu68Azn66y4XFxczK95C/7pXlR6+Szc8/J9MhAtox0kvPypep5XzMnHsupEG8atX17DEjtehnOOCbMfuxb6mYOyg/uPUGrqPTdHA/8YkLAMorAGYa6XaoHmOKAONhQIcYoNhFfdKRr3d1tEhDXT0AN4VZ9h7jB9BP51qBU/vojAAAIABJREFUvhsJf4T4uup9lZJfkCu9XR3GDV/HBvT5w8j/kwDjqeTQd/Z5JZ96dtENT6bLXVtfB/lCOkFbs/hwtG/pwuke0DkyGAK4B8VFkoCC/1EKGGbW3oehYCpkzjCvSXSG8QDIxGgxVRrqeX3/sORAygT8o9LchJwec7vkZK5D/SGIHlTlhZr/TZ1aTJfdK73dXgCyJgL4DOBX4J/EuXrYE54pxZBFYcZDWiGCsjKzZOmyJVJbVwnJkChHrlgt9/7P34yx3n8RE3j3PX803gKBwBDPzTG+A7rLDu4HVRCYDn6iwxj3qdxf1QFOMHp9Qx33Jn4I1EbB9+AAnhSMCehYhANAr2BciSWt8QjHUNCv92JUeRJVoKjKIGIiBSEMDBEQjRvU2L9kxjRmkYSwfNlyWbrkCNQP6kERHTN4vREWNRCMJhtE1QGxny295lce+rH1DLBEwKH6d8qe11bAVmCiVMASARNlJ+06bAVsBQ5ZBSYrERCbXY7Jl6OyZjXti5rxaVc7Hg37MKBTHe5Vip2K1D89Mx/zOQX+eUi8d4kXANfX3SlTmR/3AnL7kLlPYzbc5XSbuLkNG19gtnyKAY9HrTnRROd1kQ2vM9qpniyZOX+R6Yzn5BfhNQA4RtKuowRKBhj4pJJrJQF40y8rhgpH/HLtd75uzNu6OnvkDNzmjz/uZF6Hfv1d8FBlhMrJVXq+7aVNpAc0yPx586SpsYnxgHzjC5AOiFaAqmqI/v5u1ABh05334bewY9t2KcdxXn0XNG4whBu+B+AfGCFCD4WA1zcgTz/zjKw56XjZQJTewKCX988BXOnyu6gBQLUbAscfjEC0lBEJiOyf8yTr+ah1Fh4D8c4+mTW7DPAMWG9WqX8B+xqGFGiDdNG5+QSuh9x7SBcF4gOA7CSX24D+bsY6fFyD8YNgjdqRX7BgAUqAp3lu2EQGFhblmwi+np4uOWLFYdQjWXbtqJM1x59o5vxra2uNCZ8qQczxub90Rl+771o7vRc10k8VH1nZmeY5ejOoMsDlSkDZ0G/OXVhYaO4zVU5onJ/GHHZwD6o3wZAvSKrCKyaUSmhFZf6adBD1A9BzOhIZfTCjKSOYC0Zk9ux57E2qnH3WOWbkQeMLo+B9cnfxD+SPliUCDmQ17bFsBWwFJmMFLBEwGXfdrtlWwFbggFZgMhMB+3c2jaSZbr9mzrvp8ie7XTKAG31jYwMz6LmMApD5TrfTEe8m9i1f6pGnT59VIbt2bjeGfW1N9ZIIeEvQzusQXWxi1RSMJSDlViKgCvA7BzDchbu7C8f1AI7wgrFaOrPm0+fOBewOQzwg2UZunQBgUzJAiYARDPIUfiWYDqtuPRF4YZ9c9a3LAYLE4iFn//CHLpBjjz2R7zkO6L3xdg4WI1a0q6yqhyRk+T5k+xoVGGI2XwGugvze7j4DSmtqNCqwk7n4+VJdWWlA7OwZM43ZoAJdJQH6jUkj3WjqpmZ1fmbdy6ZVyLYd26WLYw8OeWUPoxj6PkwHPYJTvg9ju2AYH4dBEhsAz3GkCgRQdTgTRiUNwmDG3KkSQInQQ1Rg3GiSIQHq61pNl54IAgPuc3KyTBpBFyMOGqHnHev+q5eAdtTVPE8N+tzENx5++HLJzsmUxx9/nI56QIqnsudVlaajX4DZoYNovVkzFmCsN1/uuusu6YYgUK+HKDDXmMOI8R8g+Y9rDTDfr/P8YcnITOf+yjXqAAXySdyXYeb162shIzA+NLQVAF5JgAGfz6Qa6DFVlaEjAS7uQwX5eq/rLH/Mi0LJAz2e7pMLgkRrPW/uPAilNcYjIZd7XM0sEziGvi4m/38794R9zf+tgCUC7F1hK2ArYCvwzipgiYB3Vj/7alsBWwFbAZXvvjYMflJVZf/lq/Q6hKS/q73DSM7VQG6ATn4SQC+VmewQ0nAX+fHBEKASGXeyJwkw1ietLU1CU9U8xwlZoIZ4CaQBqPRaEwQUaLkBkh66/b3I29PoJNdBMMyYOQ8TwbDpjM+cMwdw2CP5U4qjygSzC2Mya3ZIZdtcHkqCURM/97VvfMEoBFQRcNWV30HCvYDPD70iQAGnPtRIUdc1DDhXVYWa8CmAzme230+sopGy01U3BoskAzCVbuqlCoFFmOypgWBrc4sUUw/tnPfy2hLc9MPEAGo3vrhkqiFZtu/cJo88/k8ZBOTj6GBKpmMHfX36Od4AOuuOKaDLOSqZGSQ7DHZxDUjpIV0GqL3P62fP8QhgHMDp1BSAUYC0xu8RdciIwnBo0MT4+fAp0O59D3vkIQJR36tqQCXymVkeKS2darr/Kr/XGXr1ldDnaB3mzZ+L0qBRrrjia/JHDA51fl+7/erUPwwBpGSBEh3a+Xe5kevj+ahRhqoC8HH/daM40efqeIkZmwjFSXsz3X5/VNIfnceP/tjqSIMhDCA/+DJEkX9sREDJASUNRo3rv8YTepD+q/lfSVmpHHPMsVJWUs79pWTS2L0GKaUEgN6Pmn5hHweuApYIOHC1tEeyFbAVmJwVsETA5Nx3u2pbAVuBA1iByUoExBz69b12RbWL2tvVbsCeSrD3kdveTSd4SnGhtCBpzwakKYAdJkc9BzM2JQdULZAL6Kuq3CPJzIen0K2txiU/B1AXRl2ggFAl/vWNjZIEERAGyWt/v6CgiJi6dqmYOVfqGppQDBRJGpntGTw/J7+AmfR4AzA1WtB4FdDxVQO7KGkxwkx8vXzpyxdJWXkJXewWueyLX6MjjYs73d9D/YjF1Ol1KMgfGQmIDxCvCocQc/8qic8EzI6yJjX5UxBbXl5mYhl1ZEBBp3attdYaseigI63H0Zn5Hu8AkXwVyOKDAF1GLyBeNmzYAPwPyfwFs2UvoxoPPPigcfzPyyuUzvZOOffcD0BE9BFZmEi3/n85N7L6AOqEuFShoW6iBffuqaYDXsBIQDwED1149iJFkwno5B+35hjZvHmz7Nixw4B8P54FCrTT0jIMoAciQwjFSQEeEfp9TSTIzckzpEczRMYUiAzdy3PPPVeeffZfsnPnTjOTr/GJCtbVV0Bd+3UkoAMTxebmVuP7oHVwu5MMEFeCSskI/ZpK+YtQmIwyJqFjAD7foKmhSv1VyaCGf1HTSa6L1xsyAJWAqheU4MjAlFFTBI44YoWcddbZKB00HSCecRNcD1mNejJ4PBmGQDHGgWM3lF6zHtM+DkwFLBFwYOpoj2IrYCsweStgiYDJu/d25bYCtgIHqAKTlQiIda61jAraenu76T7nS0NtnVrdGTClQHUIADWloFCa6fq7AW4KZp0Aolzm2Qfp1voHBySFr/t8fcyQO2X3jp2ASr4HaHXx9X4k8RF+W2XRCa+sqpKZs2ahLIiYOMEEZ7KUlFeYnPpk3NwX4IwfD3LLgGhIBPApMDPjC+ofiOxfxwQimN498eQ/5Fe//omUEqHX0twh3/j6NXTRl/GktwfU9nd6f6e3VUxhEXsfIM4vSM0cY+RGIx4JOnvfRppAa2uzTJ9egQdDhzHXa6hvwJk/DbCNEgMwrB4BFRUVsg9yJT0jXfoBvXmQKJppnwvQV0NGB6Dcwcz8iy9ugGSoknY8ANTNfuGChcbUsYCovccf+TseAa0oAhyoOfAOGEYt4MiX5jYfao5Onp+IeaBK5RO5F/plBmaOKve/6qor6fSXyeVfudyMOXSi9FAZfk5Orlx7zXfk0ksv4x5pk4oZRVJSWgRhsAXyoADvhzSe22mMBIsgefT+Uv+Dnt4uY5SYgUeBdvaVdKqs3GvSJtTkUOP9khJRBTjTjEogwFhEJkaDKvEPGVWCN5oQQJxhvEPTDwZYU5YZI1AyQI0sVTWioN508alTBuoTp1P9AJzI/o+HAFgJqZVnVA1KGsSi//QcsQjA6D0XHU2J/m/Mv9L+1fVOfzxefr0lAg5YKe2BbAVsBSZpBeyvpEm68XbZtgK2AgeuApOVCIhFA2p3V4GPzmM31VcBshwoAboNwFeH+UGk3V7AoUqzvRjZJQJo1SvABRmAkbzJj1PRtEa8tbW2mOx3VRgMIw3XLm8d4DYPcDgEaC0gYi4YQo4OyDWz2nSTkwBkLrrb8xfMl04y4RcuWWLGCWihG8DYi6dAbm62AasqW1f3+kce/Zvc8ev/xzjADGIKG+WrV3xLli0/8lUZ7m/lDol18U1snHGUf3uEwmvPGfULoNNsRhoUdNIJJ7pPgXEP6QB5rKu5uQnAGnW47+/30vEvkz17dtPRz5cBnruM2fsdRASqE/4Q8/4ZAON8SIAUaqudbI1tDAb9RPptMqaBQ3TaF0Oo9CKnDwz1y8P/vB9CoJUuv8btDZD+4DUAu6UjLL39Oo4wCsGTYsC2AnLtuBeQXqAz/B/72Efk9NPPksuvuAL1h8YJRg31Tj31NPnSpV+WX95xhzz22KPS3dsMYVFKigSmj5A4SigoeaFz+FqD6D0WYR9zWUeSie1Td329V/S9yv/1+xp96B+km5/gZj4fdQL+D6pUSUHCr6MGatqnaRWBANGD8QOGLCgpKeH1Pu7NQWNeGOL+0vd1tfWGEHGgJCkunirnnfdhOfqo1RAcjGEYwkiz/sbc+18bV7kfAfCqPbV/db2VH6v/+FxLBBywUtoD2QrYCkzSCthfSZN04+2ybQVsBQ5cBSYrERADvwr+VM6diKld3CjSdeTpLS3NkpVBljvu/tpRVcl3AMm0yquzM9IwBqyTpYsWS4AOtVez2AFpbmLYdARg7969RN2lGrVAJ3Px2vWNA2T20c296JKL5YmnnjLKgJVHrZJ2lABpxMWdcOJJsnbdOllJvGASYNCLikCF2joTrm70gwMoD/whAGEax/PI3Xf/Tv7x8P8aSX1tTaN88oKL5djjTjLA8+089pfzK3B9vWi4t3Ncgyc5nglkVFKAOD0dbdCZd5377wNsq/qiuLgE4Ey0HmTArNmzZc/efUYh0NTSIqXTyujm9xlFgDr2KxjWDreqH4IAZQXSu3fvliyM+mprquToVaswdmwgArBGNjz3KERKA+ROmBEAL2aCAYByHHUdYjQDb4Cw00jgteuu8vk44hlWrDjCREVWVu02c/Ff+tI3jLmfehf04e+gM/g/+9nPUQqUIs+Pk5u+f5M8t+EpOfLII2TduqfkqKNWSl1dHddQb+b89d7RyMHs7Gyprqo1SgEF/XPnzYEEaTRlVQWJrkPNJV2oSjSyUKMVdbwkiPGhyv6TcRHUfdGvhSNB7sVoDKAqSAoLC0hkaInGW0JsKAHlZ4Slu6uHcmv6QY58+lMXyerVx7EmV5QIGN2P7Hmjv6aiiZD2cQArYImAA1hMeyhbAVuBSVkB+2tpUm67XbStgK3AgazAZCUCdO5cwV3MWK21pUFGw0PGId6rwBNQ5QOQq2N9cdFU81wlDdKQjA/0oRigC+vGVd2Pcd0Qb0koBtQB4PmNG6RwSqGJH1Qw29bRKRFAcBeRc0cfeyzz/W0kCNTgB5ApiYC7UbrMU5Gfd/V0y1lnnyNtdJW1o+wCCNYwT7/mxBOJndvGLHeaSRvIyc6SB/5+rzz4j/sAmFMAe1756Ec+JSesOcUQDq99aJf/jR77y/kVbL4TVUAslnH/c5rkA5N6oIoAnO3pZMMKmHi9ZOb8dRyjvGyG0Z970tOksalRyhkJqANM6z5lA2TzcvMMWDZ+AXSyXQ667WoxyOf9xC46AMTq26AKAXW7f+GFp/BueE6aG3dAwrRBAKhxo0r/RZqae7iOUeO0r+SJzsl7vf1SPq1Ubv/xD+XZ9evkwYful02btshnL/qSPLf+OdIN6sy516w5Qb511bcB41F3vkHUHd/57rcZJ6iQp9Y+ASiPxgY2NNajQkiTmTNn8tpqo3ZIIJFATQj1HisqKjRmil2QIkHUIvPnzzMkgaoEVJ2i2FuVCmqMqNe5cOEi+fCHP4J3xT4Ih3XS0lpvlBW6X6pU0Hump7sHJUWeWauON7S2tEGO1Jn1XfCJC+UDH/jIfiTAfuZ/b3yLvNEtZL//FitgiYC3WDD7dFsBWwFbgddUwP7qsreErYCtgK3AO6zApCQCQFkKRp2MAaizewfz333Mbw8P9Uop3VvNka+nq6tGbflI1DsB8yoZr6+rB/zj6M6Mdldru4zQRa6rrDZGd9pV70YdEGSW24UBnMq81WwwPTOTxIAUwGcLcYPqDxCWaoDv0sOWy+Zt28i5ryBNINXIvzVSsIZzzCZBIIHRgzqc5s844wyAYwed5QCd40LT/f37g/fJg7xVMF/f1+uXs874gLz/zA+M5b3rDaEwMtrGjfIA+r///CszRgZolJ0qH7Kyct7WnRU7ToyA0LlzzO/HrmME4B4EuMbRoccQD+qkG1WEzrk7APZDrNFN3dSXQY0Te6mnvhUXFzPDn2hWoMfXrng0Cg/JPR9rrdRhX70UdNW1tdXUq1X+/JefwMd06/Q9JA6JBP2kA7QNA8ojEkc3382eJrM3Snwkp7jlO9deDSCfLd6Bbrn62m8ydlEvaalF7C0qAsZCwgDsH/3oxzKTeMNn16+HJOrHG6CEc4blBz+4mXup25gG1tbWkAgxzYyLtLY2cewkaoo5YGKGmcMPUwMdDUkmpjKOUQ+NTFRVgo4dpGNCyOWYcYklS5ZJe1un1Dc0ymWMIixbusyoCapQPtz5+5+ZkYBWxlF01EFJCg+jLKogUJPKRYsWyTlnnSN/+ctfMCl8TpYvO0y+8Y1vU3ut49hoQOxW+beBAGNRBC/fCTY54G39ULzOiywRcKAqaY9jK2ArMFkrYImAybrzdt22ArYCB6wCk4EI0I70y3iYyo0gre6i+5qeFpVug/eltnI3XeVRgFcbzul+mTt3LiCVzjEgKwt1wE5MAE844QR54M93Sz6dXu1Ea8ygx+WWXbt2ylRmtXeRNABElez8PGkG3Kmre1Zmtplvb2tvY+Z9WE469RTZtnOXzJo3VwIAvwXLlsq6p5+GMMggVjAVgPksc90OgK9D5s+bZ0z1ljAnv27dv5hLvxQAK7Jt6xb5091/BISWAm69snDxEoDi15kpjwdsaqQdHWXc+kOA+kQ3Dv3Iw+OYFR8BPMfHKZBGUo56QCX7hihQpB6v4DrIbH07NQnLlKl06A/SQ4FwEIO7YBC/fwgZE60IiI0a06kzYpz5upG+g+6jCQoJgOOxX/v4J8RM7MK6t2byAPTM+4S4kOzY8oQ89uRf2QvAO+MegYBTqqq6pbHZyzEZKdBIQQC4uvK73cm8LprwkJrmBrD3yZlnnYYh4yPGl2H92j1SMW0GpoAdcjSjG9dd970xMiLI2MCX6Mpzj4SHjXHfYYcdIdsgdxLxBFDzyaHBfnNt8BVmRGTRoiOMuWMHxFIorEaHIxAHEB6oTXzeYRbhYNyDRIA4HPrj3fKpT14inuRsueOO38qXv/xloyLQ8YUIioHGxjq56w+/w8SyEVVBG+sKGjLE4XAZgiQnO5drvUHaMEO8++4/c84uueH676NSyHqZlNExjehD0ynsn1QH6XZ/3cNaImA8q23PZStgKzARK2B/a03EXbVrshWwFRjXCkwKIoCucRwgUruxI0ivff29mM6lyRBz6l2d7aJO9nEA5AJmtRVhqjFcN1L+/Px8oxgoA+QrwCsvL5deZOs+Ov3dOMh3A+jS6OS3MMvuAlT68AoooGM/ymx5A4oBNYZTR/wBRgxSkYTPXbiA3PtdMg/gnpDolKOPP1a27Nwu659/jnGCKUZJoBF6NMx5HW705WUmAs+TnkHO+zGSSbc4FdB83333mWucNWe28R6Yv2ihXP6lbwKuyZB3IMMH0DNdzjp7JMWTKc5ED6sidQAiQIsAro7O7Y89tMtMn5rnBORf656Qww4/itflHbT7MKYa0FELBftKArx2hCH2nNhFmO8rYTFGFMSIgBH1HjD8AQAZD4LO9hr50503AaYHIEFGAMn9vKlBYyKKjm71FyQ1wAdBw2gGKgMlAzR5IAwwj0QCECD5fM3BeEKtlJVOl03PV5kYR/UD+O53bySm8fAx0DwqTzzxuNx2260SGhmW5NRkWbRgkaxf/7xJSRjBJDGPdIQuiJUKfA78mBjOmDFPjsPL4be/vRNjwVbO52csJNekH/R0DZq0gITEEP4DRdyXPrn1lp/iVVEkDz/8ON4FK1ENpBvCQw0jtW5NzQ3y49tvFa+vm7cecw9rrKJ6GWRDBJz/0Qvk8COO5lg9cvvtP5X3n342PgGruX6tYzSKMvpQhYDt9h+0G/51DmyJgPGstj2XrYCtwESsgCUCJuKu2jXZCtgKjGsFJgMR8LJS3qTRR5CTM1dOJ9fn7TMkgBr9KcAaoVPtB8yrQ7sT6bbOW9dp7j3GgTq7raaC3RjRdTQ1GPNABsUlhY6yzmr3MaceBpR2IHWPU4d8E/nGfDsd2CCqAoVcQ3TB0bGLE/C5eOlSGSQK0BvwQ1LE061ulEwM72pqakgrSJYOlAkluL2rOiGeLu+yZcvFjWlcOhnwxwDmLrnkEpk+c4b4OWY+neJrr74ZlQJReglI5OPJjff1ysYN6zHPO04cEAEiTjNTHyUC1LF+1HTYwyQcVFbtZUZ/CuA1JL/99S/k05+9GFIi+6Ddh9E0AVUmjMXcMd//7wwKY8/V9zpS8NoxB/N93VNqqcD4/vvulLhIE1szZD6PiIs5flUEdLGmVAmEhiFGNPWBFIEA+4eh38xZMzHdG5V582bJw488SApAO+kFRcZAsLtd7wdUBcMj/5+984Cvsrz++Mnee4cEEiDs4UTBvetCbd3WtrZWq+KqddaJA9xUBa11D1yte6FVQVFR9t6E7L1vbnLvzfh/z/PmQnD8q7KT5/UTE+54x3leuDm/8xtyycUTZPny1cQGXkZtv+W1HxppQ0NzjYSGh8iggYNk0aIlAExuo/Pv17ePMR4MDg4wKQiJiany179eZ1gFGnXY7K6V/gOzYabEYpaIlj88gYa+SvrlZrD+9TL9hddhcETAjtDkAZ30B5r9asNvABDuWTU1fPXV6TADCgwroFklFzAm1Hhx2NDRct01N3PuRBEiGVixfBXxgWO76uiXj+h3CwRst5v9R3ZsgYAdXXF7PFsBW4GeVgELBPS0FbXXYytgK7DDK9AbgADVdqsDvG4+GsFaJvrRmNTpRLSwYIPJW6+sKicBoN64tfeDAaDmdqtwo48ID5cCNP2RNPy1sATicXX3QgNvqmuQFoziytD+q6O9pgXEY+RXh+lcZLRKDnzGXDCBaX4bkW4qGWiiQYyCGRAWEyUriMhLz+0rwdr0V1fw3gSAhHYaexpVmrg2QAfVsAcBKDSTGOB2t8ghUNOzM/sYg8M333zT+A/EcmxXi1ueePxFXhvB5LoNRoEHgGODvPLKdDn9jHOYOivNX6UB5M87zHujR1d2xHIYCZ9//plcfNGfcd9fJm++8Zr8/abbaYw1nm/7bQ7tXyn//zuy0A8GKJNhExDQlW+v4AWdPxCHT15+5Xl8GTbAplhqwJzomGS+B2D6txYQJwStfiyygBYeD5e8ASPk+GPHw3yIhvmRgg9BpvEvePOd14wsIH/jGpp3YhslVNau2SAZ6X0lLDSKif5Rxngvn3vihReelzmALX36pUl4JGAS4Mrq1WuRZ4QT65eNUd96HPvjSUhoZJofL32ycvAhmASTYBbn+gLNez5eAv0wIDxCXE1eefWVtwArAiQ0LABZyJ6syRUwAtKpkTIWOlh39UJQ9gZ3LgwFZQbo9ReXbIQ18I4sWjwf7wsP19xs/ANGjdxLjjv2JDlg7MHm/drwq/Gg4xvRnRGghbWMgO13t39/zxYI2JHVtseyFbAV6IkVsEBAT1xVe022ArYCO7QCvQEI0J7HoZp3oAFvQgdfDS08yES1NTU1yBczZ9IQRko7unQ1BeykSY6lQVRX9zp8AipKy5jSO1nuNUzuU5jgrly+nKlyCJGDuLvzuiZkBlUABTUwA9TErw6gQN8bCVVbn9etgjhBL4YEQUz2AzC4qyLnPjoRvwHOKzE1BcYAMYQAEWo6p9NvN/GEkbzXQ+SdGhdGA0aM229/M+395ptvSCPoQB4wVNZhTvfSi28CBBAfCCU9AFlATXWp/POxaVDDx8lhRxzH0WkA8R4wM/UuTX0RzvbTpk6V35x6kuyzz17y/LNPGs37ZZdfw4uittt96I8rVEaAmub9UGThd6UBBgLQYvuNDw0QAJhhgAAv69AqN958DWtUQTPdSo1Yu1ovmvwGauHBfDDVSEN86Pn7ZKfLvZOh3SekGEBEQSJlfKg8YmPhOrnzrlug8rsAchoBCRJl/dqNAEIJ6O4zZfSofeT008+QTKQc2uBffPGFUlZVKEMxGSwrLkOLXyt7jt7TgDWrVq4wjXt0dATJB4kwAtLk1lvvgOXhg9L/IH4QM5GSJMixxx4vJxx7ijz0j3/JoiXfYprYABjVX669+kbAiD6sa6i5bkc+4SAgei167uoZoOft5lxfee0lWbZsMckUxcZUMDoqTgYPGi5XXXkNwA5GBQoEsa/N+/FLAxQEsL9Sbbcb/gd2bIGAHVlteyxbAVuBnlgB+6nVE1fVXpOtgK3ADq1ArwACtGFkAq0tlKOP7zQZ9vV4BXTg1N/MFL+issIAAZoPX1leQfNYjWEb03jM+BLi440fQDjsgLryMglnHx6m/eoT0NLsNhT3BvahbVUSPgNRpAAU4v6fgMlgRZk6/rca7XaLGuDxyRWiOm6ayBCYAW4o7YGkEITDIgjDXb4ed3p1m1dHeZUUhAEaNDerqR5NM1PbPffYQw4+6CDDCFDgYdCQwSZy8KEpj9P4JRlpAGcnX8/GMO/jjzAx7C9/PP9iGscwLlwNAh1KuDIjHvvnVJk3dw768Sk0q1Fy792T0ZYnyp8vvIzXYKK3S20qAXAaV+NvoH4Huq7o8zs73Ezwl8nr/3mR5IVG6uwSH34J5WUupB1VyDyimLKgvklSAAAgAElEQVSHIxdoM3VVmcXfb7gD5gTNsWmqERd0+SS4XPVy/5TJUsKUXen2ffsmwxopAziKkaSETDn3t+dj2peFE/8XMnhInkyd+hBteKtkZKXL8qXLuc8CJR4vh1tuuU2+/nK2zJ33LRKUOhOBeOZZ50jewMGSmdFPPp89Ux566H5kCp0GWPjNyWex7oFy3wOTZOkyJvueNmQEV8sB4w4xLv8amejII4J+IN5RjR4VDHDB8Fgs/3njVSmA6aLJCrk5A+S35/xehgwZATOlg/tQAR7/r09+eYBlA+zoW90CATu64vZ4tgK2Aj2tAhYI6Gkraq/HVsBWYIdXoDcAATod9UGZbqJZVyf/Bhzdw3DlT0yKx0itEnd9j+QxWfeh1//my69Mc5+anGKafx9NvPoAhKC7VnO5L2f+V5CYG+lABTntXij7qjMPZH/BMAzWo/FXtMFLox0LFb0JICEpKRmgocpIB1rR5LcCPgSGMuXly0N76/a24BsQgilgrJQANGiUnU7NFbyIxROgBsM7zZ8P5hxUahAOa0Ez55uI2Rs8bAjSgmoo5/dgLjiE+0cZAR75GKr4Bx+8J3FxiXL9jRM5pQimwjARtJ2mHsXFG+WRqf+gqWyVBzT6rqaSaLwpxCWmywUXXo6BXtwOvxf//wNuBgIcKEB/BYAmTyqAq6lcXnv1X8g7CpBJwPhw+ZB/tBD72MJrQoz0Q4EO9RLonztYTv312Tj8jzUTcp8mCKC9D4SBoc20Ggm+OP1pWbhorriaa3mshftDYBe0yISL/ybHH3cyLBIXNTofAKgFJki95OY5ZoDr17H2nUEyFhbG5EkYFsLiuO++u2XFyuUmSvLa668nOWAvfB6SZeHCBXLTrdchHYiT3/zmNGQKp3BPRRKXWCm3El1YV1cv6WkZcuONt3AP6FooI0A9ApQZ4Y+FdGARB8wA6DJmiu0y8/NP5a23Xjdyl0gkMHvtua/85YIJPAeUpKwQTV2w206tgAUCdmr57cFtBWwFekAFLBDQAxbRXoKtgK3Azq1AbwACtEnytDomgKqfboT+Dv/fTN4byKl3N7ug74cZXbU2/Q00YcE0jy1Q8/MGDJD46FgpLSoGIGgmZnAVknSfRDJhVnf4uuoakzEfTApAOayCMBovbcwTEuPM/gJpNlUPrznxNbUwEKChhwMcNOn5qHcB7AA3QEQbTSgHNV+RyBRaW5qNX4FKAlTb3YI5YQgMhUSMC4cTbaiJBq+/9SbpBxjMcf7/mPKYZGcN5O2qg3Azjf5MXnjxeQCERCjzd4I5xHKOsALM/joMLf2DD96WGPTyN1x/nWFATJ/+IsZ1cXLuuRdAHti+HgE//653TAH90gAHCGiTNmj0H3zwCiaLCzBcXGNkFyWVnVJW2gB/IsJ4LERGYdzoa8YUcIiM2/8IOWX8OQ49vsufQNdHzQbxcZR161cYJ344E1KFvCIUo7/o6ETZsK5UXnnpTdYxxUQbnnX26Rjwsb5B7dIHU8Ay0h2qK2uQkMTL8KEjcfx/0EzwvUQ43nTjDTTlGBDm5shNNykoEwoQUyTXXPtXjuuRP/7xfDnmqPEADkhNgnxSUVEsEydO5Dg+GT/+ZDn5pFNgLKi54+aYvwB8EZxNjf6cX4dUKqC+AQoILIMZ8Obbr5FCsUpSkjMwOPybpKVkIH2B6WHYFJve9vOXwr5jqytggYCtLqHdga2ArUAvr4AFAnr5DWAv31bAVmDrK9DzgQCH/qxu6+3GpZ5em2a7CTCghWZbTfxaNUaQia1O9tvItu9gSlxOJKDP3SqhdIf1NPudPOaDqh8egi0dYEJJcTGNX5VJDmiBNZCSliouHvdg8qcT/9CwYCMZUGq/svFr8QzQeW0MpnGVUPrb0Lv7OmAZRERJXVOjRMXFSCPU7sDQYN4bynt9aNIT0Ow38HZaWmQJrTAVkgAU1K9g7Nix8unMzzASbMFboFWuufomOfTgY4w/QCeO+UuXzJP7mPRnZvaV3/7ufBk2bE+YCrAQGCmrPOKDD9+S2bM/Mzn2Ey6ZQKO7Vp577nnJYAp93p8uIfpw+6UG/LK7VoUBquPHYFD/M1L5dlm/ZpG8NP1R3PJLJSikRRow3VtfGCTgLIAcCaw1sYIdjZgqhsqIYaPknLMuloSYLMO6aMNlXw0Ly8pK5YvZn8uSpQuY3i+GPk/DHeDjfV5AoTpo9aNk9coCeerJFyUjI8sAAZdeegHpAqUwJzoBbqKloKiMtIAWScKLII7jnnXmOXLC8ccb9oUmCzzzzJPy9Tdz5MILL5YjDz8W0CFQzj7nNHwbOk399x9zGHKAQBp1khyIFawDoJqKf4MCQDfdeDNghAIzaq4YaO4rvS4HAGAxYSGoZ0Bbm5MkEBKKBIQCVdeUyMefvCNzvp6PPOAPstde+8E6AGz4rh+A/W3ql92SW/EuCwRsRfHsW20FbAVsBSyWbe8BWwFbAVuBra9AbwAC1B1f2dAeGnZt+D247Lua6o1RoLrzh0DrV0M/fV0CVPy1K1dLTJdpX6C+kWauk+l9E01hB9P7irISww6IjowWH42aRvwVMOFVNoCCAdoYatRgBOyCABo+BQeCyKI3DARYAmHsO4Ymv67Ohdt8tBRXl0tyn3R8A+oZ8Pqd9DvMOTUgZVAZgv6s56pGhgMHDGSK/EeZ8fHH8ulnn0kiefVnnXGuDBsymsY/jRSDaGjxTJyvvlISkCWMO/Aw+TUadCFKT9kAOqn++JN35e13XkKzPkCuuOwaWbBgrrz22nRJTUmT886bAKMha+tvrm26B6fJNRGIBgxoh4lRLi8/9wgO/kskOjYUZkUzxomVNM8JNMKhpsmPiQ2nGXcZYOaiv1wm++55GO/FvJFG2Zmqbzbgmztvjjz9zL8AefJpyAOpPZGQsD8G5OZJaWm1XH/NLQAwB5vovieenCZvvD1dxowdjR9EOUyCQrwkkmBsEBdJVF8ydb/2mhukD6aC2ni3kUjw9LNPyYoVq0x8YBhgz7RpD8u3c7+RW2+ZKAMGDJOADgCIQDUAdOQbbu7TTz75lDXNlD2QFKixYiAMB2UwBBkvCN1gBMA60c2HB0AIfhOKkXi5T4OCSVPgGtet34Asxo2/xL7m/YYN0ZW6YN5ogYBteqf+lJ1ZIOCnVMm+xlbAVsBW4McrYD+67N1hK2ArYCuwlRXoDUBAGxNcdeHXBsrj8WCox1QVynYwWvsOmuvCjflo7ito1gOkDnp/DFr6qkriBIkJHDR0iLTiHVDP9D+M3msjDv1KvY6OihYPcYCFBQVM6GOYDtdIUxcIoE27m8arQRkHpBO0csxA4tvCYBeo9KAdurlXG9G2AJpN3OlDYBvQeEbERkJFD5EGJAQa80bAnml89f+dNIYul2bSh9BEhjMhjuZ7BKZ2JebPRxx6hKF868Q5Lj6W/dbIlX+7hKg84hD7DZDLLrmO92IUh8t+Y0OLzF/4OY3sk2bSfNvN0+S9996WWbPfRI+eiMv8rRIfn7mVd9a2f7ujgSdBwTS9bnn1pYdlzYovJCaKejIVLyxrlgJSAsK5Tl1v/coEYFG/heSkDLl0wl9JCuC6eK3pf43jftevEl2pEv9+dbq8RAyh7l9BExf3wHB8GBbMWwjj4mi55JKr5Ouv58qzLz4tQWEtMmBItmxYXSzlxXU4/KfKX6+60sRG6qmOHXsQ9Y0zJn2hIWH4RrhlPoDL6NGjjGnhjBkfyquv/lvuuH0yzX42jBXo/zT7PtggagoYSNajBxaKpkikp2dsKqiTstD9V6Af/nXIJC/wlHpNeGG6qNmlkxhgt51dAQsE7OwVsMe3FbAV2N0rYD/NdvcVtOdvK2ArsNMr0POBAO3nOqGOu2ikmwADoHwz+a+l4fcABvj46qRR0glpMK/TJlzd/pUd4GltNlp9bcI9NPnqHaC67Q4c/ANafdJS3yjNmMRVwy5wMfH18lwy1H2Pq1la8CNQPXYAU2ml7jfDHOigO4zCb6ABKUAAYERUTLQ0oO+vdzdJclaGVOEur1GCsaQOdHL8zNQ02AcAFCGRGAO6DZDhTIRhC4QDKBhtu05/vTSWkQaguOjiC3jMK0cdfYTccMP1XF8nuv8Uue66m5lYJ/ManyxZNpdJ9Cxy5+cZ6vl+Yw6SJYuXm8SAsvIiue/eh3htTlfkoj96UT0Qd57JnA6w22ls27jmYBr4t96aLsuWzKK5hZHR5sbMr1WKi1w0vuHEB6qpXhvXk2TSFlKS02TMvgdi9Pdr1hVTxyAkEuZSHDaA1s3na5HlK5bJ1GkPGcmIRgPWN9SYeMKcfrno9mtw+8+S888/H0+CD3jtEvwC4pAYhEv+hkKpr2uk6Y+Vgw8+RC6/9CqkFQq6OFR+BXUceYrPMfTjsNrouzAdfOrpp+QPf/iDMYVUFwQnIcD59cYxBdToSIfFoT//3DXQ9/njGf2xjRYM2On/7Opa2t9hd/4y2DOwFbAV2I0rYP8R3Y0Xz566rYCtwK5RgV4BBKh/HrRyZfkrZboOeUAzzXgDjbcXuUBIcJCZxMcz5VdAoKhgIzFsS2k4RZIT402qQANTWXXqV1p4EK8J6wiQ2vJK8aLXbqbxblZreV6vHgOxNIEqQ/B4fOjUY0wDG0MEYVFpCeZywSb2L5aEAC+T3wCo3MoQCIoMk2p8CxJSEs25BCpjAGCiHUlCTZ2byX4sfgH1RguuX/FxCWYCrc1nDfvT59SYrl9OtjGMu+/+u6Gg3yGlJRVcX4RMmHCl7L3XvoYS39BYKffcdxvGiY1cE0yGxlam0QEyeHAehoYVRN/dJbn9Rm/RjPob0Z111/qBAAUy2ttdmPHdQjOFtKODlAD8F0qKGilMopEEJCSpQWCkJCYm06QXYLZ3GqyIgTJi+F4AAUHGdE8BhSDWXfX+ixYtkFmffyYLFs4zzXoU/gGJSDcaAAJKSosM48Pr7QBIOMFED+p7br/jNhk+fChpEOWwRAoBi4gNxMhxALKNAw84VI4+6ljAGZIKaOo1+s/BUFSK4HDyFRTSH7/6+isSDPYlCSLcAAEOzd8vD3EMAf3Nv/aOCv7opkDC/9oMI+A7m+0//1fVdszzFgjYMXW2R7EVsBXouRWwQEDPXVt7ZbYCtgI7qAK9AQhQk8CGhnoo1tXSzAS+jcY+FV19bFy0REaESw0N/sYN+VJSWCT9++WY56pgDKxcuUzqatRTgAg5pvrtTPyz+mabWMGaolJxN7hovHOkweuWSkCFKJr+IJr3EhIGtIlXIKAvzyvd2w0wsAEJQkBQCGZuIQZACEa33gqIkJyehnlgh1QhL4jBNLAVlkEK51BAFGEMEYTBoTzGvprxJdDJfxNpBll9oKTzfEJCkuTl5Znp90b2X1hUwARaZCDa/40bN6IZDyVhIFNGj9pbLrroEmQBjfLtvNny6r+fI1owkjhFF8kJbprjMF4bBEuiWf7+94kyasSBm6bR/sn0Drolf/QwCsIA5Uh17Xp57tl/AAAUYejngcUAk8JLnYLTTM0HDUmg8c+RtWs2kJYQKUcfeYLst9+BgCvILTScQSf0av1AL64NurJE6uqr5eJLLoJhEGJAIzXza21VFkmjARRUUjJo0GDJycmFpp+O+d9TADEpxmiwsrIayUEyUYCpHC/MaPFHjtxDhg4ZZt7r78fbMSd0GngFBxx6fzNMD11TnQ+3YTypJ6aNf/eG3T/J1+9+AOCnNPQmgrLrPX5Wgb7/p7x3Z691Tz++BQJ6+grb67MVsBXY3hWwQMD2rrDdv62ArUCPr0BvAAJ00KrNnkoDmpubMPpzkQpQQhPpkxAo+m4abDd0/lSa6RCm8c0Y9GmkoEoDaqorJRrNv9LFVUKgNP8mJtDqI+DDI8DF4272U4mxnIv9ZGdkmqjBWNgFVTV1poFMSkkm5i9RSsrLTIRfdW2tmea3AAI0ASLEQjHXFjec2MC169fSVMYzIQ4l5pDjwAQIIfrPxfnpNFj9ALQZHZQ32KQcaCM/a9YsE1UYGxsrubn9iL2rwNyuxEyulZqeldXXGNlNnnw3zX44bIFJyAPmsO8I8/5mFyaEHUFmEu5ra5FRo/aV35xyHkkDw0xTql87mxGgfxHVQM/ra8Bw72t5652neaSFZn89560+APHSN3ukjBw1TOobV7POLbJi+ToZf8JpcsC4w4z3gRO151yL1ttPzlZzPi/SADWPnDvvG3nppRdhSxApiY5fASQFj9T0r7KyktSAdDnooINl8eLFRpJRXl6OT0MZYMwgOerIo+W4Y4+n1ikwP0LMdF9BAJVzOPVTNoeaAW7564t/cu8ALs57um/+1/vXQJv6nyoR+C4rwIIAu8Y/6RYI2DXWwZ6FrYCtwO5bAQsE7L5rZ8/cVsBWYBepQG8BAgy9n2ZdJ8DBasLGn9u8LVJJIxdKakArWvl6KPYxNPD65wXz5uKgn2Qo+o1Eual5oMb2tbZ6jAeAp65JWmmiw2AUNLV5ZAMU8tS0NCmEWdAvK1uamLzHxsRhIIi2n8YtmiZdzQSb3S0SgkmhAgRhCTFSVlcNUJDkAAGkDhQUFkgU3/U8W3GNjyJVwOMNADhIMwwATSIID48w0oCjjz5ajjnmWCb7cTJz5kyZPn06DvrrZejQoWaivWHDOs631bAFmtCjv/76mwAM0XLPvXcRlTeHRjfE0OpVFuBqArCADu9qrpdjf3WSnPeHKwzQoI2kutXvfCAAmQQ+DAGBrfKvJ+6Ryuq1Ul5WDJvBw3lmALT0lWuvvY3nvfLeB09KwcYS4h2b5crLbwAgGER1oUl8Z1OGgYILaiqoxoGaEKCyildefUmmAwaoz4A25W7WrU+fDCkoyDcmjQq4ZGT0MUZ++fkFBhDom91X/vSn82Xs/uN4D1KTkIgurX9XxJ8BHpwoy/9/09fbX292kX8et9tpWCBgu5XW7thWwFagl1TAflL2koW2l2krYCuw/SrQK4AAaPra8GmjFxIajEy+w0T5zfv2a8lfv844/ycnJ0te/wFQBzqgakdgPlcjrc2YAcIi0NQB+mrTDK9fu046W70yYsAgWUsUXH1jg0hEqESg+W/itbVV1SQPVEPZT2DiHsdEuUEG05jXwzIoQ27QCIigXvUJiQlSQ9h9va9Vcpjiq6t7HR4BQUyPfQALOv2PjsZwjvPBJgBGgsdMkrXpb2/vNC70+ppHHpnGxD/bUMZ1ej1p0iR5//130aoPkGFo2IuJNVy3bq1xjL/ppptl1Mh95LF/PkLs4LsyZOhAqO0VMBBSJSyUY9Gkrt+wGgnB5UzSzzW0cp08O3F1/1uTvv3uUt2zNtA+9PjL5PF/3QtgUY0vQgOMjngAmwFy1TU3Sgysi3rkAu++/xRGgqtl5PD95dxz/gLLI9YkKpit228OflaASgE6OtsM+KKZBDM//1SmTHmA9dToRnXxbwUIyJSNBUg1MHjUuowetQfAQAlRg2UmmjAtLR1JwF54MVxqZBbGKNKwD/TLOehO9Frcvktj9/6zK2CBgJ9dMvsGWwFbAVuBLSpggQB7Q9gK2ArYCmxlBXoDENCpzTTTZJ3sAgmg+XdD3y+UlNQkKSspxgzQcd1Xkz4FBSJpmsNgBbTRpBdu3EAzGIDTfAAT5kpJRfPdTlNesi5fonCfD8eUrri6HIp/q/EBUFlBAgZ+zUT9JSWmGBlAJFPkRICG0ooymnWXMQlshikQnJwo1UgLtOHXZjsU74B4fAbq6molEAPBWJr+NuNv4DLTeTUEzMzsY7TkeQMHwQ6IwAegUIYMGYLh3SIpKkIzb5IEOpjiBxqwY2Ae4AZXXVxcaBztr7v2Fpl8951Q4GfBGoAST+Z9cFA4DINkc/xWj0uOOuoEOe/3l2+6s/QcQkKguu/UjZVrbwHkeE3mzZ+JPGARko0EOeCA4+TwI06U7NwcaZNW+ffrT0lx4WKpKG+Qiy+8TgbkjGL9IrY8cybzYEOGqu9o5xXogIFBTOQHH75rohQbAHgiIsJIf/AAOjTgC5Ama9auNIBKv379JC01XRYuXGoi/yKRVCQlqvQgUPbff6wcc/TxJg4wJDjMPOZ4ESjrYKcW0B58F6qABQJ2ocWwp2IrYCuwW1bAfqTulstmT9pWwFZgV6pAbwACtOvroNlTx3xs2gzlvpHpezX6fzULDKELXLNmjYSj30+hYS8vKTG6cA9NehRu/h7M++pqqiUtOUVcUOlrmaKHMektw1ywiYbfxQQ/hnSBUmQGwUz0Q9F5R0DfryGKMIzGsYMOMAVPgJVr19BQh+FqT0xfaZl4oyPEZT7J0KxrQ0oTn0xD2QiYkIxcgA7WZNIrUDFwYJ5JLFCq+h577CnJScny2GOPGamCNqduJAc6tVcgICsri4Z0f/TrZfLZzE8M5V/1/16YDX/+0yVSXlEqr7z2LI2/ZtUHQWc/iMa52kgndOp+yCFHM0mfsCl2zs8I2H76cj9d/sc+1vV5jfhzy9SHJ8ucb2aaxjwpLkOuvGoiJo2JJDN4ZV3BUvlqzgxYGwuoT7ZcdvHfeVs0E/rvAwHt3BNB+EMoqKLSgPqGamIB35cXpz+H+3+s8ZQIBgxyYcxYW1tl0hg25K+DERApe+21D0kLLsCItQYIyEQ2kAM4oAwQlW1kZvSVE0882UQ8bgYC1ABwV/qbb89lZ1bAAgE7s/r22LYCtgI9oQL2I7UnrKK9BlsBW4GdWoHeAAToxFc3Y9amDSX6/Hb038uXLGYK3EzznUSMYIuUQ/NW+n9GRoah08cTG7dq+TLJISkgBrlAM1R01YOXFpcgG3BJCo79ETThXqzoFy5cYAwGSwERBmMcpxN4bRjzMQ5sZt+hMA7KqquFvlGi0JjD7peMftmyNl/p5jFo3ivNORp2AOcQwfEUBGjjeKEYEyYDQowePVr6ZGcZGcMDU6YgN6inmQ8Vj88j2RgCVpRWGrf8hx96xMQKagN//AnH4DHgBoAIkKzsTHT1zmsKiEhU7b9O+qdNm0ZMXom8/PKLOPAXAwwcIhMuvs6cj9cDUwGDwg4a5wCACWdTcYPS6E0m3v+z+TXx/+t1/lg9xvJKo+/CBdraOE6Aj0ZdgRKPzFs4S6Y+OhXAJkb2Hj1OTj/ttxKfmGqo+972Bpk1+32m9iuQDxTL+BNPlUMPPoYzxNTRJ8YEsuukzfkrZb8dpogyJ/TPs7/8HEZFAfT/9bJkySJq74beH2Y8GYqKNuLjECuVVSX4A8SY+6O2pom1rpaM9CweC5fx44+Xk8efDjDTBhiAfIAFDiSmUG86vafU3yCQdfQnMOhj3VMAduo/AvbgO7wCFgjY4SW3B7QVsBXoYRWwQEAPW1B7ObYCtgI7vgK9AwhwJsp+IECb6+KSQlVwG3f4cFgBVaXEATa6jdO+Tt6zs/pIRUWF1KH5TyfKr6G6xvyssgH1GlDPgbKSUgMgaCvZzvs0iUAnzGnEyjn9bADJAbUGAIhlHy10pI3ExUXFxZuowUSm/gpI6ER/0VJ1oadjpdmORAbg64o8jI6KkX322EeqOPY+5M0nYvz34IMPSCDT6kSYBe1o270AAbHR8TJ8yGg58sij5JCDDzPH1mv57TlnyqWXXSyPTJ1CI1tGqkAOU2631HBeSlmPBuxQ7fpf/vJnJu1fGSCgT0Y/+ft1t5vGVdDIa0NrnOw3feoSS8d/QZ1dBnw/+mn8y4GANh9NOuCFBKhhXwu1aZa/XTMBSUWrHHjA0fL7312EdEMlG0zag0iEcFfIa/9+BrZDOU14hFx3zU1G8uBqbsXkMb77yXcBGUrZd86vjSZdj9UBoNPqccOi+K/UEuX42aczTVpDk6uBWkfBsCBeckAOjIFEWbliHUyRTpgHaQYAysnpJ/ff9yDAQiSghd4ReFGYguGzAJChGxwEAwSo1EI3BWLs1jsrYIGA3rnu9qptBWwFtl0FLBCw7Wpp92QrYCvQSyvQG4AAXVoni10j3HQ662NK3mJiBE2cINPfThz5fC0+XPVDpJaUgNWrV8vee+0pkUzDizdulAD1GSBZoK4Gwz8MAFU/XpC/UZqJ7Usi7q8dlkEb+y0uLqbRhtqfmkyiQBQJAaEAAO2yobBQKkglyGIa78ZtXoGACydcJG+8hZM/QMCcud+a6bzKBsoBIEK7kgXiSAc449dnSDSv16SBOd/OgZK+Eg8BYv1ogkPDQ4m1q5DwkEiZeOskGT5iJNPvUCQJMArwRHj55ely3h9/L8+/8LQ89dQTNJ9iGAE1NfVGTqCsAQVI7rzzNnkPk8FK0hHCcLz/x5THATxotNG5t/PdGN1t4rZ3AQE/4MS/5V+jnwoEdHtdN2P99navBIUwve9oYcq/Rh6e+pAcfcwJAB1HY25I5GIHrTbASScxgqVl6+Sd919B4rFWDj3kRDnuVydy7uFm8h8YEGJi+TZvnD8ggLI71BdhwcJ5Mnv255I3qD8RgEfIXZPvMACRxgWWl1UB1nglLZ3kBVet9O+fY+QYa1bns99Qyc0ZZECYelIk+mM2ecXlVxt5gDP5577rig3Us1Smhz7uj/5TQMCCAb3zH14LBPTOdbdXbStgK7DtKmCBgG1XS7snWwFbgV5agd4CBDh56v4sd53IduIsvxg9d5rM+vwzOe74E2XtkhVE/sXIrC9myjHHHivr8Q3IghlQBxugDbCglca5FPPAmqoKhzlAEx1Jo1/JFFqHvgnxcTSO5UzvKyQOzwBG1UTJB0jOgIEy84uvpKquTvrh5l/J/k4+5RQjDdDnP/nkE1mNFEE1/soGaCR9wLACYBD07Zsjo4fvIX/684Vy7m/PFje+BeU0/vraiKhw810lBKeferacc/Z5yAxiTdPbxnvVPDAal3v1CFi+fIlcddUVcv6ffw+j4EFSBfKM/r2ac0nk+ekvviDTHn1ICqHBt/k6ZdLt90t0XJIBAjQOT4GAzcF3fiBgczTeln99tuLjedNBaO9bGpFIBEl1VbnKUW8AACAASURBVLF88flMOezwoyUuPpUmnvPBANALoKKTfJe7Wr75dqZ8+dUnhrlw9dV3wNygDkzgVaNvKPpbRPKpNMB/L7TDGmiUfz7+GBGLdcY/YfDgPBMVWFFRhT9AI4BBi6RnJJHYEE09IyV/QwFrXCtxsUlywLhDaP6vlQhiGWuqaw1jw4M8IIwkAf8hFRBQz4HAoBADvKjpo8oOVBJit95ZAQsE9M51t1dtK2ArsO0qsBW/aWy7k7B7shWwFbAV2J0r0JuAAG3+zGSb+MCNNPQuNPYaFZjK9L6molIaaPpKy0rkwMMOk/nffmNM5NQ/QCn/Hij9CgR4XHXSUFOFAV2gYRRE07CDCEgM32uqqjD285iIvyLSCLShj46NIzEgVWbPmSOxGAHm0IBrgsDgwUMkn9cMGjbUNOwfffJfMy1WNkIIuv9AGvyhxA7q1H6PEfvKqFGjZfnKpTANkuS+++6BydBsmkltdBUIuGzCX+WUX5+pGYebG3btilWjzvm99tqrTLJbJG9wX7n33skmiSARjwNtSpOQLTz37FPy2OOPSj6GeI08d+Wl18qI0Xs7zTTyAEdW4d/8QED3O7/7xP1/eQL8j78xHKgTyUNnpzbP7TJr5gzONU5GjBoHCKCNfQjNNuwNNWLsUHZHo7z97qtM9T+R88//i4wacSBTfNXgs96AMUE04FsyAlQO0MZjTsJCQCAyj7JSwIBpks99ofeDRgW2wgAJ4P1e1lQjAocTx6gMkmXLlsMkiJC+2TkARwly8423s+bJ5qLUfNEFSyQE6UYpcpP6hlpJSUkhfjCbY4oBXjQBQr+UGeBnB+zO/4bYc//5FbBAwM+vmX2HrYCtgK1A9wpYIMDeD7YCtgK2AltZgd4ABKgW3jSyAAAKBHiI+SsrK8bhP0ASmNyrxnvjuvWY8oWSRZ8AzbuWYb6SuTsM9b9Tdf807/VM9D2NdfgBtMqaVSslAdp+XW21xNPsh0DVr8SlPzUphSl1kJTw8/r8fBlCM1+DyaAHl8Cc3P6SmZ0tWX37mec6OJkCzAVdAAYpaWmykn32hba/cvUqycagUBv8tLQMTOhO4zwTzGT6vffflmeffZJmNZV0AWIFMaZT/4BLLrlSTv71aeY6lQ0QrHF/XSkD6hfw2quvwno4jua5U15CLvDEE08CEOCFkN3XGOb95tRToNWvMh4BhQXFctop58jpZ/4WVkIHMgN0712ggnO7KRDQLoHUs5VahiGf0Om3mgdq46zgxFZtAAEdeCdoo97YUAVYUS190eAHCKCLkSP49w/dHtr+0qXzZMZH7wIIuGjKJ/J8NF/df0XQn7dkL+iEXsEGlVe0kfqgoM+q1SvkhRefQxJQRp3CjMxDDQs1hjE8IhQfgBzDBFnFOkXh3aCGgOoXcPSRx8qhhx5u2CB19TUkQpSypi4TQXgszJI+fbJIZahCJhAuI4Yj3WBtlMmhIIQFArbqTtlt32yBgN126eyJ2wrYCuwiFbBAwC6yEPY0bAVsBXbfCvQGIMD0sLpEBgzoZGLbYCa8ATRiNUz3Y5jgtzQ0ShM67/UbNkDrj8XsL0CKS4ukT2amacobaLbDmNQv+uZriaIpVF+BEKa/q2na46Hju2n8BvbPNY+rv0DOgP5QzpullWlyanoGzv7tTN7TxMcx+2Sxv4YmWbpqhfzq+OONTn3Gxx/LuHEHyFPPPC0DBw2SAw48AN3+HXLbrXcwid4DkzydMgfI735/NnT1ShMRWAs9PSQ4wkyugzCpi2fCP3LkCNl3zD7G3X7kyJFGJ+92u6HR+3g+kfOrgTr/N6jvheynzujk8/IGon+vlzPOOBXDwC9NssDgASNl4h2TaZRhJ0Ct/25qgAIBHTTQdZjqxcbG460QTlMuMCW0UVcw4Gdu3c0Iu4AAbdRXImkYPmK4WbyAQACHbiCAY/TnkanTphDVWCm/PuUkkhX2AUBQwEA3xyRy86YAgh9E6DB1CQ0NNrR9BR7WrFshb7z5H5k/fx4AR7Np2P3u/tkAOLGkPWzcmC+FxEaOGDHCeDbophGCuTm5vId7gv0pG2D8+PHG/HHtmnVIDlzUJRy2wmV4S0R1yRKcX2G2XyTjz6y/ffkOrYAFAnZoue3BbAVsBXpgBSwQ0AMX1V6SrYCtwI6tQG8AArQfNGCA6tw1tk052oFMtXGJDw4OktrqKinckE9EYCya9EhpQocfwJRcp7uDhwyWNZjz1VQhHairl/79sogVjJa1a9dIAPvS6bs+jge9ZKanm6SB2ppqyRs6xCQGNGPYt/c++8qCRUuYKsdIJPGAjYAAg4YMBWgolQwaepUXRODeHwRDwcu5zaURPeTQQ02TrgZ0QZj/acP47nv/kUceeYApdIyRKRx5+FGSkpwhQwYPl0mT75ECJtjp6ammOVc6+uDBg+XiiydIZmY/00hjSCAFhatkxcpl8t+PP5EFCxYZzbo2wbm5TNwDkRVAx28iPSEmMkHuvvdBGAmZNLdquufswtkcRgAOibJsxVIZiUGhGvJ1EpXgUPB/gRv+d4AAv4bfS7MdzPQ8ANDF7Nt/DrAF9DyaGhvllVdeloMOPgATxH4SitFhYKBKJpSioDt1oiOdrQsI4OFW/AVUx6/T/hkz3odR8CFAhsekQei6NwEWNTTUsWZhHD/YRAYqC2P+/Plmmh8fH29iHLXxb6xXiUg0HgaHyNix+8vcuXNlA4BSfT2mkYlpcuKJJ8MmGMR5hZoaac39jAD9brfeVwELBPS+NbdXbCtgK7BtK2CBgG1bT7s3WwFbgV5Ygd4CBGySB2g7yKeHZs9rC+ZC863Rf/W1tUz2E6SNF65eu1qS0pIlNi5WSvAHqMIMMDM9TRqRBgRAp09NSZbIiAjkAaskCuCgk7SATpo7jSUsLCygwQyVJBrypsYmfAKapf/AQRzHLZkwAcrLK2nM0YvTcGpjHg2bIA45QkR0pMyngTwQAEBBhgj2r7R9pY930gQHQ12/8eZrZPGib2VA/35GpnDn7ZNw+I+CEt+JgV2+uJhiP/bYVGmkiXUDQERGRtGgxsqpp54J6BFgptEhofgZxETR/H4k+wBQbNxYiOZ9CeBBtaG/1zfUSFJiilSX18sdd90j4w44GJo7EXy8Z0uPAHT1pflmQj5u7AFm+h0WGtklDegCArYAD37GX66uA/k8babR7mDirpIHlWs4QICiOk4E34b16427/7Bhw41RorIRNvkBGCDADwb4pQGO62G70hf0PmDtdb1mff6pfPjhezJvvqY3BGJKGCuJyEZKSgq64iSVxdFogJ4BGD4qi0NBBDVjPOiAQ2XEsFFIC5bLwoULTPSjehgcdtiRctCBR3CPxMLEaAVk8jMVLBPgZ9wNPfKlFgjokctqL8pWwFZgB1bAAgE7sNj2ULYCtgI9swK9AQjQabbquYOCNcO9Q7Sf7AxQRkAHDXUNbv/xZhrfSkb94sULZcz++0sFzv/hNIiLly6i8esvFUzvy8vLocwPRE5QjelblUQDAtThJzB00GCpxslf9d6lxWUmEs7laZYUJshlaMMPOuhgPAnKZejw4VJYXGLOAYs6DOaUUh/BdDlOwmgSwzC/q+R1mjigPytjQdkAYAxMkNvkTxechZ9BLVPvMDnlpNPkpJPOIPZQjGZ96KiRNOOtxu3+hr9fZ1gBHk+LREfH0rxWSkZ6HxN7x3CffTi0d6X0n3LKr/keZwwIo2ErhISSdIAhX7s3mGSD38ifzr8AEIIIQYCLzXr2dv7skyeenIaJ4SgZt/8BRA1qc90JGBBhAI5N2y/5pO5q1IPQ73eyXwUCdO06NZrB8T/kf+2G3bFs6VLDmohEs9/u03qpMWDXQc03lQY4KQEOY6FrAs9+2jhf9XZowecgBF+HRswjL79iAutbKV58IDxed1daQJzeMCYpIBnjR2UHqAygAoBIZQCjRuwpxUUlXX4Dyq7IlUsuvtSAEhBGnJhD2Aga9WhgDGWlAPDY6MCe+W/qT7kqCwT8lCrZ19gK2ArYCvx4BX7Jrxe2nrYCtgK2ArYC3SrQG4CAH1pwbcTU6C6Uhlgd+pUK3kqDrFKBxIR4Gvoi4uBooDPTpAxDP00T0ClwPH4C9Tj7e30eDOXUQK4fU+NS0wTr1D0Ih303gEJwWBCPtdEItuEx0I8GNRgWQCdT6zgm2zS4NIOJ0MabXC3GQV6TBgK7qO/+PtbpGmmAaYZdzZVy6RVnsp82mAY+uXfSU0QLDjZd8YL5X0lsfLS8/sab0NK/MXF4ra0u08ympaXQzCYDJAh/9nKdGocHIACYEBERaYz+Wlq8JvquiTjBRJINXJxTcGAUrvi58sjURwECVBqgzau6+CuK0i4LF82Tl155Uc477zwZOmQkjzneANrwbrFti0/qLoaA5iE4kgFt6LkeWAgbNqw3CQzdty119x1GYqGggmEV+ItrztfR9+tjkC64PiE1YY08OOVejALzMXmskJCIABmQmwdIEidLFi5HhvAfAyAVwfxYsGAeDI0FAAlefCZiZRCA0K9+9SvJzlKJgjb9WotNWgZTny1NDO0/Rb21AhYI6K0rb6/bVsBWYFtVYFv8erGtzsXux1bAVsBWYLesQG8FAowLftemoEAjDu9xsdE0ee1SyaTXB+1bY/d8OPWroaBKAMLCQgx4oCyAxKR4ZACFMgQPAY2iU6a/UugT4pOIAyymB+w0Ov1Q3Od1Sq0NYCQNvzbb/fr3NwZ/wSHhTJTDjemcRuGpXtxpcrt9vOkQHJBh9uwZ8swLD0D3x+XeFyZTH36JCXiofDPnG3n1309jdLfSyA80sUDTEdQALzs7ExAgFUp7LWBFsUkhCDYMA22OfRwv2MTdqQxBgQHTGHfp1+tJOkhPz5bJd90HI2KYmWCrl4DG+dXVV8rj/5rGdZbKbbfdLkkJaZyzXqMCAd3OfRt/Svtd9vUclZ2gNH1dx3S8Gfzr+X0Xfscs0HmeuuhCqckg5o0hGCk6Gn1lijieA4FBHfLWW/+WZ597SkLCAiUkMgDJSCL3QL0kxqfI6cgs1ANAEwK0xi7umwyiAccdeJAceMBBrGOEqWuQIgtm6w4EdAcGdst/LuxJb6MKWCBgGxXS7sZWwFag11ZgG/+K0WvraC/cVsBWoBdXoDcDAdpQatPtN2xro/nXSX8gj3mgfnfQ6LVCr9fHi4oLiQuM58/q0B8ITbyC5IEQJu6p0q9vLk1pFRP/AAmGEbB69Rqm9X0kOS0d0KAOmr8a2AVJH5zna2rrjRShtl6/J/K4NtA6jXai5H7IRb7D2yGT77lBVq35hmN3Qju/ihi6g+XJf74oLxMFGBMHo8HtsBS08VTduzIV+vTpw4R7g1RyruoXoNr5Nh/Xy7n4NGIQlkImqQglMB70OlUuoOyEMBrggMA2wJFW+cPvLpJzzvojDTIpC8gpJKBVPpjxBh4D76J5T5TbbrmT93F9AAEBXPv23PzNvp8VsHLlSmQB/TlfB8Twb99lBPip+BodqawCNQTUGjgxi6FEQNYbnwCVRbjdjeymXd7/4F15/sVnpP/gHDwgAuTL2V/L4LxhkpSUzGtaSIloNgDKUUccLqeefg6+AB3GMFBBlgBkJmowuGWM4lZGKm7Pwtp97/AKWCBgh5fcHtBWwFagh1XAAgE9bEHt5dgK2Ars+Ar0ViCge4a7/qxbIOZy2iC3QyUPwy2+qqJUli9fapp9D1Fzaiyog+W+xAn6aLq1eVRjP6WmdwACqAY9MSHZAAHqDxBDhF853gFpGZmSQLSf08jSiCM/8DGRDgpSp32Oqx0qmz7/QxNtt6tR7rrrRqlrKDFGgNdefZO88NwbNKfz0fdH81ilRMYwhSZesBqK/7BhQ40uPT9/I/vE+A7auja7ITS94WFo6dXYEJBD6fLHH3+cvPfeO4YtoMoErcWAAZnQ3WvE3dQhyUn95NmnX6J9hmmAQd+a1YvlP288L+s2rJRTTztfTjj21+YY+qX6++8DGVrbbdMEd2dx6M81NTVGytC9ft9jVHT5AyjJokM1FoYI0imlpcVmbYuKivBYWGXW3eNxG51/XFy0LF262LA6MvqmSwn6fzX/UxNFLwaG2Vl95ZCDD5bDDj2cdU2kZmRGsPYqB1BmgQIuygpwNvuryo7/V23XP6IFAnb9NbJnaCtgK7BrV8B+uu7a62PPzlbAVmA3qEBvBQL8U2XHRM7Rieuk2PjQaddI09jYWId7fLxUleMPgCncp59+ImMPOBBTQTdN9nqmw0kGDNA8+v4D8qSupkFS0vpIJaaCcQlx5r0V/BxD/nwo0+MQ6Pc6LVaNeSAggNP9d7WLHNPf6OrxN02/mU6vXD5f7rlnIjr1CMMwSIhPRaNeJWmpfcizHyZZ2Wny/oy3ZH3+KqQKw6SWpr8Y2r5O6j3o1+PiEmEt5GAkWCjjxo1DZvCFuFtcNLFxMm3aVLwF/iMvvfQif44nNaAO9kAwje4+smLZeqbmITL+hNPl9388H0PEMnnm2WkcZznvb5Tbb58mWVkDDQASCBtgkxHfpvteTfq0npuBDtMab2GC8NP/knxXzuGP4PPv78eAFAU3tO4txEIuW7pMvpj9uaxcsQSvh1oDygTD8FAwQb0TIiIcuQC8AanFcDEAcMULCyQ8LNLIOaIiYyRv4BD57Tm/JbZxmJGPBASGm2t3t7glItxJBtCa6LUbw8MuGcovve6fXiH7yt2lAhYI2F1Wyp6nrYCtwK5aAQsE7KorY8/LVsBWYLepQG8FAn5ogUzDpgkDnW1E0HdIs6tJomIimYw3qmcfEYPVZpKfnp4h69evMfGCQTSQSvtPSEqRFjwCVIMfSbPogmIeRxpAVVUVgEGKzqUNEOD0/Zsn5N/9IOve7Drn2C4FGxfLzTffYMzsGuqb5IwzzpXhw0fxNZJ4QtgCd9wqCxfPkb65WRKLGeFXX31DvGE0TWgYCQEeGAw5cvllf5WHHnpIzjr7VHnmmScxKWzC/T5dHn/8n3L33ZMAB2ZLLrGETU1NsBqiZSOgwohhe/K9RPLyhhNBeJp88cUsWbd+BaaJIi1Mzx977DXOz2+K911ZgN+tXxt/57md0xD7EwMU7OmE6dBiTB8XL5or6zeshb2xGmZBBeu5HmlAiLiaXIYVoeCFD7PH3EF9JRQJxcb8AsnNyTX+D2oG2OZtgyGQKocfdrgMHbYH+wwDqIkxBoy6+a+5A4NIBwwALNk2xIjd5t8We6I/XgELBNi7w1bAVsBWYOsqYIGArauffbetgK2ArYA2Z5td83p5PbRp2zysxliuzUtiQDE6+nRpdruY7EdLc6PbTNnjkxKg13ulhHSBnJz+mAv6lPTPe0TCaQiVZh6GUaALLXl0NCaE2hBiGvjdYv/QB9kmqYLpHH1IAN6WKf94APggQv5w3gU405/IObRKA4yFyy+7FLChXOITo2lcVa4QDmug0bjht7i9ABNhst9+Y2XypHsBAJ4FvAij6V0rJaUlABaRSA7ukuuvvx6X/CI59thjDWPgqisnMAVvNkkG6iGwaNFCE3WYkJBgGl1lQGRlZcsddz3M+TlpAVvS//UqHVM+hxq/c4GAzSBExyYgwOdtZn1CDetj1aoV8vIr0w0YoNGHCrh4WE+NFUzLSqLxz5DKykrjHZGUmCxr1qyVuOh4Yw6Zlpwp0cQvRgPAaDrBUUcdbWoYFRndxYRwPBsMG+QXMiF6+V/LHnn5FgjokctqL8pWwFZgB1bAAgE7sNj2ULYCtgI9swIWCNi8ru0069rsGUs5pAH6tWH9OskbNNCwAeLRo3vcHgCADiL8Gox5XgKP1UPXT0zGOR9dfhBO9O2kCAQo3ZxJcJsXLwDo59oSK/3c8a53th/zkHcm0k56QHtHq0x58Dom0SWybm2pvDz9TfwLomhC6+W2W/+Oln0J6QTJ0tBUJ03EBubkIAHYWGyo6gpKKEPhmGOOlRtuuAlN/HJZumSRJKckwRyIRQbQIIcffoTccP0NctLJJ9PAHiAzPpwhC4ggVDlCQeF6GbPfHrIBdoDGKirQEY8soanRIwcddLhcdNnVXSCA1qz7uNsPBOg03gECdl4TrGkHTj07ASc6WeOSkiKZ/eUs6rQeQKQYFkQ9Pgv1JklBTQ/Dw1UG4JUq0iKGjhrIdbcb+YC31WNYDTEx8dwHPrwYRlGRUNggicYQUkEYTVsIBvA5grqmpqWZY6txoHoH6FpYz4Ce+e/oz70qCwT83IrZ19sK2ArYCmxZAQsE2DvCVsBWwFZgKytggYAtgQDTgBsgQJtYbfjxCcD0r7qqUpJTUwzlu6aqGrf5YGj3TcTzpcEKKJUs6PeaTBegKQBGYYAPgGrj1XuA/RidfNenlh8I+G777D8TfzyeYhLulgYo/dcZ3X9FWYs8/dRLNLCF8g8YAstXLIJ2HgDjIEoqqyvU7ZCkgEyi7SrNBNrrUTAjQH7/+z/KeX/4I6yGFsCEdTKYyMPGhiZpJm6wT2a2VGO6l5mRAZOggQl5o2mQ77r9Bq6hlWQEn4zaYxCsgPmwAWJlUN4oWbuqRH5z6m/lrN/9oaux/S6koUAAKIQx6tOr1ESB7h/ZP0RC+f8+0v2v/7kf+/o+ogLb1BgRYARk5LOZn8n8+fNgASyTeKQdZfg/NDc3UMNIQA78IKrqpBavhzYYFUFEMaZnJ7KLNq6d2EUYItrsR4RHAwS0yR13TMZMMcNcp66xMiMUSMovKMCDYJXss8++kpKs94xxnuiSC/zca9jKv+D27btkBSwQsEsuiz0pWwFbgd2oAvbTdDdaLHuqtgK2ArtmBSwQsHld/K7+2rArGOBIBToNFd7r8Ug8Zno6Udbnm9CSB9NcBtJ8h6AP15/hE2yxyM6HlIEVnIb5e59a7H+TWGDze3V67ETdteFuXygT77yCzPsgmvDRcuLxv5ZJk+6RstJSwwIYNnQIWvd1JrbO4/HK0KGDZd26daapVSf/xoZmueiiCfgKnM25K1Dh0PiNsR7ghDFL1NM0pn4iq1etxQTwZh5w4zOAjIB0gP79AQkaNC4xDLAjFC+EYLn15ntkzzH7UBefaY7bfOyPXWs92ttb+LmNutUTMRjDNcZ2k1w4B1O2hbr4K0vCMBcCu0UAch7txPEpyKHO/Q6HQs33qLHzo2IesCV4jbIs/Ndgmm3nOpygQJgZ5r0dJCO8J4sXL5WlC5fS+DeLWw0Aae4bGmokLT3JGAdC6cAUEkZHu8ZH+mTPPfeSpSsWc33BmC1mcDwYA5xPGMaBgQGhsuce+2Ia+Ef2rzV1WB8KI+mmxoNlZeUGWBk5cqS5h6KIF7SMgF3z38EdfVYWCNjRFbfHsxWwFehpFbBAQE9bUXs9tgK2Aju8AhYI+PGS+9MEXC6XmShrbrxfv98G/V83fVy/ftnmNKkOrd4BArShd+Lw2D8gxBtvvIqr/1M04SFy3LEnyXvvfoiWfaOhsCckxsMUqDZmdA79PZg4vXgaXZc514MPPlQ+eH+GXHnlNej/j++K+HOm090bUr85nh6/CrZDbU05BoF9ZMIlE0zEXmdAi4wclYdOvozjRtK0x8sTj78skXgf6OYztPdgA5L42loNCDBv/peSk9tHUpOzOL+YbsfUdAY9V3/FdGLfISFBTNzbNT5RGRQ08JsaerVZpEaa7BAYapp+JwWgK43AABgOAKARgErLd2qopo8+k/6gaQHa/HvwTFAwoQXafynygBqa/6joMN7XglTgc4wDV/Gcx8Q6ZqRlyZq164ln1DVvk9BwkcQk0h9CEQMAFsTFJQN+BMhdd94D+0KTArY0S9Rz0fuiuhpJCaBMSMh3WRG/7I6x7+oZFbBAQM9YR3sVtgK2AjuvAhYI2Hm1t0e2FbAV6CEVsEDAjy+kHwjQpl+bTRMrRyOq1H3/z/4M+192O3wfCFCjunZM/4LQpCsb4YknHpWZs97B5b9RYqITcK8vphmNkIz0TKmoLDd0dwUC1LVem/uoqAgzhVaTv7/97Rq55urr5DISA9QnQBkCzvl+HwhwJu6Ow30HJoj5G1bI5ZdfjqN+JQ1wtAwAGCgszIf5EAkzYU+SCv7hzOnNRJ7GnJ+93lZZsXIZ0/d35ayzzpTc3Fwea0Nz75+EO4CJTvVNQIMhV2iDrzvymlhFAwAABmgjrSZ7rRj26X6V7dDqbTF/VtAhlOiCMBgK/rUJDw83AEF8XJLR4oeGhJrpfSeggj4epJINPRrTfj1+oGr+2zymyX/zzf/Iiy8+Lx7M/uIw/gsEcCgpLjfpAgGBCnLAEPC5DHMgMjIMuYiL73EmxvGk8afKoYcezXu64iC7bgS/B6df5qHnqedsN1sBrYAFAux9YCtgK2ArsHUVsEDA1tXPvttWwFbAVsCmBvw/94A2kP5GfwsDP4AAfdz//C83wvs+EKCno819YFCHtHpcct999zCpXgi1vJkG38UUWjAHTJea6lrTEGtjHBUVidnfSbJw4UITV9jU1AAzINGkBFxz9fVy8EFHyGmnn8mInI5bOfXf2bRZ1U2vSRtw2nC5/tqrodIvBhhA4R+G14C04C0wUBYtXCZnn/VnOe+8Ccb3wDHha4MtUC5vvfW6LFu2TP7yl0tkyJCRxrDQh1liKNT67taIBgRQmUIXhd8wAAIbABqKZMWKlbJkyVKYDrUGROiAJWDYBsoE4D819dPpujlfjt+OMYOeg567fg8PYzrfGSzHHXcc5of7A1wEGtBGIx7VzFHPJwSQICC4k4n/Srlr0p1maq+xidkkISiboLy8Cu1/itRiAukhPSEqOgKJQ4hhAyiDIzd3gFSU4xNBIsPJJ/2aY/3me0CA1lTPp/s98svvE/sPVU+rgAUCetqK2uuxFbAV2NEVsEDAjq64PZ6tgK1Aj6uAZQT8+JIa7blS0rsZ3XWP9vNPfX85K8BvG2jaWnMizgRZWQfKChC5beItaP5X0JyWmQl6cBA6fZ1oInbLfwAAIABJREFU02RrxJ1OmU877XQ8AE6XL7/8Qp586kmjT1cg4OmnnpVXXnmNZjpATj31dBrgCDNt37w5Znp6TcYzgOfUWG/+vLl4ANwk++6znxx9zBGYCRbLw1Pvkb33GU2jvkoG5+0BQDEN6r2yJAIBDObJSy+/CAhRKRdeeJHss/dYGu5AfA3CDWPAkBCMCYECDu1cm49jtssqqPjz5s2DdVAm5ZX5vMeHbj/SgB1ujAzdJDToNQap676P94EehGDSqHGMWosMDA6Tk5MxSOxjDBP1Gqqr6zhuGBP7cOIeY5AxBOHyH4vfQYQkJiQZ+UIS7ymv2IAJ432yeMli9pMpzcQ8qu8DkIJSEszrNB2iAymBD5PAWKIjAwM7kDvkmChBj4cJPxKBCy+4SA444EjD0ui++SUM3e+fXy4h6XH/7PT6C7JAQK+/BWwBbAVsBbayAhYI2MoC2rfbCtgK2ApYIGBn3gPdgwT959FJI+/GsV4NCevl1ttultrqSikoKDSmfNoUK00e4T4+ANFy2GFHkApwnvEGKC7eKNdcczWT7BoZM2aM3HrrRCj+BUzxl8qpp51pogxDw7uZ8hl7u05ZuWo59P1wJuJZ7LtVnn32WUmCYn/C+JMlIixI5i34WqY8dBeTfQVFAqWuppnIwYkSm5CAA/9cmTPnKxIHapEDnI2PwXijw5fOMANWOOCGNtQ09ME+GvViWbFqibz73htSRdKBRh9qk6/Xpa9zuZABtKoUg0k+FH2d3kdHQcNPSJahw0ZI/9yBMnDgQJr7mE3gxfdXsDvAohIEJwUCDod4YTxUlhXJgw/BBACAUAlBRUUlwEGkMYdUIMaDMWQbrIyQkEg8A/AUgHWRlJQA+6JFho8YKnkDB8mMGR8Z08DjjzsBEOZ31E99EOxmK/DTKmCBgJ9WJ/sqWwFbAVuBH6uABQLsvWErYCtgK7CVFbBAwFYWcKve/v1YPJ/Pw0Radf+d8vEnH8jLL08Xt8sjJSUlmM7FMSVvMXn3QUy6x4zZXyZPvp9JtVLn23i8BV+Av8qaNaulb7++Mm3qozSz4fLVl9/I/vsfaEz5wsK769QdIKCgcINcffXfZOrURyQ2LpqpeLAEtgdJMFNuJeS/+vKzxBhWy0uvPs1+xgAsAByExUoYenltoN3NLZKTM0Cuv/5GCQuNMjR59SOAL8BzzQAWkQzZfZzXAnlgyh1M2F1M8CNIYYij0XZLQ30L1xVo5ABxcYly1JFHS2pqpgwaNBhwIseYCEZE6H5x7DPAgsNe2Gwo+N1FcIwcnc1JKFBKfyPmgM0tTfLe26/L6nULSQyolrS0dHN+yooIC4sAFCgBrKgyCQg1NU2cfyQSDa+kp6cb+UBWVh+58cabqPNVAAMeGTx4sEyeNAVGgBoG2s1W4KdVwAIBP61O9lW2ArYCtgI/VgELBNh7w1bAVsBWYCsrYIGArSzgNn17B5p3jbxrk2/mfgkb4EYm/Uyim9vwB2gyTa268qlJ3pDBw2XixLuYREcRLhBsZAStnkaZPv1Fef31fxujvvvvn2JM8jTWMEjj+fTtGsnXrUlWqr7KAR59bKp8PedLufTSCTJ2zIGY6ikdvwMwIFg++/QDaXSVyXMv/BOKfJSRGmjznpgaa0CJQImQ226dTMRenjHaczU1oqlHwgALQA33KspK5f3335RZX3zE9UQzbYfyjzEf6gApL6ug4R8pY8cdLqNGjYbmnw3IEMkZquZfjQs5h5Aw4gTVVBCd/6YYRk0bQO+Pf8AWW5fvgB8EUABADQF9vmb59pvZ8smn71MHBVLwHqBo2dn9pBn/hS+/nA2IESpx8VGcmxuJQjDMimZiGtsxanRjvtjHRAAmxCfIw488jP/CMzJ79hcwBZLlgfsfARCJ36Z3gt1Zz66ABQJ69vraq7MVsBXY/hWwQMD2r7E9gq2ArUAPr4AFAnalBdbJdadUVJXIxNtvwjxvPY1motRUEn3HVNpLzJ3qzPfee2/521XX0FSnmRjBzg4aZPTrOnUvLy+VCy4432jnH330n4AGaOf1ec25BwgI9AMB5hPUMSv0+lrR6y+XazEIzM3NkauvukGyMwZ00fXbpb6+Qv569YWy516D5e133pA9Ru+Fb8FGycpJMZr8U8afK2ec/kcAiTDDBFAAYPWaxQaYUO3+tEceQAZQJn37ZnFNG7vo/52SmZ4rp516tuyz7xiJQ9qgsX1qAOgYMzqxjPq9HSaDghVB+AMYij9sAMes0Uk5+N6GbGLTFtBh4gFnzHhbPv30PSIXIyQ1JVH2GjVGRozcWz768ENSDt6DCVAu2X37SHFJPqyJABgOmaQUdOKJUA1Q0GpSGnQNNJZx/PgTZcSIEfLEk/8iltANI+ABGAN9d6UbyZ7LLl4BCwTs4gtkT89WwFZgl6+ABQJ2+SWyJ2grYCuwq1fAAgG7ygppU44+HaO//7z+sjz+r6mkAYRD1Y8VV4OXOLsS6PKpNKi5csstt2Jwlw2t3mtc8k08nsrycftXPfwTT/wTE775GPpNkahINbnrYgN0Tw3cNDlvN+aC7haXPDjlfvnoo49kzD5j5Lab7pT4xBQHKyDB4Jyzx/OjW0pKN0hfpuhK4S8rL+R4wfLUUy9LdGQa0/lIqcRx/9rrrpLklCj5zWnHyd33Tpb42GDOPU0WL1pKYx9JYx8ox/7qFLn8iuukg5+DcPBXJkQQ032TQtCVKKCmiH76vzb9HQG4CLJpEoBu7SYW0PEhcDaVOvAcYITZusCO+vpq+fjjDzj3fICH8ZKJyaAEhMnyxSs496dk/fr1kpqWxMS/EeZDtUTBBkhIiGLKHysLl5QYU8T0tAzDCIiOVm+CDrn77nvk9Tf+LXPnzoMRMBWJQdauciPZ89gNKmCBgN1gkewp2grYCuzSFbBAwC69PPbkbAVsBXaHClggYCeuEo2uz6v0e42ZazMT9Llzv5Zpjz6CPr0ST4B4Gu44yc/Pp+n3yMEHHy5/ueBS6d9/sL/L3XTyGsHX6oHSDq2+uLiIafVTcumEy2loE82U3R98oB+c2lTzkNN08z5nAi9ICl6Xp59+EnM8l2T2SZMjjzgGI7zfmudvveVmWbj4W3Ty1RITFyaDBw2QwvwKGZI3Qm6/HSNBjAvff+cdGu6PzOQ/IzNZZnz0LhF7bRIJEFBSVCuNDT7J7T9SzvvDBTJmv7Gmbw8KdhgAahb4vze/p8KPv1JZD7rfDpP20Amw0gILocB4GWRmZBkDQ73+wM5WmTt/jjzJ9a7PXyvDRw6VdcQJhgS1SyI+CTnZmbJq1XqpqOuEIRBpPAI0mlGjC9XbICkpyUQUPv/883LHbfdietjHXIdGHWpKwg9HBf4Ae+F/X7R9RQ+sgAUCeuCi2kuyFbAV2KEVsEDADi23PZitgK1AT6yABQJ23qqqh10Hxndw6g2tv6q6XK6+5kro9hVM6VtNLF4n0+jS0jIa0Qy55+4HoKj3NRp9nZ533xQIUDABazzThM6Z860MGzZc4uNUu+58XGoD7J+m61RbI/x0oK5RefqSgo0b5WZiA0tKNxK9F2li+I444ldy7rl/kLsnT5avvv7cnKfH2yQDBvYTV70HXX20/OvJp+Xdt9+RN15/QxKRMpw4/jh54YWnmdj7iO0LkVJlDrSHyZ57jJMrrrwedgBNM4fUcwhCquA0zdumSTaRjgoGdDEeFOjQJAAFGgIC+NpUixb54vP/GiCgBsZAYnI8fgAFEh4SIHn9+/E9SJYtWy3tQUlIA1qkX79+0tBYb6IPQ3gugcSEtLQ0AI39ZMigvfgaZa7Di/eBShpsVODO+3u1OxzZAgG7wyrZc7QVsBXYlStggYBdeXXsudkK2ArsFhWwQMDOWybtWb1E5YUS0adsgLvvvlOWLV/M1L0BCno0DvVZTPdLDdX9hhv+LnvttR9O9ejUw6O/d9Lq7t/R6TXa+bY2aPZ0+L42/bP6AygIoEABhoItrWaqbdz0eY8T2+cz0XhNmPw9++xzNPyzmIIHMj0PNo3+mWeeA31+g3zyyX85hodzbYKpECu5fXNlw4aNcvhhR2K29zX7aJXTTjsVQ76PABOKACIGyerVq5AnxMoFf54gv/rVyQAJmAgCZKiMPzg4iHN1Gmf1AtgWm2EEmE2jAH2G+aA/OxICZQM4cgMqLw/cdxfX+qUMHDIAj4Rl0tRYK5HhITIgpy91aiapoUJa22No7ttk+PBhUt9QayId2bPxJtAEAfVw2Gv0wTL+xNPxC2g2sYaO0WHXryjdSQz2t5ZtscQ9Yh8WCOgRy2gvwlbAVmAnVsB+pO7E4ttD2wrYCvSMClggYOetozriK43c5WqU995/S95441VppNEMDw9HCtBK47+3rFq5Ri66aAKT+aNME6spAG2+dpz0tZnfvKlBn375fBrTt4pp9lKprCpnP06D72puEq/HIw11LtOoqqeAAQlgI/h8XvYXzHk0YYjnMTGE6jeQmppOOkAzk+9MGTZ0uPz3vx/TRWPch+u/RvINGjRIiouKDZig2vk+mZly6GGHypQpDxrjvbq6WvG2+OTk8WfKGWf9Du19DNADCQcc3GEuaIveZqQL2qRv600ZB05UgqEfdBEFnGOX4XUwceLNsC8qJSUtUVatWSrBvC4XECABkKOqssKkBjS6Qw1zITIyAnAkGLlGNMyNChgBseJGQpGSkiIRoSky4eKrpX/uAAdegekRHNwV02iBgG29rD1ifxYI6BHLaC/CVsBWYCdWwAIBO7H49tC2ArYCPaMCFgjYMeuolHX90om9fteJsU7pPa1uqcYP4Oabb5DSsmIaznDjTq9T+8GDhsrAgYPkz+dfYt6jPWWHobkHQel3GmedgLubXUzgi2XBom/k88+/oAGvMQaA6q6v02udujs0fCjrmOR5PIAGdKvazCtwoI6AERHhBgxw/oyBoM9tqPTKPtDGdsCAgbJ48RLznuiYKPTyFcZB34ABxQoGBMl5550nCxcuNOZ7ev5r166VgQOGyP2TH0MykGQiAAM5htLzlREQAKigrASl7gcHYWi4jTajDuB6HQ8EBwzQ4xgBAjWpqa3FC+Ex4v9gPoQFMumvxqvBJYkJ8ZKXN0CaGhoBCsp4B9GH1T5MGyNN+oG7pVEio8IMGKA+Ch3UQtcrJjKdGoXKOeecI/vsvR+SiggDtqisw1yrYhF6vdtG/bCNqmR3szMrYIGAnVl9e2xbAVuBnlABCwT0hFW012ArYCuwUytggYAdW37HmM9PG29Df94gt956I9T0VTTsHtMUKxsgJSWNCXs2CQG3SxIxgR5PK01rKM2kIfqbOD2d5M+cOZP4uw8AEYoMI0D3rc8Fo2MPCwsx9Htt3jWNwDHJUymA4w9gvtDQ69be7mjpHcM7QAreExgYbFIHGhubzH5DQ8OM7CA8HHo/r6urqyNuMJfHQ00s4OVXXCHPPfs80YUp/LmQ5j5ULr/sb3LYIScaH4JO3qPteEgoIEa3+ELHH2Bbdcn+EfzmXxEUDPDguWCSFTiHzwEAnnjiMWloqGGKnyVFhetgQ9TJ4MGDjPZ/7Zp1hn3R2KRpCkESDkii19zWrmsQgpQjEGAjnvp0AohUApbESWxMspE3XHvNDZKVmWNAFHgBJgFBwYcWmBERkVuyOHbsnWePtitVwAIBu9Jq2HOxFbAV2B0rYIGA3XHV7DnbCtgK7FIVsEDAjlkOY2LXbdOGOji4XR7758M0858ajX5Li07hA5mmh5J1n0FjOkyuuuoaJukQ59Gka+OpU2WNuZsx43354IP3oanXSijT9wBM99QhP4CGOiQ0hNc0m+Zep/ZqbqebUvjZi5Ee6JeCBIG8T1kA+trQUMeAsLWVBpioPJUKqO5d5QWRkVGAES0YALab9/bv39+46ivDISc3x3gB5OUN5PUtRO2lE1+4CCAjS5568nmJCIqXYBrodgCKIK7N4CCbgAB/UbYlENAVI9i1awVMPpv5iVRWlklFZakUFW1ECrBK0lITafi9Uly4VjJSEiU9I0WaXS14ILRLXX2jNLl9MCtCJDY21tRKUxmUxRAeEWpqkZSchGwiReoBRLQmGjeoKRCaijByxJ7IOMIAYdSzodOswQ8nCeyY+88eZdeqgAUCdq31sGdjK2ArsPtVwAIBu9+a2TO2FbAV2MUqYIGAHbMgfiDALxFQKv2cOTPljjtvdGjnpvF20ZB3knV/umzcWCRXXnG1ZMIK0GZSKf4VFSXy6Wcz5K23/mNSBbShDg0LE1cTTT8NulL2dWrv8ynIoC75jot9XV29+Wpvo4mFVaB0dqPTV4kC4IK+VoEApfPrY8ocUDAiFEBBTQGDifjzeN2m+VUWgLIB1EU/P7+cY3XQDCeTYhCE3r5KEuKTFHIg/rBBxu53oEy6624IDEzGGY3rNL4dpkEIDAJn24QIbMNF6MoP7MYw0GuqrCol5vAWKSzawIheGRGdyC5yZS0mgZEYI+ZkpxkPhQ7o/HX1TVLF+QcGR3Je2uBHGemEMjHKK8r4OczUSmurwExiUiSRgrEmZaGjPRCGQKycNP402XP0vtQ5DLAkxGFjGDaH3WwFTLykvRnsjWArYCtgK7AVFbD/iG5F8exbbQVsBWwFtAIWCNhx94Fx86cBV0M+nbTfeNNVUltbhjygyTSWlZWVctFfJsi4cQdCsZ9uZAEaL+hyueW/H38o777/BhPtEklIjDHJAuoDoG74SVDxwwAEynl/Q0ODYQWYqEAM65Sa7ib+rrnZbS40Eoq7AxiEGJaBvs/razWsAN2fygOU4h4RHmno9GocqEBFRKSa5rVLn6wMAxqUlpSjle8j5eXVPO6TxMQEAxIoaOHDzLC9LUBOPuk3ctVfr5UAE5EoRvoQrPIG0wMpS2HHAQHtHR6ZePtNsnTZQsOs0IY/SSMDizdIZnqCRBNzGMFUv9ntkYKiUvHR0LfxJRLGtD8CuQNgB2vnhV1QiZFgsPotAH5oLcIj2zEOrEfCkYrPQKpJWkhKzJSzzjxX0lOzeI2wvgoIbI/r3XH3rz3StquABQK2XS3tnmwFbAV6ZwUsENA7191eta2ArcA2rIAFArZhMX9sV8a8Tg3raLI15g+TwEl33Wac/bX5dkO914Y8Kztb7r//AcwDa+SZZ59Bb36tfPbpZ/LKS9OhnLei1a+HWh8kySnJuPnXAQa4jPZewQIPLAAvQENCfKK0wC5QOruL58OYZFdV1QAmNAMaBEpmnywz0dfjKa0/KjpSaqrLkQh00gQ3MtmOQgrgQW4QbZzyfd52w1RQ3wEFDtqI5AsOoUHmmtLScky0nqYDOAaGgABe9S7Aw4Cv4447UW78+83S7lPmgUdWrFwsQ4cNU5cA02ArYKFmejpp1wG+E+3nSATMB/wWn/Jq+vdT5AOOBEMBDR/Ag9a3qamOcxN5481/yywkAi0wG/ri8F9eViped42EB/ukf990w4yorm2UZl+QFJXUSRLyjCrkBAqapJIOEBmFzILXKNARoMyB2jrWzkuto0zt4uLiiCBslr59+xl/BP3zUUcdI+PGHmjeExriRAsqOKN/NpINxUj8l+W/XvvbzQ74S7lzD2GBgJ1bf3t0WwFbgd2/AvajcvdfQ3sFtgK2Aju5AhYI2M4L0M0awOdroUEU2ViwVu6edIdUlFfSoIbS4DdK3qA8ueOuSUzZ42TN2tXy30/+y7S9HOO61dLS3AilX+nooeTbtxo2AX5//DnYOPpnEtsXERFNvF2EDBkyxMgD0tPTTbRdWlqamVpHRqrzfSyTcH1fCBT5IkN3ryGxYNnyRWj6v5Z161fSPLcas7/GhhbDJKD/N8wCNQRU34GwsGDDFMjMTJeSklqeCzFGhqqRV6ZDdHQ0rIRGc1777b+/TJ50r4Tior98xbfy4Yx35G9XwRAIUKaCpgTgqK/mifgUaCyhwCbQRnmLD/ctTAUdD4P/b1PARUEAjWXUyX9FZbm89fa/ZcHCuZxvkWE1tAPEjBi9tyxdslDaWutkYE6qJCfg9E9z39YRKgVl9eLrjJBS2A5ebxPPJRjqfwzMiCjAAE8rKQxcX0RElKTAAgjHULGoqERKS0u6ahBl6q1mjGqmePzxxxvPgI6OEKIS8XOg81cQRv0EFAzwy0Yc7wStxf+6Svv87l4BCwTs7itoz99WwFZgZ1fAflTu7BWwx7cVsBXY7StggYDtvIRdQICJsQugCYWG//DDD8i3334tPmL8lPavU/uHHnpIMrOyAQUa5H1MAGd8NMM0lfqVAQOgHNBANek6eW9jmqwGfb865jgZM2aMeV9Hh8YRquO/o13XblKp60pH9ycVaAPahk+Aj+cjoMJ3dHoxBnTJPx9/FODhIwMsRETAEKipNs20mguGh0Wb9ADdp07GGxvrTMReaVkJzAFttvU5D1PxGGN4qPIHjdvT78o6mDjxThkyaJj8619TAR82ym233SXhoXFdrACl6OOEqCAADTBnzHljqsf//ZF7W6YL/G8gQFfT8WGAeYFkAZKCzPj4fdgArxFzWAQI4DVMhyhAkcLCfMnOTJTsjHjpwAPB1JZmvaapjTjGenG1ksKAn0A06xMQoBp/IWWgn6lFO4wHfX18TJwcdMjhcvBBh8g777wrM2fNMkCNsjVUTqA1V6aBrtN+Y8aZGMZAEgX0sSC+lBGgMg6VSxjJhEkbsL/ebOe/lTt99xYI2OlLYE/AVsBWYDevgP2k3M0X0J6+rYCtwM6vgAUCdsAaGGkAI2SAgJXLlsgDD94jbqb86sYfQyN5xZVXyrDhw2lYP5bXXnuVZhVjva6UAY3u0/F/dGSMHHLIoaahjIqKkb45Oea7r7VVQpjGm+m6aSodMMDfXKogQSfTgTSZmmvvPK4JAm0Y4pXIw4/cj+nfBppbbZpDocLXSWR0OH9udkzywmNMs68eAmVQ6fPy+tMkF9Poe3kMnTyMBu1mFURQL4Fk3PdLeV6vlyPL4LwhMgw5wGeffcoZBsu0R55mn4nGgFCb9YBAr9Q31OFbkGDo9CoPCKR53hIIoHbaMf+EmEF9nzFB5Bo7OqAzUPOPAAK+mP2ZrFu3GiPAakwCB5i0hQCAgiSkEDGRsBxamtD2hwHKxEp+QaVUVDfL/7V3HnBSlVf/P1vZvvTeu3TBAiLGGmNPt8VETfSNppnE6BtfjfGvxsRErDGaZm8xGuwlWMCgggoICkjvnd1ll+07u//zfYazXDeYoLsL7M65fsaZuXOf9nvuMPv7nZaarqKIJlnsqd4P6W1StDrA1lA1oFv3ztIuv33AJE0TAaZq/H9ftfyfeebZwe2/uHiHTJv2hrz//jwp2FYQ8MvNzVVxpTp4aEw64nAZ0H+g9FQBh3UlqZdAnPyzbgSBPRM89sKd60M0EwIuBDQTsN6tI+AIJAwCLgQkzFb7Qh0BR6C5EHAhoLmQjfZLfHssxNnffstNGis/X+P3tweL+elnnCHDR4yURx5+SGa9NztYmbEmk1kfq/Hpp58hw4aO1FJ8PTTmvF2Iw4dsQuix2AfirFb/mpqYEtJ41n8sy/Hs/0q0dwbb85oYf1z2yVOwas1i+f2dN4VwACz56WmZ6mmQrNdkSn7bbB2/Romr5hJIp6JBRUhk2LlzZ01uuDmQ/FR1aS8rIyGhxs/reUQCwgKq1LKek5sZvA26dO0oa1at1vmlhHHTUnPkpt/eJb17DdZ2WtFAvSNS06pl0UcLVWAYoZ8jBGjmAL2+XggIAoAJAXgM/Oc8AUEIAG4l7IgVaZrPYOnyhfLEk4/JrHfeVA+LMi3LODh4B1RUlEq7vCxNFthBqlSUAfPC7aWyZu1WzcWg6y6vlZLSCunWtbPOp0rnVhnmgoCRruvv1KmLZLXJkDR9gFXnzl1kwoSJMmH84TpuPIRg27ZCKSoisWN1EH6YXPceXYOnR0mJhh107Bz6ydbSg3ExR4UAXA/8aNUIuBDQqrfXF+cIOAJ7AQEXAvYCyD6EI+AItG4EXAhonv2FkELOSQyYloaVt05ef/2f8shDD4Tke+lqQT/nm+fI4EGD5JZbb1XX/y0h6z+x+KNGj5HPf/54GT9hgrrmZwZLfSDA9fkGPoEo7sGvYq0S1iS1kk+++QZ59723ZHvxtkBQ8/M6asb7LvKlL50unztyotw0+RqNqV8fXPghswgLuPuXq+U8PV3LDeq6MrPypXRHhfTSJIckJOzfv5+sWLkseBOkpydpyEJnyc5Ml8WLl4ZKBPl5XeTE47+mY5ytIkiakucKKa8okMcef1TO/dbFuk7KDO7ME4CXfFhPPMki5Jv4+v8mBOzCCF4NYLj5r5Q/3H2bVgyYq33WaH6DbrJkycKQr2H4sCGyQ3M0tFFBA1Fj+UqN89fY/bokTWaYlCFFJWXSqUN77VZDGIREiGWaD0HzG+wss5iq6+qkVv7s7OwgYGRotYX27TrKqad+Wbp26RFCLVh7PORBBQ4mGLxD4mUOScaIB0B8j3V1IV9C89yT3uv+g4ALAfvPXvhMHAFHoGUi4D+VLXPffNaOgCOwHyHgQkDzbAYW8BD7rtZ3kgRifb7iisukQhPuQbyvu/4G6a4E8rLLL5Ntmn1+y5atMmzEKM20f6KWD5ykJDs7TAwSmRyIZOCNnPnECasx+b8eMU0G+OqrL8mDD96n424JosTRRx8jp3/9TCXIPSUnu63G/6+Sm2+9PlQaKCkuV+v5eiW0KkioR0HbtrnqGt81WNQ3qHjRvVsv6dGjlyxbujKUD0xLT5Gu3TpIXn6mbNqkpQ7bZWmSvXx1y1+qlvXeOvtsue7a3wXX+hQVSF7+5xR5+umn5ebJd2nMvJYWhDDres2DgUUT60+4QLzk4H+xlkeSM5oQsGz5IvnLPXeFqgXpbXC/j8nKFR9p7oJB6mWRp2JGqa47T0sibtI1a0LHtIzgzk/5wKIdVeqN0V29H0qUrNeEDP94GqTsTPjHFteEMI7c6j3sAAAgAElEQVQ69Qjoqv3kap/tNawiR/r26SuTJh0R8FF/CHUG0GSB6r1ByMQuLwd9H1MBRD0hqrW6guaDDLj40boRcCGgde+vr84RcASaHwH/pWx+jH0ER8ARaOUIuBDQPBscd0+PW6RrYpXyrrqlP/Dg/ZKnluNvf+cCdY/vLS8897w89tjjGhowSg45dLwcdPChSiLbKlGME38s1MHlX+PpPyYARMnuzunHNYLdfPCx5dVpNYD18v+uvVpWrVyvpL69WuK/I4ceemhwi8dtnfKATz39N5n+xlQNB9iipQir1YVd4+U1TGHkyJGao2CsPPfcM0raNbu/kuV1Sp5HjRwjG9Zv0wz5/YO1fPobmg9ASXNuXoZs3rhOKxh0U/FAEx5uUqJdUilf+8o5cuYZ31RBpEyuve5KFRXWyY033h4IM7ilpLQJyQo5klMAMp78L1mrDXwWIWDhonny1DOPywsvPi0HH3ygVkiYKanJ1RoiMEhd9KvVeyFDczZUan6EglB9gXALKisUaynAAhUC+vburZUQiPWvU1d+Dc9Q1/20lDQNm8iQgq2FWvWAJIxaVlGFjAIVdSjdSH4FPCUI/+isrv8DBw6R0aPGh6SK9JOUHM+hoMEYOh7eAju9IUhKiFeAH60aARcCWvX2+uIcAUdgLyDgv5R7AWQfwhFwBFo3Ai4ENNP+Kicv10R+mZmpSii3yW9/d0OIi//JJT/WGHp1qdckgE8+MUXO+sY31UU9Tcv2kTiP5HttNHa+Rs/Frd8Q4NSPWYgjP30R3l+nBDJuaf5PR62GA0yVhx58UN3de8mPfni5ZGXmh3h8suljLS8u3iq33PZbjflfE4QAkgcecMBw+cIXvqBx/IPkj3+8U9dVppnxS2TV6tVKcIfK5444Rsn92aGcHoLBw488IA8+dK8m5tusFvLMUPKwT7/OWoIvXlqwqjJZPjfpWLWyV2kSwam65jQ599z/kdNO/VLIexBKCAYPAJIm7nzo65RkSg5+eo+A2XPelienPCozZ83QsIth8o5WbBg4sLu0VVK+Q0MbUjUvwtp1GzQMIzu46BMCASZFhcVSrEJBHyX0pWU7VJyoknZt24bwjZHDRmsSxJGyfMlyKa8sDwkUSezIfGkPDggYVBjo0KGjek70VEGgl4wYOVz69u0pWdmshTVRTlDDElKytI2es+oBzXRberf7BwIuBOwf++CzcAQcgZaLgAsBLXfvfOaOgCOwnyDgQkDzbAQl/pKV+GtKvJCxftGiD+Tss89U4p2rruC1snz5Cundu7/mCtCM/yTTUw5PfDwtktR9HIM4wgFJAfXjQCrjXgENfvqsPKEKAbUhqV78oJ94q11qAUkC//b3P8q4A8dK755D9Qot86cJAttoWUDl4ipA7NB4/vly622TNWxgm4YzVMswFQF+8YtfhFwH999/n+Y5eC2ECZDQ8Eda7eCfL0+Vy372c42Rbxes6OQgqK6ulO9977uyOMThp6q3QapUVBVI7z5dNVQgT9tWyNbNxXpdTPHIDiUNu3XrL1dffY0S5h47rfTpKgqQUJCkekWadT9HscqNCAHxsItdx05sQo4BAyHukTHjrVfkjjsna5K+TrJmzWqNy6+Wtvla5SCrjWKeGrwUyiu0BGJuWxU+tuhacvSchnDo+ovUU4CcAuREqFAPhmy19Ldt205O/MLJ8tWvnB72CZTxYNi4cYN6N6xV8l+h4QzxRI3t27cP5Rj79e2v79PDZ5WVpcFLJKZVDdq17RgEjvx8zdHQvrP2RWiE/3nTPN/K/adXFwL2n73wmTgCjkDLRMB/KVvmvvmsHQFHYD9CwIWA5tmM2roadWWvkx1l29V9fpWS4F6SmZ5JsTjljbiBk0AwHg//cTL72ecTJf3WS0gOqMIC5LKqskI2bFqqYQl9whyS1RoNkcWKHYtpMrykavnDXXeEsneDBh0gR33uWDlg2FDJyEyROXNmyv0P/lXJcLXEatLkvHMvklGjRoes/Hm5SubVWp6i41CqcMnixfLjS36iWfNxl9c1BiN/TfA26NGzmxLrLiHkYcP6TcFrQqUIRSVTTjn5NDn//AuC631cx6DSQa1a61eFqglJdfl6jsz6Omntr7a2IiRhXLZsuVrd1eNAQx1oG0ov1qXHqwckV8ozzz4k9z14p4wdd6DMeGO27NgekwPH9da5xaR8R61s3VigHhIdVKwo1ZAHrcCge1NYuEO2l1TpulI1q3+nUCoQJ4WMjEwNK0iVa675lQxSbwiIO8PtWaJ/FmXCzMeSGYR1xQ//0+azfwNaTksXAlrOXvlMHQFHYP9EwH8t98998Vk5Ao5AC0LAhYDm2aw6FQKw0ZfhUq5l5/K1jnyc5JE5ngoACAAQ9OYtFRcvIRgXArDUp6YF14OQh4DEfHgcYIAuLd0h/5jyhHTu0l4mHjZRSwG2UyJN7HuNusLXabK9O+Wlfz6vHgS1cs7ZF8oXTzsjTlvxRNC1imbjT1LmXVRUKNf+8lq1bneQLl0g/T2kS/fOIeHfyy8/J08/86S0a5+n3hB9QmK9lStX6bxqFZ+OwUPg0ksv1zwE40OyQDD86KMFsnXbJpl0+BE6bxUC4Pgh70KZzitZKtQt//XXX5eDDzp0p0WdWcXU6q8eFZp5b1vBOrnj9zfI6nULVShoK/PmLldBJEXH6Kf9V8ialZskNzNP2ui17FOWlj4sKNohxeolUFRcqXNKDmUBq7XDkBtAvR7wCJj8u9s13r+tjkUlA6tw0Dz3kvfa+hBwIaD17amvyBFwBPYuAi4E7F28fTRHwBFohQi4ENA8mxqs0pSHq6mUNOrUaXr5pBDfHhcD4pZtCGTz/pRFhQCs/snJSrCRItRMHy/VpyEBGsdONvvSsmIt8ZenJJsYdyW4QaxASKiW63/9C826Pz+47l95xQ1aCaBT8CRg+nVk9deuioq2hSoEEOcyda3PzcmTFE2oJ0lVQYS4/Y6b5dnnntY+a9QDoU5j5fuG+PktW7Zo26Lgmp+b206+/70faGLCMSFB3481/OBb554jEydOUgjzNEwinjsgSS392wo2a5K/Enno4Ufkexf/QEMHMjXPAbH3Me2/VmbPfk+Fh7/L27NekUPGj1LRYaWsX1OkuQDyZfjobloRQZMhlsQkR4WAZP2vtLRQ55uqfaercJGm3hPbNSyhSj0COgchgL0iP8CECYdprofLwz4S3+9CQPN8h1pzry4EtObd9bU5Ao7A3kCgef962hsr8DEcAUfAEdjHCLgQ0DwbEBcCIMlKujVLPIQ8uLwHIaB5vQAarsjmEiestWEu5CSgRB7kNi4WIAhUhrj8FE1UWKvu98Su4+qfkhKTq355mZL8QjnxhFPkmKNP1lwAmldAr4uLAXGvgGIl8zkay59KFn1NeEieAkrx1agLf0nJdvnF1VfKkiWLgot9sg64devWUHKvR8+uamlPCXkT8BLI0XKDZ531DbW458uvf/1rOe644+S7/3OR1NZkhoSKIpVILJr8718B0/vvf1Bu/M1NIcv/iy++KDuU0G/YsF7j9VfJdiX7NbFSmTjpUJnxrxlaKrBaRo4YJ7XJhVoRoUjSkrMkVkn2fjwjYlJSWiptO6gHQE2K9lEUhIAOGjYANuBEfoRLNOHjxAlHBiGA8Ao/HIFPi4ALAZ8WMb/eEXAEHIGPI+BCgN8RjoAj4Ag0EoHWIATsItlx4h21svM+es6Ib5yUN81h45v1PU64Idi82ikAWEh4E/xyGbGPrtvG5Hl3GNjn9pk9x8sT7spTEO8zHsteq7XtIfopKTXy/R9doIQ4X36mrvtt0tsp2c8OAgBJ8iD2eBtQ6aBGLedpaZoUIOQdIAxB7f8qEjz88EPy6KMPhXJ6VXpNeXl5sK5Tdk+97aVLt3Zqqc/SfAobVAiIl/DLyc5Xr4DtMnz4SLniiv8L44rG7ydr6b2y8kJ5VSsO5Knw8OKLU+V///f/NJFfnkydOlUefPgeJfAFeqnmLVARIyMzPZQKfPXV1zVJYIeQ7X9b0SrtL1VqVASordF7ROfRrn2Oni/Q6gZdpKBQPQ62lmk/lUEIqNT8CqyV8II77/yDhjJ0CmEdsRhiAKEXTXMveS+JgYALAYmxz75KR8ARaD4E/Ge3+bD1nh0BRyBBEGjJQgBkliRuxG0Hyr0zHp5nDogbZNMOrqUN55rSJb+h2MC48fJxO4+GeeEaeW8xnpWos+fKysr6GHZbOxb7f1vnfxMkQgw+YgoCSlwIIJzgwou+KePHj5Pzv3WhnstQbFOVpBcqac8KeJaVlUlmRkY8MaHOLxar1sR7Kgwowf79nb+Xl156KZTQ6927t4weM0pzB3QNeQkyM9vIb268QTZsXCG9tExfx44dtd8SDRXYHrwK8vPbhRJ/V1xxpeYuOHrnfifL/A/ek1deeUlJ/TB54omn5Lprb1AX/u5a8q9QrrjyUi1tuFgyspJUcNguPXv21HskQ5YtXaHQJMmAAQOkfaeccG1+bnspLihSD4cyrZxQK5UawtBGSyoWFVVpBYEdmmsgWSsdtAtCAPcVuQ9uu+22kNOARI9UHXARoJE3dAI2dyEgATfdl+wIOAJNioALAU0Kp3fmCDgCiYhASxcCzLJt1vGQHV9j3iHB8UR3cSHABAMTC5rSI4A5NPQK2OVwQGLAyJ0Vfrni+QN2Ww5wD25CEx6igkOwzO9MCsjnrH+3x8eEACvBZyELBPybEBByCsYPzRHw459eLF/58mkqBhymbv05IdM/yRBrasAaMqzO9SHxoPahZfGSUzXmvrhIVq9ZKWkqEFAmLzMzRzKzMpV0kzuhSjPwp4Vkir+64VqZNu2fgVATYoBYwL5VaEWBoqJiFRhyZED/QXLDr25WcSFZz22VyTffGMINjjvuWHnssb/LL6++Tvr2GRhCByZP/rW8+fZUDUnYrn2UaiLB8bJ69UZZuWKtigUdpWevbrJ5y2YpVLGhb88+Su7zpVI9DOqSKjSMQMUiDYnYvr1aQxfKdCmpWk4wW+dZGoQWRIVbb71dvQmyQw4FDw3YgxvWL/k3BFwI8JvCEXAEHIHGIeBCQOPw89aOgCPgCGAhj9LUFoUIU4cAQ/hxIYfsGwHGnRtPASPIgc/uNN0aYW6qxTI+JJF+4+NBxMOI+tAXalmvP/QzwgXiDwj4JxD2/zA51m1iB2tm7atXrw6W6/79+wcMmIfN6WNd1ZN7xtcyfLsmVj9XK0NIRQHc3qtryuXKqy6VH/7oYrXq95KaqvSQPyBWWyObN2/U2PwSnU9MRo0YoUQcHNSyrgR888Z10rFzJyX/Wl5Q3e9TUtuolZ/cAyRPZO+oYpAq997zF3n874+o9b40VAQQjdXPysqSbt266Z7WyMYNW0NpwLZ5neS888+TxUsWyAMP3CsdO7WVCy64UO756wNy4QUXyWGHHSnbthXJHXfcIu/Pn64W/nLJzsmUnj0GyIfzl2npwxrp1Lm9liws0fKAJTp+suToOCOGDdJxS3XcMimrLNE1ZEixlhWsKEuW7QXahwoBliOge/fucvPNt2jYQjtdJyEQcc8P9wpoqm9TYvTjQkBi7LOv0hFwBJoPARcCmg9b79kRcAQSBIGWLgSsXbtW48rXyQglocSW4yIPCS4oKJAePXqE91jrsTCTmR7Xc3Onb6otJlM+Ywf3eE0mF3enh2RbYsAo2YeJK9mN00d9REII9nBCpt2UlJTI+vXrw5qWLl0qBx98cL0I8IkeAfVjMAcTJTiJKBEXJsy7QZcRQiliWmbv17++Ri697MeSESzhbWTzpmJZsnSBHH74YbJsmWbjX79RS/xNDOUIY1UVGhqhggBL0z5qNPFgqooA8SoEekpzB1Sq10amxu5D+l/SBH+33HKLJvnbHi/hl50aRB0y9Y8aNVrd82tl48atilaaWu/b6z5u0Tj+nBCacOGFF8pdd/1ZunbpJePGHirvvTc3iBOpbUqltHyjDBs+RNtlyYzpc1VY6KXz09j/wg1aySFfhYfqEM7QsX22Chz5kqzCQUV1ieS27SSFBRU632xZtniNCiztQx4F8EZgwiOgXT45Ajw0YA9vWb+sAQIuBPgt4Qg4Ao5A4xBwIaBx+HlrR8ARcARalEcA5BCSGhLOKZFcuHCh9OnTR7PL5wXCWqoZ3yHkHPPmzZPBgwfvJOZ18vbbb4d2Y8aMqfcSwIoOuRs1alSwqm/evDm04WiYVM9uFQs9sJCDNWvWBPK9atWq4DaOO3tntYLnahK7ONHWwnRqATfvhXhIQjxLf0VFpc5PiXWDw4SKXQn9KOcXFwwsLwLzWLRoUUhehwABDhlKahs6ePxbvoL6sfAI2OUMQtJAhAnmShvwXb5iqWQpWR8woLfM+3C2HDD0AF1NupLt+dKv3xAVIDqoCLBUhZWYJuMbEsZmf96ZNUvbtZGRo0fJ2jVrpYMKFamp6epOjxcBFQvI1UBYQaXOuY1cc8018u4772jpP9zwM0OpxXhyPjw9NDRAxRUs8Vu2FapYUKpJATO1OkF2KFd41FHHyJLFSxX/NSGfQFWV9q3zqZUd+iiWsWPHyMIFK6Rgq4oTKZlhfyh3iCiRpuKERjVoAsEM6dO3m6JRHoSI3lrWcNWqtSpWiHy0aIN06dItrAvxQuMG5K9/vU9ys/OCR0CyigFspv9B4v+YfhoEXAj4NGj5tY6AI+AI/DsC/rvrd4Uj4Ag4Ao1EoKV5BEBSyTgP8R46dGggrBB8Cw3AYgu553x+fr66rRfLggULAknH1Zxr6WPx4sUCiT/kkEPCNR999JGMHj1aSV+X+pJ6lkfAkg9CvrH+Q7g5qEu/adOm0CdtGXfGjBly0kknhc/j5fVwr49XKGBOvGb8J598UiZNmhTmFT0gqvRn7v8mehDmYHkOEAoQQTp16hS8IRibzxsmBowmT2Tc6FyiY9KfzRdxZMMGtairBXzcuFGaPK9UCXySrNuwTt3oc+VfM96WIw4/LpBg9oEDnJkn/cydOzeIMcT5L1myRKZPny7nn3eBijQl8uhjj8mZZ35NLextQ5lCEgouWfqR3HfffRrf31f7yQuhCOPGjQ3u+JMn3yRz5s4J55L1+u6KVWl5mVrrCyVPr2V9CCHgXFRYFEi+XqkRD7VK6stUg6mQkSOHywfzlujnlUr8s1VgqFGvgnYy/IADZNDAAbr/B0nfvj1ky9b1ctfdt6sYkSyDhwzQdczWbpJl9tyVKkL0Ctb/mhoNFyiv1GSBv5duXbtLuiYg5DyH/0HSyH+IEqy5CwEJtuG+XEfAEWhyBPx3t8kh9Q4dAUcg0RBoSUKAxb1j7ceKbwcE+eWXX5YTTjghkPFXX31VTjzxxEDwIcwDBw4MIoBZ2D/88EONJd8mhx56aBAEIJDjxo0LVncbI5p80NoRZvDII4/I0UcfHdrz3rwMIMWQ+7PPPjuc53NEBfq05H5cg3X76aef1nj2wwKRb0jezaLP3OmbB3MxEYA+INeICKyDeTNnEyei9y/nIcm0ZR60Jfa+4RH1QHhHLfN9+/YLWft79OgibTI0Od/2rdq2TF544SW54NsXqaBRq7guUVz7h/6YH14JM2fODKIAIQp4V/zzn/+Us846S8MICtSL4F055NCDdb1agq9dnuYJSNYSgDvkgw/my4iRIyRTSwcWFGwJIQLXXXd9SEJ49dW/kFnvzFKRpyiIBOUacoBnQOfOncO+gV8g/yrQgBt7n5mh81GPgOpYiXoNpOq1HWX+vMVSF8tUj4As9SbIlW+cc5ac8PkTJFfnGjSaOrX0a6nBX//mGi0hmCtDhg6Sp556QqsH5KonySLto6vuQ2YQgQhPuP76G0LyQoQAjYRQ6YHygf4nSaL929mY9boQ0Bj0vK0j4Ag4Ai7A+z3gCDgCjkCjEWhpQsC7774b8gFAfCFfhVoCDhd5iDWkkBCACRMmBAL81FNPhdfxpHNxMvz666+HZzwBEBQ4KEGHBbrhYdZ7iC5EE+s/OQk4CEOAlFKKjnk8ptbuz3/+8xoSkBvGtkdDq/yLGg+PJ0PXrl3DGhpWL7CEh3gPYFFHEGBuJAFkHDwXWP/s2bNDmANr4bw9704IMFFj69atIZ9AwyPqaYCXRI8ePXX+aYrtVqmqLtN5pobyfyeffIoKBCXqDt9GOnboqNbztCACgA1CDAQdgQbCDM7gwf68M2u2TDx8gsbXt1dvg3XqBdE9VA3A/T9NkwUGDJRQP/HE34OAw3qWL18qV111lV5THsIIIPlpOg/c8BFYwI712MF7MMNJP1XDG8ori6Rvvy46l1JZu3qzns3W/IQZKkycLd/85jmSrmEBScn0pyEKusaU1Fr5wx9u1uSG+epFMFT+cNftkt+ug7zxrw903p001CFHxZCKUPng/674hQweNFT7VI+P4IPgQkCj/yFKsA5cCEiwDfflOgKOQJMj4PJ7k0PqHToCjkCiIdCShAAI5pw5czRB3eGB2EPKSQCIazykcJbGpkM+IYT/+Mc/AqkkVABLODH9RqwPOuggwfIN4TzwwAPrXfh5bxn3za3fsvMTeoDQAGnF8k1egkGDBoXwAoSIM888s56MQ4zNEwCizGus7q+88koQABAeOHZH3jnPtYQ+IABArnHXZx3MH0HgtddekyOPPDJ8bkkBbczo/WshDebRwGe7K5toeQcYl1CDAQMGailA/YlV6/3atavliSf/LmecfrqS9xrJz2ura2+nCfy0UoK665PQD3GGeSDGkKQRUeSCCy5QMr9c3njjDcXmLCXQGQG/jIx0dbmP53pIAxfNA8BePvrwI3LqaafpmrI08eA6xWrqzhwBRYH04yFQVrFDZs+ZLVu2bAk4cCDOWFgE+4c3RrqGNdTWlcvYg0bKnNnvy44SFYGSc2XUyIPkiiuu1NAAwgmoYBDPk5CmoQ9ah0Ee+9t9ktc2Qw4cM1yu+uXlWvKwg8x9f3nIPZCeniE6VRUlkuWHP/ixjD90IpJDvEpC+M8PR2DPEXAhYM+x8isdAUfAEdgdAv676/eFI+AIOAKNRKAlCQEQ1g0bNoQH5B5rP+Rv48aNsmLFiuAmD3F//PHHAzE3rwEgwo0ewthXE8EhAhygMeKU2zOXbiPDRs4hxVxv7vy42XMNFn3i+kkqyDgTJ04MRB1iHk3MZ+78zAFyimiBmz/eCfTNPPEesFCEaGJARAvGOf744wNhJszgoYcekh/84Af1IRBxUq3kdKf7f8NygTZvSDZ902e0vCLjW3LBhnkMFi1cHMr9EZv/t8cfka997asqDlCWMFXFiGUyYviIuKCgv8LPPPNUEGaI1WeuiB3HHntsGAuPjDPOOCOsNz6HeJhEqK6QpVUEdooer776mkycMFFd+XM0Br8s9JOlCQEpMYjHfbzAZbzc4K133BwwQJihKgTX4nVAXgJe19ZqOIS2y8pJk4GD+sjbb82Sqso0SUvJk+uv/a2KFRM0bEDFgjTt/2P0vUY++PA9zUGwTQ4aN1ouv+JHkqb79dFHq3X/qqVD+06hVCCVBhACJk44QtuzHhVX0Ew8NKCR/xIlVnMXAhJrv321joAj0PQIuBDQ9Jh6j46AI5BgCLQkIQDyCjm3OHoINu+xyEPsyQ0AAcbtnzJzkFUeWNJx5celnjh+LPm4sENQIcjRfADRZH0QfEvmh2s67vH0wVhYuyG09I+7PZZ+S1xo/fE55J9khRB1xjTCyHvGJ2cApBYizdy5HhL9/vvvB28F+uA1FvC33nor5CdgzYgIVrbQchVYrDxk/JhjjqkPh6C/KPG3kAcTB3hPW57jZLouYDxlylNyyiknhXGYK94XhDVQ/q9Ak/PNnPm24jE8hEgwBxIl4hWAdwAx/FQSYH3kF6ACAB4MJnjs2FGiZD9bBY8X1AJ/oAokPXaSfTwNQuB+ECJqtR1Wd95X15TKTZN/F8ap0vFKdF49dOwq9Uoo1RCATBUPamtrQjWCXr3Jz5CsRH6p5gzIkG5dBsptt94pXbt1QVIIbv0fFwK0ZoB6HKSmqtk/uUom33KDbNy0XtZqWcSiwmLp13egekHoNeVVcvjEo+R/LrxYBQAtf0hogAsBCfavZuOX60JA4zH0HhwBRyCxEXAhILH331fvCDgCTYBASxICjGBDOs1yD8HFGwCyyjk+w1r/wQcfhER2xJNDpI877rjwjOs6ZBrxgGR2hA9wLW1JwEdfWJoh55BvziMOvPnmm6E/vA5oS78QXhL3EavPPCDLkH6u69evX3gmaR4iBFZz5kZIAe7skGo+g4CTYA+vBuZlngh4PXA94gCiBmEPeDMgICxdujSslzHwiqAf3PMJkeA8ogXhB+QRYL6EL3Ce9TAOY5BojxwJ9IEggJCBwMB6EQ4eeOB+teafFSzzzIF2zB3PhriIEQvknoSLy5YtC+OfeuqpQbgAk7Fjx4Y8AXhKvD9PM//rOgnJSE1NC/NFKMDTgZCHTh07y7ixB2liQo3b1+sIH6iqUqu95iDgiJcarNbSgQXyk5/8KORNAFPwYa7gYxUddEtCXoPR6t6/YsUy9RYolfSUfBkzeoLccMPvQk6CIAQkxcUPqdv1p0SNritJkwbW1JbJ8y9O0flPlaKSAlmtpQkHDz5AvRVqNDwgWfJyO8jtt90ZEgfawfr8cAT2FAEXAvYUKb/OEXAEHIHdI+C/un5nOAKOgCPQSARakhAAOYdAcmCph7xyQFQhunwGGX744YeDNR1Cz+tzzz03lPqbP3++fOtb3wqeA1jnIZIQbis1iHs5QgAk1pL+IT688MILgTBTfWDatGlBVCCGH3JOP1QmwNpNmMB1110n3/ve94LIMHz48EDCTz755OBBABGHxJLQECEA6znW7a9//evBGg8R54DcQqgh0ljgmTe5AghlgEQzF+bJOazxjHXEEUeEPAmU7/vSl74k999/f6hgwBw/97nPadz9+tCG+HoSHELqEThYB20h+kzeQGAAACAASURBVOCJBX/ZsqUhoV9cyNiqVvXF6gUxVAWMzTqvHTJq9KgwtyMmHRnc9JkDeCNAkBOA8omPPvpoOAemNbGK4L5PSUHCDsaPHy/33HPPzmSHaZqBf6BsUMt7EE+yM8N+hESEIX+AVmbQEIjVq1bK/Q/8WcM63lLLfUXYO46Qa2CnhwSYtm2bq+79hXofxBMq1sZSQ36Ao486WX720yu0X00QmEy5RMIOSFIYL//HQQRCRUW5ZGQmybz578pf77lLYknlwaOke7deITQgOSlDystict+9D+qepdfnB/DQgEb+Q5RgzV0ISLAN9+U6Ao5AkyPgQkCTQ+odOgKOQKIh0JKEAKztuJtzGPHiGSLOM4IAxBbLPsIABI5SdpBxrPBY5YnrN5d7LOFcB/GGpNIHVncOrOZY/BkTLwL6gcBD3iH1EGvEAog5BH3kyJH1mfKxdONlQH/MhT4QBTgQErgewYIYekQF+iEBIO78CAIQdg6IMcSe9l/4whdCaABzxgJOKAFu9iRPJEEiRJ5rIf0kM8S74C9/+Yucf/75QQRhnYQwYPGH4GPFpz1YsBbEAcszMHfubDlw7Ghd5wpNtjc3CBV4U9CWsIq33n5T8ThInvj7P9QzoltoixCCOMA8zRuD/hBacvOypHOnzvKvf82Q0zXp4JQpU4LoUFy8I+C5ZfOWgB8p90JYgM6rti4WDw3Q17je08+y5R/KvLlzNCSgRBZp9YStW7eou361Wuk1GWAQUdTWX1ejr2MyaPCAMGf1L5BYdRv52lfPCe78CAG1tVVhnKQkFQEiQgB5EVJSkzSZYZksXDRfbtbwgA6dM2WJemDkqhdAVlaeXp8u27YWy5/u+quKHPkqMqiwELkfE+3fD1/vZ0PAhYDPhpu3cgQcAUfAEHAhwO8FR8ARcAQaiUBLEwJweQ9l4naWDoQgYhnHVR+LNCQUMg+Jh7DjAs8DbwGS41n5PYgoQgGEH4IMwTYRwCDFwv7ee+8FCzZiAWJCPIa+NrzHAk1bvBMg4YQIQIifeeaZMCc8EiDgWPUZ+9lnn5VevXqFB68h61jTIeSIGcwTYQHPA6s0gEBA0kDWxZj0B8EmTwFu+qzbrOOsH4GAeWLxR1SgH9bJGH369AnzYE0IBngHcB3zAU9LJvjhhx/o/DupOPG6fOUrXw1jY9lnXvSzbt3asAcLFiwM7QnFQFiwUAo8N1gXCRoZkz2iukB+ftuQA4HQCkQZBApwZw3sA2ECzIFreG+lCQkNgLgnaxWDsvIdKnpskHXr1wRPCYSfRYsWBk8FcgQkJZGLIEVJe47OaZUmCcxUDDKlfbtO8tOf/kxDJcZA21VgMCGA/APx/AhhnGTd37pqWb9hjfz00ot1D3NkS0GhlGuFgU5d++g1aVKwbYf85pobpVf3XioE7AwP8L9IGvkvUWI1dyEgsfbbV+sIOAJNj4D/7DY9pt6jI+AIJBgCLUkIwDIP4cSlHcIN0YY8Q2IhppBeI+oQTMiknUMYIK4c13euN5IJqea9laCLbr95BXAt10QrDNg5iDF921i0Z55Y7XGHhyib+zrXWIlCu96S5wV3eJ0z7+0c7cxKD0GGxHPYWq20oYUU8Jm135X4rzacsySLtgbEA17bmHEiXFef4Z8Qh0svvTSQctryuc2ZsAXmAuHHmwGhAVzxYDDM6Iv5g43ldsCjAnGG8AjEEZI6Pvjgg8FrwRImIpDgVcC4kydPDp4TeIEUFRXKM89OkYsuukgxzVFRIJQSkOUrlsqvbrg+eH3k5GTLtoINGtoxTEWG1bJ5U5FkqxU/VUsFpqSkh7247LLLwtiUA6QUILkOUlPVxV+9A+rUCyEpWUMGpFY2bVkvV175U60WkCTFZeWyqWC7dOs5QBMWaonC8jq5/JLLZcjAoZJcuzO0AD3BD0dgDxFwIWAPgfLLHAFHwBH4BARcCPBbwxFwBByBRiLQkoQAI7nRJXMOsgxZNU8BI8ZGqI3gIgpwmFgASaUN7Y3wNoSTazkgzZad34gt5ByCTD9WycDIL/3aZ9Y+ej2ihGXRZ3y7xkQDxA7INWNa/gC8AWhDPxwW2mDihoka0b6sIoAJF7TFewHvB4ixlRA0Szzj/e1vf9OSgV+rFzCs+gIYROfKurHucx5RhpCDhgKJ7RntwITcAYxF3gRIP94UeDfgPUDYAevDm4K1kYCQ9xB3xonFqkISxNRUyLdWEdD8ATNnvamx/H8JXhCc37J1vRxz9GGa3HGmjqclC9Oygvt/enobFZCq1OugXdjrc887T8Mbxkt+XlvFuEbPIRCxz4SFVKnwUCDf+/63pXefLKlQAWfVug3Sq+9gDRsgnCBdzvrK2TJp/OGSpDkIQhVCFwIa+S9RYjV3ISCx9ttX6wg4Ak2PgAsBTY+p9+gIOAIJhkBLEgIgkJB8s5Kbhd2s2WadN2u0WcWtrF70vVmuLUu/EeaGIkPUKo+QwNhGbk1QgEwbATahgWvMvZ/xo94KJkBAdumPB5/bHIzoc87EDbOsW7/m1WAYmKdBVKwwTwXmZBZ9QiNw8QdHw4BxsPITlgAhJ9M/55ifeUKYIGJYc55cCJZckfN2RAUY89ZgLhZqgTs/IQyENuBFgMUfEYHQADw+mB+YkEjx2GOPDd2Sf4AwjCFDBgey/u57s/TcaxpS8YHmDCgKwkBtrVYziFVqScNB8t67cyQluY3U1aYGb4DqKs05oOEFVA3gAXEnP8MRhx8pffsNkHZtO9VXoqBCQbWWIHz0kXu1QsPbUqaCwwqda7eeGnKiYQax6iSZePAkOetr39C8gyoMpOiEXAhIsH85G7dcFwIah5+3dgQcAUfAhQC/BxwBR8ARaCQCLUkIaGjZj7r4G0E2Qh51Uec1VmAs6hBOEwbsGQjNZd6s3kZ4LW7eiLaJDNbG2lmogRFim5u9N3LcUGgwEcDmbeKCiQ48m/BgQgdtjOTbGriOZIkWX2+hDtFwBAg4MfvRufI57XDvR3TAXZ++DQeeTUDh2cISCHvAov+Nb3wjzM/wiq7XXpuYYh4ZJr6AhYUbmLcEa0OAMOHBRJ9dQgjhDzEl6hXy0EMParLEd2XDxrUabrBdrfXV6kGQoe78ebqe5Ro+oOUIBfxSJCc7N3gf4HVAycPBBwyQrpqbgM9iMQ2RSEPMITEhyQIJBSHEY73cdff1UlJeoh4B6yVPwz0ys7XaQlmtDO03TH7w3R9JilYSSEpWMcCFgEb+S5RYzV0ISKz99tU6Ao5A0yPgQkDTY+o9OgKOQIIh0JKEgKbcGggm7vnEuBux5tmIqRFgniGpUcLNPEjMR9sowY/G9kNcjZjTFos7IoSNRR/2GoECr4Io6WdM+oPY2xyMJEOwzTvChArLMdDQgh8VLLgGiz8VDLgOMm+lCUn0Z/OjDUIC82de5mVg3hCELSAcUHEgKqI05f7srq9d+RMCemr9r5Jp01+VO++8PSQRLC8v1dCBIbJcvQoqK6ulFmu9CgHJSemhssKFF14Y1pipD9onhTwDhIvA4jWXgUZo4NigWRqCELF161q5957Jsr1su5RUVmjSwALp2r2n1KhHQHZqntzwy99oy/T4VF0IaO7tb1X9uxDQqrbTF+MIOAL7AAEXAvYB6D6kI+AItC4EElUIsGR5FtMPcbf4dxMDjHBbDgALSzCRgOtpb9Z7s6SbxT3ww52kPeo6H/UagMibBdz64tkSIlqOgIbhDyYEmOeBjUU75mEPW5MJBbwnMR/XUcaQNUXDFvicnAPRnAeWt8CEC9oyH+a9N4UA8w7QLA/B+r9583r5y1/v1jwBM0JcP+78I4aPkA/mfyhVGvefrKEBoln+D5twuFxyyU81tEATSwbCjgeDfY95Ea8cEKtROUB1ATwDEAkqK4vl3ntvk+Wrl0u1ViNYt2mDtO/QSdJTs6WsqEL+ePs9LgS0rn8O99pqXAjYa1D7QI6AI9BKEXAhoJVurC/LEXAE9h4CiSoEQPZfffXVQHrJZH/aaadpebv8UMaPmHXi5adPny69e/cOZP+ggw6SqVOnBss+JJvY9dWrV4fEe8TUz5s3L5TPw1JOOTzi5ykPOGfOnNCGEoSQa0rx0Y42xMhjdWf8s88+u95DAPL/4osvykknnRTCGWbNmiWjRo0Kc7K4+gULFgQ3f4g8XgO4/UPMSbzHMyUCOT9y5MjQhvUiBtg83nnnnfAZ5Pr9998P4gAVGLhm7NixARe8BUaMGFGfKNFyHjCmJRe0O9WEAwuVaI47mPJ+5AGoqq6QKVP+Lg8/8oDG/VPur1IxLpHsnEzpoSX9Fi1YFnICiLrtZ2Xmyy9/ea1MmDBJ8wWoyz/VD7SUYVq6lv3jrwitHGAHeSHx8g/VA5JIElkjDz/0J5k5+y1JyUyVzQWbJS+/vbRJy5HNa7bKPX98SNK1PGHoyD0CmmPLW22fLgS02q31hTkCjsBeQsCFgL0EtA/jCDgCrReBRBUCINj/+Mc/5Mtf/nKwiFvVAc5NmjRJunbtKs8//3wg47/97W/lu9/9bnCRnzlzZiDKEG3czRETTjzxxECaIdazZ8+Wbt26BUHhqKOOCs+QcD6DJK9cuTKcO+GEE4JIwPVk0Ec8ME8EiDnXTZw4MSTII3s+ggMlCbmOGPc77rhDvv71r2t2+6KQSZ9M/8wHsYKM/8wd130I+1tvvRWEDsQJ1sU87rvvvhAiwDXr168PQsDjjz8u3//+90M1ARL7TZkyRY4//viQ0M/CFvgmmHdBwwSBfNa8QgDVFWpl3fo1cvcf75SNmhugoHCTVgrYIBmZ6erhQKlGTWK4qUSxhOSnaunADPnDH/4kgwcNCaUCQ64Hqg6ECgH6v3gVwnCoTrPzfGgchIBZM1+XP9/7J8lpnyOr1q+UTp27hZKEhTrGb66dLJ3adXMhoPX+89hsK3MhoNmg9Y4dAUcgQRBwISBBNtqX6Qg4As2HQKIKAUZ8zzrrrEDwc3JygmUecvvkk0/KT37yE3nllVdk8ODBgYSfcsopsm7dunDNgAEDAjmH6L/xxhty6qmnhuz5eA9MmzYtlNIj/8Do0aNDTD5Wd5LUITZQ5o7M+CYSELOOqPClL32pPikg1n68EN5++20555xzgkUfoYGs+pDwI444Qn7/+9/LF7/4xeAxwDj33ntvsOhTeg+hgrYQeMQF5oqgwWvK8eENgFcD3glnnHFG8FBg7m+++Wbog3bMASs/Hg6nn356PcGPhi/Qxy4SHWfUzSkE4A0AW6+tqwmlBKe+8oI88uj9Uqox/IQJjB4zQvHdJtu31WjoA2UXMe8nyVdVGPnOdy6UNM34n4Lvv55L0goC/yYExOWAnd4ArKdWPTYK5YqrLpWUrFrZVrRFUjWpYMd2PWRHUY385PuXS9/eA+LrTvY/SZrvX6nW17MLAa1vT31FjoAjsHcR8F/dvYu3j+YIOAKtEIFEFQIgtLjzYyUnFAA3ekg91vbHHntMXcknBFd8XPIh82PGjJE1a9YEF3yyz3M94QLPPfdcINe40HMODwGEAq7l3OLFiwMB5zF06FDNbl8slPDDiwBLPeEIJOTDY4A5ITpgxef9008/HVz9sc5bFQCSFDKXZ555JggCiAoQf/rC7R8PAzwEECwQJBAyCC2gb/oq0IR3XMP45v3AfCD/hBps2LAhrBtBhDJ+L7zwQn05QYg/QoGVIrQqAHvra1GnsfsxxRGLfm1tlVL2avnTn++UJ558VPEtk1FjhsuSxSukuAhLP7kbNO+D5hJAhPnhD38kA/oPVcEnP1QS0K7qhQtLsPjv6yAUoVyu+/XPpbhsgxQUsw9Z0ql9X9leEJOLv/MDGTJomIYT4F6wt1DwcVoDAi4EtIZd9DU4Ao7AvkTAf3b3Jfo+tiPgCLQKBBJVCMCyjsWbeHrLis/7aFZ/CKKVIeS1VQqwjacd7a18Hteauzyv7TMre8h7c6unDwg/1xGPz3nIvh02D5uDJfSzagKWqI/r6YPDkvrRhrlZIkA+s7KH9Mt5Ev4hQNjcOIcAgEeBJVC0dhaywHvmiSDAfJrT+r+7L1dleZVa5HHrr9VKALWyZu1yue32yfLOu29qyENHyc3LUuFlhdTV5LBixVf3p00c09pYnQoCQ+WLp31FRZBTlLynhXXYGnn+9/XUKj6Vcs8Dd8j7H74llSoKVFbUSrcu/aW4sFa+e97FMmzoCO0rHmrghyOwpwi4ELCnSPl1joAj4AjsHgH/2fU7wxFwBByBRiKQyEIA5BfSC3mHGFv2fqsCYAnwgBgyjMWfw8roNawWEAhnqEEf/3miDWNEy+8xlmW/t8z/RryNcJsIYJZ3uz7qit9w2+nDSL5VLbByg7znsMoIPNs5xuB11OU/WhUhWjmBPnhvlQqiOQIaeRvuUfNYNcn+wLhaQx9myM233KiVAkpDtYCu3TqFhIHr1myWlOQ8xQIhhtKA8T1p27aduvlXS98+/eXcc8+XHj17h/wLiDBR4ePjE1G3gbpqee7lx2Xq61M0Y0ClelSUSK8eB0hVWYpcfMH3pX+fgS4E7NHu+UVRBFwI8PvBEXAEHIHGIeBCQOPw89aOgCPgCGARjqRLSxxAjPwasbUye5B7svxjLedAILByeubij2BgpNrIsMFo701goA/7zAQEs/wbwedzc08n+R/hAtbGxATzTKD/6PyipJ6xdmelN2HAxjCxwjwZTAQoLCxUwty2XhxhTCP91i9tGNNw25t3DFZ9xickIDk5JnfffYc8/+LTGt6xWcMwhoUcDuXqNVBRFpAI8yTBYo8ePaVv337SS8n/qFFjNERimPYRX4NhFt2v6JrqVHR4d+50eeyJP6tHQJnsKKmQTh37SnV5mvzwokukb6/+oRKBewTszTuh5Y/lQkDL30NfgSPgCOxbBFwI2Lf4++iOgCPQChBoyUJAIIX6gKwbMYe0m2s8RI+HkVcs8xB8c2/nOl5zjuR+WPwtO75Z5TlPDgCzGnPeLO9mwTeybgQ76jEAuSYhIH1znjGZL+cYm/GM3HOOg+vMzd/GsLlargALSzAX/+itaJ4GnLNwBcPHiC/9cZ0RevoDO1uviRTR0Ahbp63DvAno00IRmJ+FGzAG67NwBvOO4DkqmPwnT4fouqoqqoOrP+76b739hlRUlsj9998jy1csDdUPFi/+SDZtLJDcnA4Bv0MOGS//+78/l5zsXK0qEMfW1q/+EfEqAXowTxNjGn6lKVm4ZPlcufNPN0pSakyrFBRL5459pGBzhdx12x+V/7PGdDppBf8a+BL2FgIuBOwtpH0cR8ARaK0I+K9ua91ZX5cj4AjsNQRauhAAKSUBH8n5IOxkv6ccHgn9LC7ektoZGba4e4uVX7RoUbCEk1zPSCnXGBk24stnRqAhxQgIEE7Goz3jN3TrZw4WgmBCgYUi2PjMn9h8mx/Emb5NULBxzSMByzefUUoQDwJzcacdfVFdwCz5tDWvBiPs5DrYuHFjwIh5m7hhHgMmdFgYg5FlCxOw9VDJwMQMxiFJYTRcwOZAe5IytmvXLlwPTlHivce5BuIRDlJWXiR/f/JhLZH4tFYMKNbSh0VaCpHEjEulprpOykorNQ/ASfKNb3xTvQD6SJuMrIinBOyfB94Au6oefNIXjgSFWwtXy8+v+oGWEMzUdRRojoABUlGaJDf/5hbNVUD4gcoBxCz44QjsIQIuBOwhUH6ZI+AIOAKfgIALAX5rOAKOgCPQSARauhDA8imh99RTT4WM/5BksuxT7g9Sakn2jPxjuYYw434PaSa7Ptn9yZxPVn3zHuCa8vLy0EdeXl6wrJt128g+1/Ca8n9k7seib9Zlc7s3Im6eCBa3z3nmApHfsmVLINFGqikXSAZ/5kdZQxMdGI/+yexv4gSkmlKIXE+ZwK5du0r37t2D+GAeE1HrP+vs1atXEAL69+8fxAdLkmheCOYlYN4EUdJu3gY80xdlCr+m5flefvllOeaYY4IrfjRfAVUWcnNzQ/WE4cOHByw5ouEQn+SW3/DWrqmq1YoBtFWPgJnT5Pbbb5Ki7YVhvN69+up8lhIQEIj5Kad8UY479gQZNnyklg1M2yUEaJLBTyUEaMXC6rpiueCiM6VdlxzdqwLp2X2g9O4+RKsGXKxzQQCIe5744QjsKQIuBOwpUn6dI+AIOAK7R8CFAL8zHAFHwBFoJAItWQhg6Vi3KYcH2YUUQ14PPvjgUE4PggjphYRCxBEKHn300VDej2tuvvlmueSSSwIhf/PNNwMpxkJODgCzer/00kuhj89//vOhtB9EFoJ+5JFHBjJL33379g0eCQsXLgzWeIQI+pk0aVIgyLjcjxs3Th544AE555xzQonBQw45JJTimzFjRihD+Pzzz4cSfhyUKySU4OSTT5YVK1YEAYL1nHfeeUHEuPfee0N5Q9a0adOmIEBQmnDKlCly/PHHhznhJYCHw/Tp0wNB5+A1JQaZD9Z8DkQFDsoKYrGnf/qjPcJE1IrPvFgXYgOP1157LayL9VJm8Oijjw7CBmNMnTo1lC6cOXOmdOvWLVwPvuwXbSxPwqdKPKiGfCoBJKfEZOOm1fLb310vCxbM1/VkS15uOxWBNkt1Vdyb4tZb71RxZaRUVcQ0nCCe5FHTBoaKA59GCKBJTMrkJ5d/R1I0bcSateukR7cB8sWTz5TPHfY5qaqM6V6RT8L/JGnkP0UJ1dyFgITabl+sI+AINAMC/qvbDKB6l46AI5BYCLR0IWDJkiWByA8ZMkR4DcmFjGIxh5RDinGhRyCAeEPyccOHvEJCuQaL/KxZs0JbSD3km9eEGUD8IducQwyAQENq6Yt4esIK8C4wK7iV8uMZUk1/5AlArDjqqKPC82GHHRZEBEi4ucnzmmuZC2X8GJv1HHfcccFrgTkzV6z/L774YiD3H3zwQX04A/MaM2ZMGIv2kG2esVSbwMAaER0g5wMHDgwYIABA+PE8gLjPmzcvJCNkjRwIErj1c/2cOXMCgUcEWb16dRgLQeONN94IJN9wRjihX9YETlxnB8ICawFX86z4pPj8ht9EDdeXutqY1CWpV4dWC7jqqstk9pzZwQOidEeFjrlDYjW1KpIcJjf86kbd8zqdf6Zijes+vamSkKQm/k8RGoAQUJdUIdfccJmUlG+T9Rs2ypBBo+WcM74t/XoN1L7UG4DwAM8RkFj/cDZytS4ENBJAb+4IOAIJj4ALAQl/CzgAjoAj0FgEWqIQYBn+sS5PmzZNjj322EDcsb5jfYZ4QtJxl+c1pBwiiyiACz7XQpBpz2eEAOAmj8Wfz7AoY+HHcwBijkUesQECC7kdNWpUuGbBggWBnD/99NPhWog07vK4x2M5h2hD7skhwHWIBZxDOOB6SDefQaA58DTAig/ZJ66fOa1cuTKMi5WeZ0QJ1g9xxwOBeRKWwPwQBpjXyJEjA5HH/Z+xaAceXA+xh4QjgkDWmRf9LV26NKwVAYFrmBfzwdOA9ggerMvCLRAVECm4DnGAkAwEBMYDQ/YBLJgH+CLOIBCwDkIFuIZjT8MCAo1XUh7yLKhHwI7SbfJ/V/5M1/Sh7nNfxWltyA9QV6tl/S76kYYrfDWQdAt92JWHwHIE8CfEf/8zgjKEScnV8sc/3ypLly2U9RvxCOgt/+/qGyWjTVu9f0gWSO6Ixn4TvX0iIeBCQCLttq/VEXAEmgMB/9ltDlS9T0fAEUgoBFqaEGBx72wSBBPSasn0bOMgsBBWzhvhtPh6I594BkCqIcJWqs8S2UHEIbSQa0QA+mEs+rJM+/RvmfKtMoFVJbDShJYfAPJrc43WrI+2p1+rWGDlAWnDPCH3vLa4f65jrqw9EGT1LoDoc0C+IfOMQ5+0t2SBtOG95R6IViJAFDErPf0wBiKJVWXAc4F14h3AdZbjgDnQD/OzddLW1kIby31g84lWWbCcDHv0pVMOX6OiBeUDV69ZLL+58Tr1mvhIRZ4hsmrlmuABUK15BP76lwdl0KDB9SLDnnoc7G4OteqBkJxcI88+/w+ZNv2fsmnzBunRvbf86rrfquigYkYdVR/2SFPYoyX6RYmBgAsBibHPvkpHwBFoPgRcCGg+bL1nR8ARSBAEWpIQALnlMOuuWZNNHLBydla+zsrUmQcB7ewaqwpghNWS/Bmxpo1VG7Ds+ZDfKMm3cczqbOTZhAFrZ4nkIMDRknp23hIL2pgmFpg4EL0VrfKAzZ82CBoIFzzjUYBwwBGtYGAVFGiHAAGBt3FMCGEdNkcTNawPm5vF9HMdokIU+2jJQRMtDE/Wan1bZQbbzz0tH4hHgCQp2dewgOt/dbWsXbdKQzaWqtdFf1mxfLWut07SU7PknnseUo+E7vUlGKP3zKf9WiMExGorZe77M+X+B/4shUWFcsXPr5RhQw7Utaer8CCKgyYo9L9IPi20CX29CwEJvf2+eEfAEWgCBPxntwlA9C4cAUcgsRFoSUJANAu+EeLo7hmhtTJ3RuQta769tzYNCTF9moU6mtXexo1a862PqLXZSDOfmUhh5Nj6tXlHCXbD8nmWvd8s6Uamrbyglfezsn+45bNmK38YtbhHiXhU5IDEm9AQdc83r4Eowec6xjahwIQOKzcYxcLIvQkPYB4VX3ZXKnBPywcyD2L8V65cKjffcqOUV5SE3A0pWkqgrjZZ905nUpcmd/7+z6ECRFQ0+azfcoSAJB1za8EGueoXP1evjFS57eY7dCzKBqqYEqMyhf454n+RfFaIE7KdCwEJue2+aEfAEWhCBPxntwnB9K4cAUcgMRFoaUIAu2SlAM2SHCWv9jnP0WR0Rtjt2ci0lcOLEnojs/RhlmzzHOC6qOXexmFOWMGtpCCvrVSgEemGxDQqLBgZtiSDhCFYiUDGNNd7I98mYkRDJXjNWHgE8Dlk3yz4UTGBzyzWH+yiGfxtHoQa4Oof9U6wcAtbswkvFqpg5RXxNiAcwTwTothGxRwba09d9+vqSPRXK4889qCG+AMV0QAAC61JREFUQHyoMfuLQ0hEfn6eFBUWa46DrdK+XRf53sWXyBe+cMLHvBX2VGxo+K9AnbohxGLVUrxjq1x++aWh8sT5539bsw+0iYsBoXyg3pNePTAx/wH9jKt2IeAzAufNHAFHwBHYiYALAX4rOAKOgCPQSARakhDQyKV68xaNQJ2KEljna2X5imXy3uyZsmPHjlC1gMSEK1eslm2a/FAvkUmHHx1EjGjIxZ6GHzSEKORaqKmQJ598XCtGvB/KTXbu1FkvS1MRQEMC7PC/SFr03bW3J+9CwN5G3MdzBByB1oaA/+y2th319TgCjsBeR8CFgL0OuQ/4mRCICwF4BCQlJ4UygjEl6cnqiVGrnhCpGh7A+yQ1zScnpdWHBUTzO3yWYePhIjEpKy/Vig+bpV/fftoNf36oC8BOb4DQr/9F8lngTdg2LgQk7Nb7wh0BR6CJEPCf3SYC0rtxBByBxEXAhYDE3fuWt/J4skgLSYjFIOnxCgfxEA/i9pPqk0nadbvL7bCna6ePqipCKeKJJnnEwwwQAiK9+F8kewqpX8dd+lljVRw9R8ARcAQcAdff/R5wBBwBR6ApEHAhoClQ9D72BgKxWE0g4nV16hGgJBxyDhmvqoqpCKDEPJDxunqhgHe7iPtnm6HlXUhJMQEgLgjEFQkXAj4bqt7KhQC/BxwBR8ARaBwCrr83Dj9v7Qg4Ao4ApClKZxwRR6DZEbBb7rMaRevvWL1zQ6LBECoQT9gXzwuw68+Dxo4VTfD4b0kNXQho9nultQ7gQkBr3VlflyPgCOwtBFwI2FtI+ziOgCPQahFwIaDVbu1+u7DGkvP9dmE+MUdgDxFwIWAPgfLLHAFHwBH4BARcCPBbwxFwBByBRiLgQkAjAfTmnxqBPS0X+Kk79gaOQAtBwIWAFrJRPk1HwBHYbxFwIWC/3RqfmCPgCLQUBFwIaCk71Trn6d4BrXNffVX/GQEXAvwOcQQcAUegcQi4ENA4/Ly1I+AIOAKeI8DvgX2KgAsB+xR+H3wfIeBCwD4C3od1BByBVoOACwGtZit9IY6AI7CvEHCPgH2FvI8LAi4E+H2QiAi4EJCIu+5rdgQcgaZEwIWApkTT+3IEHIGERMCFgITcdl+0I+AI7EMEXAjYh+D70I6AI9AqEHAhoFVsoy/CEXAE9iUCLgTsS/R9bEfAEUhEBFwISMRd9zU7Ao5AUyLgQkBToul9OQKOQEIi4EJAQm67L9oRcAT2IQIuBOxD8H1oR8ARaBUIuBDQKrbRF+EIOAL7EgEXAvYl+j62I+AIJCICLgQk4q77mh0BR6ApEXAhoCnR9L4cAUcgIRFoSUJATU2NpKamSiwWC3uVnJwslZXlkpaWJnyWnp4enrmGZw5e19bWSkpKilRXV4dn/SO8Pkkdyeroh2eus355zXke9GXXJCen6LUS+qiqqgpj85o50beNRZvoefrnPQfX2LxsfGtvn9N3ZmZmmFd0vg3nznWsm4PPrG9bP+fsYWts2J+1ZQ5RvGzdtiabf0J+UZph0Z90z1kCRbsHebY9jO5z9H7i3uOgLQ/bS/aQe9TuVVtGZWVluG+4rznsu8F72tKHfVcY3/qN3mOc51r6t2toE702et/T1uZj97nd//aZfW7fV/suM/+MjIyPfX/sO9kS70sXAprhC+VdOgKOQEIh4EJAQm23L9YRcASaA4GWJARAXiAOEIJdZKmmnowYPkbojaxDeCA6PO/YsUOysrLqiTPEwwiPEQojQkZ6IBxGtGKxONGqqKiQ3NzceuGB/iEtRsaYw5YtW6Rdu3bSpk2bQORMpLD5mXhha7HPIT322ki+rY3zzI/zDQWIKOE3gmXtaMPnYAh+9MPDxAbDh3VF8TXRIEpEm+M+TNQ+be/ZczDmPjNyvjtMjFibOGCE365lHyHm0cNEKZ65F7kHeC4rKwt7beTf7nH6sHvf7j/G4brofWz3WHl5ef19ZK/te2DfKZs3YzOOCQasw4SmqIBhIhyfRQVAEwJNdLM5tbT7x4WAlrZjPl9HwBHY3xBwIWB/2xGfjyPgCLQ4BFqSEGBWTSMOvK+tjZMbDiNBRu6j1n6zuNtnUS+Ahh4B9GWkHuICmTFLeSyGNT9OtKKWSPMc4LyRFMbkYfPjGubOvDnMwhn1YogSLSM9Zp01CzL9m1eEEUkjczZvI/6MZ0II7VgP1xixZy7Mj2cTPOjTRArm2ZItr/vzFxLM582bJx06dJBevXrVCzWIM3xmxJzn7du3h3M5OTmybNky6d+/f9hHhJv8/PzwzF5zT3344YcybNgw2bx5cxCiNm3aFMQvruOz4cOHh3vCBCf65x5Yvny5dOvWLfRPe+6h999/P5zr3LmzvPnmm9K+fXsZPHhwuN5I+ty5c8M4ffv2laVLl8rAgQNl8eLFYU2sxb4PzIcxO3XqFNZKH+vXr5eOHTvWe7VEPQFWrFgR7j2+19yPCG+8pl/zfDGPhP15n3c3NxcCWtqO+XwdAUdgf0PAhYD9bUd8Po6AI9DiEGhJQgB//EOIIBuQGghEairhAXFyyzPnZ82aJT179pTs7Ox6wgAReu211wK5OeKII2TNmjXSp0+fQCyMVECisJLS19atW+Wjjz6So446SqZMmRLavP3229pnbiBCEJnCwkIZMGBAaM+1kKU5c+bIhAkTAoEpKSmpJ9EQvsMOOywQOT579tln5aSTTpKNGzdK27Ztg5fBhg0bAklijpCxgw46SEpLS8P1EKqXXnpJRo8eLdOmTZNDDz1UBg0aFF6PHTtWVq1aFdYCyWNuzHnSpElhDr179w5EcOHChWHO9MtamTPEbt26deEZ4tWlS5dAtBYtWhTIIO2inhEt7gbfjyfMfXPTTTfJMcccE+5rcIdUG4lnz9kn7kWINvfEqaeeKi+//LIUFBTImDFjwn1TVFQUiPfQoUODqPCvf/1LTj75ZJk+fbqccsopgcCPGDEi3GvvvvuujB8/XrDc047r+Z7wfu3atXL88cfLo48+Gr5biA0LFiwI9zX39H333RfmyPu8vLwgMEDst23bFvpAAOA79uUvfzmICggD3EfMlflwvPfee+FeZjwe3I/Mm+sh+hMnTqwX9Pj8nXfeCd8H+y4jHrAW8xgwkWw/3ubdTs2FgJa2Yz5fR8AR2N8QcCFgf9sRn48j4Ai0OARakhBglmrIA4QGgpuZ2Uaee+45Ofzww4PVEHLPZ2ZNh/xALnCXJiwAkgSRgXRA+rFAQrxWrlwZiAvkady4cYG8YDWFdCA8QHogJuQHOPTQ8YFcde3aVVavXi1DhgwJBB8hgoNrObCkQs4JEeAB4e/evbv069dPXnzxxSAuQO569OgRRAb6Y74HH3ywzJgxI5Bz5siaWB/X8NkTTzwRyBMPLLyIB+bSz9ogmK+++mogmBAsyD3rhWwiVBx55JEBK9bzpz/9KZA0BBTWhNDAePPnz5cDDjggEFGwjMZ6t7ibfD+dMHt29913h3uC+xAxh33iPkAQ4L7l3oCgs3c8EH0QdNhz7ldEL3PfhxxzPW3pg/uAvX3++efDvch9yf2KSMZ1fE+4x7jHuU+XLFkSxCPEJeaBYID4RFtEgWeeeSa0Q5xC1GJc7l/EJog6fTEGItXMmTPD/cN9xPfukEMOCfccY5qYwGv65mB8jgMPPDDcsxx8p4qLiwM2zIf1gRnfe8azcJb9dHv/47RcCGiJu+ZzdgQcgf0JARcC9qfd8Lk4Ao5Ai0SgJQkBAIwFEiEAYo+lsKqqIlhLIQuQbSPkkHJem4Wf6yERXIslFIILETYXZYgu19O3xWpDpDjHM2SHIy2tTSDFZpG0sAGLq+Y984CI0T8EG+LEvJkv1lCLy+ecufvbczSxm7ns2xj0xzmemRdjGhmib0gT40G47LW5/oOPhUXQHnGAeXGAFZZ/MKEdr/mM52giwpaYlK0lfCktvIN7DNHFcljsy7kjhPFdsT23xIX7ck6taWwXAlrTbvpaHAFHYF8g8P8BrxjV87AkkCg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png;base64,iVBORw0KGgoAAAANSUhEUgAABkAAAAOECAYAAAD5Tf2iAAAgAElEQVR4XuzdB4Bcd3nv/Wdmd7b3olXvsrrlXrHljrHpEGMnOHQSeHMvKVy475tyCSmUS4BACFwgJJSEl25sXHHvcpFsS7Zs9d53tb1Mvb/njEZeC4O3aWfn7HeSRdrdM6d8/sc7q/9vnv8TMR4IIIAAAggUkEBGjwI6XU4VAQQQQAABBBBAAIFQCUT0CNUFcTEIIIAAAqEW4EUr1MPLxSGAAALhEyAACd+YckUIIIAAAggggAAChSNAAFI4Y8WZIoAAAgiYEYBwF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BDRcniwACCCCAAAIIIBAyAQKQkA0ol4MAAgiEXIAAJOQDzOUhgAACYRMgAAnbiHI9CCCAAAIIIIAAAoUkQABSSKPFuSKAAAIIEIBwDyCAAAIIFJQAAUh+h2tgYCA4gZKSEtNYmP4BHHyk02lLJpMWi8WC7/v3/MO/5tv696PRaLBt7hGPx4Ptfbvcc4qKivJ7gRwdAQQQQACBMRbIvSb662AikbDW1tbg9bG2tjY4kr9GVlVVmb8G+t99e9/W//5qr4uDXzd9u1QqFWzvD3+d7evrs/Ly8uBY/vXcPnKvxb6df89fg/08/PuDX59zl597nR98Tie+9g/+3PdVXFx8/DzGmJHdTSABApAJNBicCgIIIIDAawoQgLwmERsggAACCEwkAQKQ/I2GT7D4BMkPfvAD27Bhg+3du9c++MEP2qWXXmr33XefrVu3zhobG2316tU2Z84ca29vt5/97Gf2ute9zhYvXhycuE+4eCDy1FNP2fe+9z07ePBgMFnikyYf+tCH7Oyzzz4+IZS/K+XICCCAAAIIjK2Av855kLBz587gNfDOO++05uZmO/3004PA4ujRo/axj30seJ3t6ekJ/iwrKwteI3PhxuBgIvea7G9MKC0tDbbxNxb45/46m/vT95N77fXne9jR399/PPzw/ft5eWBy4iMX3OQCmSNHjlhNTU3w/IqKiiB48WP7w1/PGxoagv378fzceYRXgAAkvGPLlSGAAAJhFCAACeOock0IIIBAiAUIQPI3uD5B4pMrPrHij3/4h3+wAwcO2D/+4z8GEyH79+8PJlFmzZoVTMT84he/sCuuuMJ+9KMf2fXXXx9s41/3iRSfPDl06FAwsdPd3R1s42HKjBkz8neBHBkBBBBAAIGTJOCvj7kPDyV+9atfBYG/v0nAX1v/4A/+wP7kT/7EzjjjDLv11ltt+/bt9q53vcvmzp37qmFCb2+v3XvvvXbxxRcHr6/+2urhw2OPPWa7du2y+fPn21/91V8Fr9EeTuzYscM+/OEPB9+75557zMMMf8PC4cOH7cknnwy2O/HhAYfv0//0c7/99tuDAMSP5cc855xzgrDD3/CwZs0amzdvnt1999124403Bm+I4BFeAQKQ8I4tV4YAAgiEUYAAJIyjyjUhgAACIRYgAMnf4PoETW5pC5/w+NrXvha8e9W/fsMNN1hbW1vwjlOfAOns7AwmQc4//3z7j//4D/vkJz8ZTKLk3k3qV+GTKb79/fffbxdddJFVV1cfn8DJ31VyZAQQQAABBMZWwF8z/fVv8DKRP//5z4PQ3ysfvQLEw4i//du/tTe+8Y3BGwg8UPj0pz8dvO6euAxW7rXUQwt/M8E///M/B5WU/iYD/7yuri441tSpU2337t1BNYkHHtOmTQv2ddttt9kLL7xgf/7nfx5Um6xduzY4/okPf4324/vxfNmuhx56yC688MIgBPFz+5u/+ZugAsQDFA9zZs6cad/61reC8OVtb3vb2CKytwklQAAyoYaDk0EAAQQQeA0BAhBuEQQQQACBghIgAMnvcPlEiS+T4ZMi3/72t4PKjve97332uc99LpgQ8YdPgHiFhwcce/bsCd4lOn369OPVHz5Jk+sd8tnPftYuueSS4F2kuXDlxKU+8nvFHB0BBBBAAIHRC+R6ZeV6cngI8d3vftde//rXB/0/Zs+eHSyH5VWWd911VxBSfOlLXwpeL19tCSx/fe3o6LB3v/vdQWDiz/dtvVrDX6P9OQsWLAgqPnLLUvnXPBi54447goqQyy+/3B588EF7z3vec/w1ePCV5nqL5AIXD0HWr18fBCZNTU323ve+N3gThL/me4jjQcjNN99sn//8562+vn70aOxhwgoQgEzYoeHEEEAAAQReRYAAhNsCAQQQQKCgBAhA8jdcuXeX+mSHr+39hS98wf7iL/4ieBepT774ElY+AeLLdfhET645eq5yZHDA4fvy5T988saX/fCHP8cfuSW28nelHBkBBBBAAIGxE8g1Lfc95l4bf/rTnwYhglde+OukV1LkmpQ/8sgj5t/3ACTXCD3XiDzXKP373/++XXDBBUGY4dUXHoR4YJF7rfXtvR+XByC55bH8+LnKy5tuusne/OY3B6/Db3/724/38hh81bkG57k3LuTOzz/36g8/5qJFi4JryjVS92Ut/dzf//73B7vK9Q/J7WvsVNlTPgUIQPKpz7ERQAABBIYrQAAyXDG2RwABBBDIqwABSF75g4kMn+jwoMMnZj7xiU8En3/mM58JKj+8msN7gAxuuuqTIb68lS8B4u889WU4fGkPf+frf/7nfwZf96oSfw4PBBBAAAEEwijgr5+5AMFf72655ZYgrPAqDA/+PVTIhRe+1JS/Pn7lK185vmyWfz+3hJaHFps2bQqWz/JeIP5mhK9//etBkOKvz16R6WGIvyHBAxCv/Mi9icH/7j1Ann76afv4xz8eLIHlFSiv9hrs+/LXZz+eP/z12kMbf3zqU5+ylpYW+8hHPhL08vIqkNz3PvCBD9g3vvGN4Hz9PPx7/saJE5fyCuM4T5ZrIgCZLCPNdSKAAALhEGCmIRzjyFUggAACk0aAACR/Q+2TJz6R4R8+qeHNVf0doD6Z4j0/fMLDQxF/N6j3A/HQw9cinzJlShCc+MSPP8+XyPCm577WuW/jEyw+qeJLZfkjN8GTvyvlyAgggAACCIydQK4CxF9HPQTwP71y0nt1XHXVVcerJnMVHL4E1k9+8pOgn4YHFB/72Mfsi1/8olVWVgbbbtu2LXjN9J4e/pr51a9+NQgfrrvuuuPLZXmlhy+p5UtW5Y7pAYt/3StMvFm6ByAemngvEV+S8sSHvz57ZYqf1969e+3RRx8Nenv45/7Ghz/8wz8MQhbvZ3LqqacGr/9eWeIVKZdeemlwnv41/z1hcHXK2Mmyp3wJEIDkS57jIoAAAgiMRIAAZCRqPAcBBBBAIG8CBCB5ow9CjIMHDwaTIU888UTwub+j8+KLLw4mNnxtcH8Xq79b1Lfxbd/5zncGTVP9+z7h48/xpug+geLBiE/EeFjiz12yZEkwSZN7B2z+rpQjI4AAAgggMHYC/hroDw8CPHDwUMIrIT1geNOb3mSnnHLK8WUgvbeHByBeobFq1argjQIHDhywj370o8Fr6+23324bN260ZcuW2RlnnBF8zft4+Pa5QMLfaPDwww/bSy+9ZCtWrAj6cXhzdX99vvXWW4Pj+2uyf93Px3uF3HDDDa96wf4GhdwSV/56/cMf/jC4Dl+6y1+3vbrDP/fAxvd13nnn2fLly4N9+Xl7lUiueoVKz7G7p/K9JwKQfI8Ax0cAAQQQGI4AAchwtNgWAQQQQCDvAgQg+RuC3BJWPpGTa2Luf/cJHH9Xaq5JqgcY/rXckhu5dc19AsT/nvu67y/3uU+a+LtYc/vN31VyZAQQQAABBMZewCs3/MNfI3Ovl7m+Hv5mAA8n/PXRv+evrf49f430185cX61cM3P/M1fVkeuxkWuU7p/nenX566wfLxc85Jqk5/qK+PJZuerLExutu4Dvx9/YkAtwcpUsfmz/Xm6/ud8LfNvc+fjzc783DF76a+xl2WM+BAhA8qHOMRFAAAEERipAADJSOZ6HAAIIIJAXAQKQvLAfP2huEsP/zE145CZNBk+E5Jq0+vdyEy2DJ1Ny+/GvDZ4Uyk2W5PcqOToCCCCAAAJjJ3Dia14uJBj8+uhH89dVDxY8DMm9ZuYCjFyjdN9mcNiRW14q93rrz/PXYN/uxJ4buT4guabouSW5TjyPE688d8xcEJPbz+CKTQ9x/PNcMJM7dq532OBgZOxk2VO+BAhA8iXPcRFAAAEERiJAADISNZ6DAAIIIJA3AQKQvNFzYAQQQAABBBBAAAEEvPqHuSTuAwQQQACBghHgRatghooTRQABBBBwAQIQ7gMEEEAAAQQQQAABBPInQACSP3uOjAACCCAwfAECkOGb8QwEEEAAgTwKEIDkEZ9DI4AAAggggAACCEx6AQKQSX8LAIAAAggUlAABSEENFyeLAAIIIEAAwj2AAAIIIIAAAggggED+BAhA8mfPkRFAAAEEhi9AADJ8M56BAAIIIJBHAQKQPOJzaAQQQAABBBBAAIFJL0AAMulvAQAQQACBghIgACmo4eJkEUAAAQQIQLgHEEAAAQQQQAABBBDInwABSP7sOTICCCCAwPAFCECGb8YzEEAAAQTyKEAAkkd8Do0AAggggAACCCAw6QUIQCb9LQAAAgggUFACBCAFNVycLAIIIIAAAQj3AAIIIIAAAggggAAC+RMgAMmfPUdGAAEEEBi+AAHI8M14BgIIIIBAHgUIQPKIz6ERQAABBBBAAAEEJr0AAcikvwUAQAABBApKgACkoIaLk0UAAQQQIADhHkAAAQQQQAABBBBAIH8CBCD5s+fICCCAAALDFyAAGb4Zz0AAAQQQyKMAAUge8Tk0AggggAACCCCAwKQXIACZ9LcAAAgggEBBCRCAFNRwcbIIIIAAAgQg3AMIIIAAAggggAACCORPgAAkf/YcGQEEEEBg+AIEIMM34xkIIIAAAnkUIADJIz6HRgABBBBAAAEEEJj0AgQgk/4WAAABBBAoKAECkIIaLk4WAQQQQIAAhHsAAQQQQAABBBBAAIH8CRCA5M+eIyOAAAIIDF+AAGT4ZjwDAQQQQCCPAgQgecTn0AgggAACCCCAAAKTXoAAZNLfAgAggAACBSVAAFJQw8XJIoAAAggQgHAPIIAAAggggAACCCCQPwECkPzZc2QEEEAAgeELEIAM34xnIIAAAgjkUYAAJI/4HBoBBBBAAAEEEEBg0gsQgEz6WwAABBBAoKAECEAKarg4WQQQQAABAhDuAQQQQAABBBBAAAEE8idAAJI/e46MAAIIIDB8AQKQ4ZvxDAQQQACBPAoQgOQRn0MjgAACCCCAAAIITHoBApBJfwsAgAACCBSUAAFIQQ0XJ4sAAgggQADCPYAAAggggAACCCCAQP4ECEDyZ8+REUAAAQSGL0AAMnwznoEAAgggkEcBApA84nNoBBBAAAEEEEAAgUkvQAAy6W8BABBAAIGCEiAAKajh4mQRQAABBAhAuAcQQAABBBBAAAEEEMifAAFI/uw5MgIIIIDA8AUIQIZvxjMQQAABBPIoQACSR3wOjQACCCCAAAIIIDDpBQhAJv0tAAACCCBQUAIEIAU1XJwsAggggAABCPcAAggggAACCCCAAAL5EyAAyZ89R0YAAQQQGL4AAcjwzXgGAggggEAeBQhA8ojPoRFAAAEEEEAAAQQmvQAByKS/BQBAAAEECkqAAKSghouTRQABBBAgAOEeQAABBBBAAAEEEEAgfwIEIPmz58gIIIAAAsMXIAAZvhnPQAABBBDIowABSB7xOTQCCCCAAAIIIIDApBcgAJn0twAACCCAQEEJEIAU1HBxsggggAACBCDcAwgggAACCCCAAAII5E+AACR/9hwZAQQQQGD4AgQgwzfjGQgggAACeRQgAMkjPodGAAEEEEAAAQQQmPQCBCCT/hYAAAEEECgoAQKQghouThYBBBBAgACEewABBBBAAAEEEEAAgfwJEIDkz54jI4AAAggMX4AAZPhmPAMBBBBAII8CBCB5xOfQCCCAAAIIIIAAApNegABk0t8CACCAAAIFJUAAUlDDxckigAACCBCAcA8ggAACCCCAAAIIIJA/AQKQ/NlzZAQQQACB4QsQgAzfjGcggAACCORRgAAkj/gcGgEEEEAAAQQQQGDSCxCATPpbAAAEEECgoAQIQApquDhZBBBAAAECEO4BBBBAAAEEEEAAAQTyJ0AAkj97jowAAgggMHwBApDhm/EMBBBAAIE8ChCA5BGfQyOAAAIIIIAAAghMegECkEl/CwCAAAIIFJQAAUhBDRcniwACCCBAAMI9gAACYRXQzzfzj2g0GvyZTqetqKgorJfLdSGAAAIIFKgAAUiBDhynjQACCExSAQKQSTrwXDYCCCBQqAIEIIU6cpw3AggMRcCDD394+OFBiCaZhvI0tkEAAQQQQGDcBAhAxo2aAyGAAAIIjIEA/6IaA0R2gQACCCAwfgIEIONnzZEQQGB8BTz0yAUeBCDja8/REEAAAQSGLkAAMnQrtkQAAQQQyL8AAUj+x4AzQAABBBAYhgAByDCw2BQBBApO4MRlsKgAKbgh5IQRQACB0AsQgIR+iLlABBBAIFQCBCChGk4uBgEEEAi/AAFI+MeYK0QgvALpQZcWPf53df7Q31X9kUlZX2+vJZJpq6mts3TKLFqU+3WdX9vDe19wZQgggEBhCRCAFNZ4cbYIIIDAZBfgX1KT/Q7g+hFAAIECEyAAKbAB43QRQMCCfCP4rTuhD6Ua5o3Ni/TlbAiS1teiNmCRVJsd3nvA0pFKa5m5QM/T96OR4OnZHehzfUJbEG4qBBBAAIF8ChCA5FOfYyOAAAIIDFeAAGS4YmyPAAIIIJBXAQKQvPJzcAQQGInA8QAkrmd7AFIcfGQy+lVc/+8VIBHrtkxir61f86QtXnGhldXOsExKQUmxhyXZCIQAZCT4PAcBBBBAYKwFCEDGWpT9IYAAAgicTAECkJOpy74RQAABBMZcgABkzEnZIQIInGyBVwQg/olCjYyHINloIxuAdFliYIuteeBhu+iy39MmTZZJa7siVX2c8Bs7v8Cf7AFj/wgggAACv0uAAIT7AwEEEECgkAT491MhjRbnigACCCCgd0xncm+FRgMBBBAoDIEgAPH+H1794Q9fyspDEP+6/kj7X9rt6OHH7NDBVlty6uu1LladvldiXiQSPCLZqCT467Glswrj4jlLBBBAAIGwCRCAhG1EuR4EEEAg3AIEIOEeX64OAQQQCJ0AAUjohpQLQiD8AoMCkGyEoeqPdCRb2KEvZDwYSbfZE0/+0BYuWmENDUv1eZO+GrOibKHIsQAkpeccqyAhBAn/fcMVIoAAAhNUgABkgg4Mp4UAAggg8KoCBCDcGAgggAACBSVAAFJQw8XJIoBArnAjmq0A8f/NKABJDuhv6aiVlvjncdu44WHr1RJYy5aeZhXVC7UcVo0Vx2LZCpCgVYjviACEGwoBBBBAIP8CBCD5HwPOAAEEEEBg6AIEIEO3YksEEEAAgQkgQAAyAQaBU0AAgaEL5AIQX8IqklQA4lFGkUU92VAGEsnEtbRfrz331H12tHe/XXjRVVZc3GKRSLUlklosSxUgkeMBiD/bH1pC68TGIEM/I7ZEAAEEEEBgVAIEIKPi48kIIIAAAuMsQAAyzuAcDgEEEEBgdAIEIKPz49kIIDDOAscDEFV6BAGIfyFqGa16VRRV8/NMvyX7W+25Jx+06QuW2NQZiyyeiFmspNKSyUw2AAmapPuHgg8tncXqV+M8hhwOAQQQQOAVAgQg3BAIIIAAAoUkQABSSKPFuSKAAAII0ASdewABBApL4IQAJJXrfJ5KKwDRklbpbmvb/aIdOLjbFp96uXqj11ikqNSiRVGLJ9OqBvHgwys/ogpLjjVO9wIQHggggAACCORJgAAkT/AcFgEEEEBgRAIEICNi40kIIIAAAvkSoAIkX/IcFwEERiTwigAkpS4e2Tbo0YxCjcyApeNttnnDGmuZ0mx108/TN8otnVboEVXsoWWzIqoa8S4hUS2bFQQg3kSEFbBGNBQ8CQEEEEBgbAQIQMbGkb0ggAACCIyPAAHI+DhzFAQQQACBMRIgABkjSHaDAALjIpDxRa8ySQUZxZaI+7JXUQUcXv2RUKVHv21c97jV1ZRbw7RZVlY5Q+ekrujHHtmoxBOPXMcPJR/+RX6DH5ex4yAIIDDxBPR7YPZnojdH4pE3AQKQvNFzYAQQQACBEQjwW8MI0HgKAggggED+BAhA8mfPkRFAYPgCHoAk0wPKLEqsKOJVHMow1AAkk+pVf4+4PXL/vVak5a7OveASixTXalZPTT94IIAAAgi8qgAByMS4MQhAJsY4cBYIIIAAAkMTIAAZmhNbIW58wlUAACAASURBVIAAAghMEAECkAkyEJwGAggMUSBtiZR6fUSiWrlKzc+1vJVXf8Tj7bb5pfV2tLXdzjvnAouWVOujQvvUMlc8EEAAAQQIQCbwPUAAMoEHh1NDAAEEEPgNAQIQbgoEEEAAgYISIAApqOHiZBFAQAIphR5RX65FfT9MPT3SqS77xc//01oPH7SBvoz9tz/9S610VWqRmMIPlnXhnkEAAQR+qwAVIBPj5iAAmRjjwFkggAACCAxNgABkaE5shQACCCAwQQQIQCbIQHAaCCAwZIEg99Bv3elMQs/psx07Ntj3vvct27pli1179e/Z9dd/RN/U0lcxbcRv50N2ZUMEEJh8AgQgE2PMCUAmxjhwFggggAACQxPgn1hDc2IrBBBAAIEJIkAAMkEGgtNAAIEhC6STZlEVd8TjPbZu7YP24ua1tn79WvUDidgH3vendsqCs7VBqUVj2iW/nQeuuUnO3zXZSRPkId+CbIgAAgiMqQAByJhysjMEEEAAgZMswD+xTjIwu0cAAQQQGFsBApCx9WRvCCBw8gWSibj19nTanj077b77b1MYMmDbtr9kK5evspUrz7fTTrvcMh6SEIAcHwwCkJN/X3IEBBBAYKQCBCAjleN5CCCAAAL5ECAAyYc6x0QAAQQQGLEAAciI6XgiAgjkRSCtnh/96gGSsV/e9HPrH+i1p9c9avFEty1atNTOOetiW7XiQisqrrQiAhACkLzcoxwUAQQQGJ4AAcjwvNgaAQQQQCC/AgQg+fXn6AgggAACwxQgABkmGJsjgECeBZK2bcszFh9I2G233mGVleX23PPPWENjjU1pnmJve+u7bPr0xZZOR604pj4g/HYejBcVIHm+bTk8Aggg8DsECEC4PRBAAAEECkmAf2IV0mhxrggggAACPimWgQEBBBAoHIGE3XH7f9nG5zdaaUmV7d13wDq7OmxKS6P9Px/9qNU1tGi2v0wBSLECEDUK4UEAwj2AAAIITHABApAJPkCcHgIIIIDAKwQIQLghEEAAAQQKSoAApKCGi5NFIOQC6ROuL2qpVMqKirJBRjqdsUgkaZ/77MctEo1arLjEnn/+Raurb7LWtnb72r9808rLayyZjOh7xdom5FzDuLyhZN00QR8GKJsiEAIB/7mQ+9mQ/e8/+zM4EiE8Hu/hJQAZb3GOhwACCCAwGgECkNHo8VwEEEAAgXEXIAAZd3IOiAACv1XgxIK0iEKPVBCC+COq0GP37u32nX/7vJWUxvT1tO3Yvttaps22hQuW2O9d924rL6u2oqD7uakPCL+ac7MhgAACv02AAGTi3BsEIBNnLDgTBBBAAIHXFuBfWa9txBYIIIAAAhNIgABkAg0Gp4LAZBfI5R/Hf6NWw/N0Wu9Gzlg8HrdDhw/Y97/3HUsm2mza9Kl255132+xZ86ytvdv+7E8/YUuXrbTiogptrx3onc2RKL+aT/ZbiutHAIHfLkAAMnHuDgKQiTMWnAkCCCCAwGsL8K+s1zZiCwQQQACBCSRAADKBBoNTQWCyCwwuAAl+q05bKp2wRKLf7rrrdvv1r++yKVMaLFaUtCOtR2z/voOqBKmwd7zjervs0tdbSVmlZdT83DsbFWsJrCgByGS/o7h+BBD4HQIEIBPn9iAAmThjwZkggAACCLy2AAHIaxuxBQIIIIDABBIgAJlAg8GpIDDZBV4RgPgnqSD8aO88bP/yta9YZ2eHlZQUWSQVt02bt1hlRa2VlVbaJ//fv7Z5805R7w+zWKwkWCrL+4UQgEz2G4rrRwCB3yVAADJx7g8CkIkzFpwJAggggMBrCxCAvLYRWyCAAAIITCABApAJNBicCgKTXCCZSKvheSQbZJQ4RtISyV676+7bbM2aR6y946hVV1ba7h3braOj26qrG2zWzHn2kY9+zGbOmqvtFY5o+Sv/8Im9sW7qnUgkFLBk+4v40lx+jFyD9kk+dFw+AggUmECu+fngJuiZTLbf0olN0Mf6Z2mBUY3L6RKAjAszB0EAAQQQGCMBApAxgmQ3CCCAAALjI0AAMj7OHAUBBF5bIJM2VXxkjoUfvvzVgG3e/II989zTds89d1p9Q6319nTbnh27FT5EbM7shXbVlW+0q65+o5VqKSxN2wX/75Uj2Uc0+7UxfOSCj2DvqjTxB5ODYwjMrhBAYFwEcsHHKw+mH8LHf3a+/B1+xp38ISEAOfnGHAEBBBBAYOwExvZfWGN3XuwJAQQQQACBVxUgAOHGQACBiSKQSnlFheKLVFINzDURl0naHXf9Sv0+DtuTTz5m/QO9dmD/XisrLlUFRsTe+Y4b7Lrfu9EykVL1/MhWZpgapnvlSPahnQUhyNg8PPzwD6/6GPyuaSYHx8aXvSCAwPgJvHoA4pVz+tGrgHnwg59xJ39cCEBOvjFHQAABBBAYOwECkLGzZE8IIIAAAuMgQAAyDsgcAgEEhiSQTqcUfEQslRxQkJG2p55eY3f9+nbr7++zw4cPqDKkyLZu2Wz11bXW0DDFFi1cbh/72Ce0bbbvR/A4iQGIL4Hl4Uc8Hg/+9GP6B5ODQxpeNkIAgQkkQAXIBBoMf+nihWRiDQhngwACCCDwOwUIQLhBEEAAAQQKSoAApKCGi5NFoOAEMpbtbK7OHHpbsf9N/+M9OoKvHvvesXcbJ1IDFiuOWtIrQBRkPLd+rX3nO99WANJrZeUl1qpKkM6ODps/e64tWLjYli5ZZZddfo3erRwNmp9nD/RyBYjqSXJHDv78rQ/18sh475BB53R8+0GN2fsH+oIwZuvW7bZw4QIrKytXU/YSApCCuys5YQQQeLUAJOPrEOrn8mv3ABn0g3GMlxmcrCNDADJZR57rRgABBApTgACkMMeNs0YAAQQmrQAByKQdei4cgXERSGs5Kg9BopmYsons+vL6zNJa4ipj/fpbmUXTqt7Qb9HpZErLXyWsWJUemUzc1q570r785X+y+voa6+vrsz1791htdY0tOWWxvev637ely09XWBK14qKy49fiwYkvnRUcJwhaVKERBC3ZX9OP/+8rlnjR0laez3hjc0sH2xdFYxY0ZY8W67z0Z3HEevoP270P3GkXnHeJVVbUKvyoyjZdz00A8i+BcbmnOAgCCIxe4LctgeU/obPf00+23/ozLbtUVvZx4jKDY7fs4OivsnD2QABSOGPFmSKAAAIIjHWXRUQRQAABBBA4yQIEICcZmN0jMMkF0pZQpJCyonSZptM8mAjiBUspAElbt6bOKq047ZUaaYsPJKyktER/9tiGDevsu9/7N+vt61Z1R5Ht3r0nqPKorqq2ZYuX2p9/4pNaLiumYKLCEup5XqwlqXw+LuITdx6AeKChGbpXtvT1MESPIPwYPLOnM9SSW1FVkvhknn/HQ4+IPk0lBixalLa9e7bb3Q/eZm94wxusuqbRymJ1lkwWW0lMwU5uJjC782MjThoyyW99Lh+BAhTI/sT0Xkf+ePVVmbyKTwFIdotj1zg49CAAGcnAE4CMRI3nIIAAAgjkS4B/6eRLnuMigAACCIxIgABkRGw8CQEEhiiQC0CKFYCYqbeHAoaMxYIKkJT16rPyYwFIMghAkom4Kj122AMP3KM/d9rOXdstoa91dXVZU2OT1dbW2x996CO2ePkK7Uv7UWjhDXu9J0cwHRcEIJq8U6CRUYLh9Rz+8Cm5438bvHqLvu7VHxEFNZFMcfYTPV3tSCyZVvhSlrTnX3jUXnj+abvi6rdbVWWTgo+oVZTVqSolaeVaBuv4Q8cMnhwcKXs+PBBAAIHCERh6AJINe49NfwThcS4wIQAZyXgTgIxEjecggAACCORLgAAkX/IcFwEEEEBgRAIEICNi40kIIDBEAQ9AMscqQCzSo2d5AFKunMErQPpUdVFuRT55FsmGH1H1ANny0gv22c/9vdXUVtqhQwfV+6PVyssrrKKi0latOsOuv+49NmfeAgURqiwp1lJV6YwqQBRe+AScz8kFy7foDzVUH/x4RYHGoG8k9Y1i7cOfFvEQI5KyxEC39fa0qhLlcZ1T3E45ZZGVVcxWhUqdjlWqUEbxS0yhTvCcIEHRQ18MJgU9/CAAGeItwmYIIDBhBIYWgPhSgScGIMFygEE1HAHISIaTAGQkajwHAQQQQCBfAgQg+ZLnuAgggAACIxIgABkRG09CAIEhCnidRxCAqAeIWbuCAq/YqFIA4kthKfDIlKoHiM+ZDWjZlbg9+8w6W7v2KfX/eMIOHNivr6XUeHxAAUilqi0q7OKLL7MPfvC/W093j1XVVB8LH7wLR27Szde+yp7csTclB3//zfDDN8pWa/i5RBPaIur9SlpV/dFmHZ2H7fbbb7MLz7/EpjTPsorqZuvqSVtlZZ2e4+GGlsryNbKCdfJz+8pVgPj3s4EMDwQQQKBwBAhA8jVWBCD5kue4CCCAAAIjESAAGYkaz0EAAQQQyJsAAUje6DkwApNCwAMQddJQyFFk/b07vVzCyiqnK3qIWSLTbyWqAImo+sIivWpoPmBf/OI/2d59u6y9vc2OHDmi8KPf6uoarLSkzBobm+0Pb3y/nXnW6qBJb7TIf/X2viLekNerSDz88AbqCle0y1RagYb+UlxcbKlkUhUbOubAgMVKPYzJvoM5E1R+xLWbUusfOGi33f59W7hkmu1Rz4/TTj3Xpk5dpOW1mlRZUqXcQ/vW8zJKVqJRD3L8uH4OHoD4deaCEA8/qACZFDc4F4lAqASyAcirN0jPXah+ZlIBMuajTgAy5qTsEAEEEEDgJAoQgJxEXHaNAAIIIDD2AgQgY2/KHhFA4GWBdMYrQJIKQNRlo3+rKis6rGnqCkulSoJG6MXpUmUHaose67btO7bYv/7rvyj4OHS870d/f8Lmzplr3V39dtllV9h73/9Hmp0r1dJXUS2BFVcm4YGE9q9AIund0CMxBR5lQRSRUS8Qb+br3wsam6fV5+NYxcbAQJ95frJz5w57cf0zVl1bblu2vWhLli5UU/UBO+30MxW8tATHMvOlrkqC6hU7YVmt7JUGR9OHhyD+8MoQAhD+O0AAgUITyAYggx+/GYZkm6DTA2Rsx5YAZGw92RsCCCCAwMkVIAA5ub7sHQEEEEBgjAUIQMYYlN0hgMBvTJ75ElhRfSTjm23Tpk22dPklmkCrsXgqYSVRhQtqqLHxhcdt3YZ19vAjj1hHx1Hr7OzUn11WXVVjDQ3NVlfbaP/7C19WcBK1WElF8A7lUmUTkcyAogcFG8ocknFN3qk/R1Gxvu9Bh/dDVwAT/IKu/xno77GSkpjF+3pVhVJuL6x/zu649Ve2b+d2s4oea6yfYTe++49t2vQFClbUpySlFuoxfQSTfR5u+AFfLdjITQbmuqu/3HKd2wEBBBAoHAECkHyNFQFIvuQ5LgIIIIDASAQIQEaixnMQQAABBPImQACSN3oOjMCkEPCgIp1JqAdIwtrbnrZNWzbbWWe/STlCg8V9WSqFCgM9XfaTn/wfW7d+g7UePaLKjqR1dXVZPJ6wxoYpCiKidsP1N9pb3vp2FVcUKQRRzw7lEOlUrwKOPjt8cI/FVBFSW9+k5a1qdDwtcRUptkwqaQMD/WqeXqbQo8da21rt5pt+YcuXL9ESVzvtsUcfVSjSp+AkaavOWmKXXvomW77s3CDoCFbT8t7mUcU3ClksoiqTSJlyFHp7TIobl4tEYFIKEIDka9gJQPIlz3ERQAABBEYiQAAyEjWegwACCCCQNwECkLzRc2AEJoVAUBuhXhwR9fvYuf1ua1NvjzPOfJMqNOr1HS/biFpH62H7zOc+Yb0Dcdu9Z09QtdHT26uG41U2bdpMmz1rgX3iE3+tqoyYgpFeq6iq0HPT+nzADu7fak898YhdvPpiq6yq01JaVdp3iT5ilkoMKCzxChA1YVdA8qV/+rxt37pVVSXldvDgPjVWLwuCliuverOdd+4ltmjJUoUmWlIrWqyww5e78tW5VAGitMV/yQ/qOn6jm7p/4dg/AXIFID6y/KtgUtzfXCQC4RIgAMnXeBKA5Eue4yKAAAIIjESAf+qMRI3nIIAAAgjkTYAAJG/0HBiBiSlwwtLuPpHvLW+z673nHtlJ/6H84usVIB5opFM99stfftsam+rtkovfaMl0pXpzqK+Gyiy2bn7J/sdffDTouXHo8EElDUlLq+Kipq7aZs6aY5/+1GesvKze+vuS+jOm43Zom5QCla2q/jioio6VVq7ww6s+lHcopIipCsTsP/7921asSpFrrrnaPv+5f7Tu7i59P1sVMnXqNIUfPXb6aWfYtW+6zmZMn58NLYKL8klAL//INlPPloP4olq5AOTEoSMAmZg3M2eFAALDE8j9nH/55z09QIYnONKtCUBGKsfzEEAAAQTyITCUfwfm47w4JgIIIIAAAq8qQADCjYEAAq8QGEIAopoIVUMMPQDx/hm9ve32+S98ymbPnm3vf++HlSfELKGeHTt37rRHH3vAfvrjH6lJullVdaUdbj1gDc11VlIesxmzZtln/uFzVhQtV3VGkSoztJxWZL9te/F527P3kJ151kVWWTtFyUSJ9fT0W1//gFVVVdktt95sSfX8WLhwgX3lq18KlsE6dOiA/qywsrJKW7lylTXUT7FLLr3S5sxdLAKv7+CBAAIIIJANgbMPApDxuR8IQMbHmaMggAACCIyNAAHI2DiyFwQQQACBcRIgABknaA6DQKEIDC708HMe9Nutunkcu4rhVoAk7fCRffaFf/q0lp0qtb/9X/+o/ZSoD8cB+9lPf2qPPPqAdXa1WnEkZW1t7dbSMlPhiBayKq+wj3z0I7Z69QVWEovq6APW29Vmzz31qB3Yd8BWK7zYs7/VVp1+ru3de8Duv/8BKyopsaSqPO6//z71HUlZXMtg9anpedRXtNL/LNEyV2WllaoaOVVN1CvsggtXW3lFjc6HAKRQblHOEwEETrYAAcjJFj5x/wQg4y3O8RBAAAEERiNAADIaPZ6LAAIIIDDuAgQg407OAREoAIFg3adXOU+fFMslJLmuGK9xOdo8odKOF158xr7+jS+qEqTH3v++D6nnxmrb9NJW++IXv2gHDu5W5Ua7VprqttKSKisvqbeGumn2gfd92M4+9yyLlauGJNGm/iH77Sc//oGduepCW750hd3/wCN2/gUX2Y5de3S6Mbv5V7dYQuFHa2urHdRSWgM9ndpnxGbMmGGxmJbOUl+PhQtPsXPPuUAVJSXqReINz4usREHIkNbzKoCR4xQRQACB0QsQgIzecHh7IAAZnhdbI4AAAgjkV4AAJL/+HB0BBBBAYJgCBCDDBGNzBEIv4AGHGmnkKiLUo+N4OhDxSTH/nj/862qw8RrJgS+fkoz327pn19h/fPfrtmv3LlVzlNk3/8937Qff///VF+SXlkr3K4TIWLR4wGIKJmqqGu3Ky662933ow9bf3WFlVcXWfXSffe8H37KLL1ptS045xz75yb+0P/rIR9RgPWJf/PKXLVoUtVItb3Xg4AHr7eu2rp4ua66rV8+RJps+bYbdcsst9md/9nEFLBU2b+4CO+30s3XmMT1fx40Vv9ZlDLpmft0P/X8CXCACk16AAGS8bwECkPEW53gIIIAAAqMR4F9Eo9HjuQgggAAC4y5AADLu5BwQgQktkFHA4R/e4SPiAYcCkOwa8Bk7dHC/tUxrUkPzhAIHNTDXMlYnJgfJZDJYaso//O9FUQ9JUnbHnTfbd/79XxR2pKyvd8Cqq5qts6NHjci7LFYS0dfjVlxcbLVVKvdQIPL717/N3vyWNyiHKbLOI4ftlptvs9PPONPmLVhiN996j23YsMFKSkpt/Yb1Ck9iVlxSrKqPQ1piq1xfL7Hm5kabPXOmVVZW2pNPPm3z5y1U/5F5dtmlV9nMmXPtQVWPpFMZu+LKq6y41Juxa4GvdDq41r7+fp13NDifmPaV0dejRbmwh1/3J/QNzMkhgMAYCPyuAMR/7OeqAY/9PMxklxD0ijuWExwZPwHIyNx4FgIIIIBAfgT4F1F+3DkqAggggMAIBQhARgjH0xAIqYCHHx52eOYRBCA+qaWPgd4u27Vzq6o0MjZn9nQrLvO+GQorTqgA8QDBgwSfCPOPdMr/nlIj8i/Ygw/fZZ2d7QoXSlUFUm093f0Wj8d1tESwbWVFs5a+KrV3//7rbceOdfbu915vrXt32UMPP2Vz566y086+3L7yT1+zfeonEldViff38MbmXd2dVqngZM68OUGgosOryflynXOfeoPst9raeps9a55d/fprgwboD9z/kJqt19lb3/4O27trt8WTKZsxc5Zt27LVnn/heQU3HtL02lve8harb2iwYi2f1aeluyoqa45N8IV08LksBBBAIBB4OQD5TRC9PgTfH7RUIgHIqO8bApBRE7IDBBBAAIFxFCAAGUdsDoUAAgggMHoBApDRG7IHBMIk4FNb/vAAJKM5rqh+u/VfcNOJXvXvOKrw4A678urL1aC8Xl+t1cfLv/5mK0WyDw9Bco9MOmmf/dzf2hNPPmADHlwMpLQUVY319yWzYUk0qaoNr/yotDe/6VJbfdFSu/eeH6lvR7/19fTZ9BmLraZ2vq1dt0O9RLZZOtpj3VoaKxJNW09vh9XV1VrL1GYrLyu1o+0dVqWgoq+vT9UkVXak9agtW7rS1BpEX69Vf5B2e/vb327Tp8+wbVu3WVNzs91994NWHC22Ci2hddZZZ1lzS4vV19ZaJKj60GmlUqpQSavKpJwAJEw3O9eCAAK/RYAAZLxvDQKQ8RbneAgggAACoxEgABmNHs9FAAEEEBh3AQKQcSfngAhMaIF0EGJkf6UNFjXxIMTTg6KkRTI9dvvNP7IVpy+1WXOWabPm3FbB9oMDkEQiYT09PVZTU2Otakj+1a990Z5a+5Aaog8o+EioAqQmCEL8ORmLB0tVzZm9yK68/HUKH8zWPHKXVZRHFHi8ZOecf5nt3tdpL27Zb0n1/KisTKlCZJtVV5fro8xmzZphRcVRe+nFF62mut5KiksUitTrWAmb0jzV2tu7bNrUWQo9ZurzFoUpHoQc0rlV2caNL1lTw+xgOa5rrr3WGhobLaXAw5fwcoWUlvHyzw8cOGBz5i9S6JJd6oUHAgggEF4BApDxHlsCkPEW53gIIIAAAqMRIAAZjR7PRQABBBAYdwECkHEn54AITGgBzz8GklrgJJm2spKioAIkWFMqOqDAo8defO4xLSu11S6/5np9Y4o+fjMQ8ODBKzuee+456+joUCVJ0u5/4E5b//yTqiLptkQ8rWWwKoOqDH+kMwNaaqraFi6abzs3b9GyVNts+pQmu2T1Rdp9sR1oO2rPPP+iHe3ptwotddVUV679tqp6o149P0qsvKLEEgNxO3Kk1Rrrmy3en7SGhkbr7++zhQtOsaqqOuvtGdAyWvOCwOW+++6zM888Xb1DovbYo2vskx//tDU2z1DFiZqiByfkVSlRVZ/0Wl98wL7zzW/ah/74I1arUCWi8+GBAAIIhFuAAGS8x5cAZLzFOR4CCCCAwGgECEBGo8dzEUAAAQTGXYAAZNzJOSACE1ogo3WvEvGE7dm1R30z5gTNxVNqFh6JKK2I9lrX0V12xy9/YG+7/oNWXLFAgUK2UsI/Mmltpz+TyQE1Dzf75c9/Yvc+cL9de+2b7dHHH7ZHH31AVRlxBRMJixWXKWfILpmVVmP0ispSBQ7dqgyJqdIkbYsWLLBqVWgk1XD9qXXPWLooqmW3yuy888+xw4c32ZQp9eon0mldnV1WpKWqvCH6QH/cGhunWKPCj6fWrFV1SJMtWrjY9u7ZZw31DapI6db3G3UtUassr7R58+fZ66+82opidV7qof2Xa7mrbCqz7plnbMNzG6yzu9d+/4Z3K/xQLxA1RU8lFN4UZ5fGyi0X5lUzRTq/Vzz4V8Ho7vPcamqDHI8tznZsvz5BK/OU95oZdKjf+PvLy7Kd2K9mdCfIsxEIn0Cuii8SGfzfzYnXSQ+QkzHyBCAnQ5V9IoAAAgicLAH+qXOyZNkvAggggMBJESAAOSms7BSBghXIpBMKNQbsph//zN729neZxUotlYlY70DSqsszdnDXc7Zz4+N2yspzrKT5VCtV0hHV970nbiSqSTNVj3T3tFplTan97V/9hXWpiqJlxlx78KGHApOBgYFgaSwPE16ebNMktiazizMxHcv7bcRtwaLZNn3mNIUpcXviqSetWUtXHW3rsNWrL7Btu9eoL0iLHdh/OAg/Kipq1KB9ry1evCSoPLnzzjvtjNPPtkP7eoNKkJgCi6gm9Pr6emyhlrG65uprbVrLzGDZq57euFXUNtiyJR7mpCyhqpFbb7/dnl2/3i6++HK75NIrdV0xnV2RxbuTVlYZC67RSiLHzl9/V5mM9yMJGscH/xrwMIR/FozqP4JXyS0GdZjRrtP6v6hFUwrgBr1Z3W9F5w/GIRgC/6Z/eGjFmIxqTHhy6AWGGoBkG6APaoL+ikpAlgkcyY1CADISNZ6DAAIIIJAvAX6rzpc8x0UAAQQQGJEAAciI2HgSAqEVyKT7dW0J+/6//bv9wY3vs2is0jJaDkqtNyw10Ktprg579I4fW2X9NFt6/rVWFCmzEoUQ3jA9ogTAl6JKJLqsvW2/3fSLH9m6Z5+17bsPWL+Cj8GhR65JuvfayH4UW9qbo2tJqzPOXGUvbtpg/fE+q1dDkHgyYS1TptoLL7xoF154nh08st0amxpsq5qYe8BRVlZmZaXlCjpKrO1om6a5I3bw4CHLJIustLTUKivKbf68OUE/El8eq7Oz17Zv3Wnz5yyyd77r92323Fl2z513aQmtw+r1sc9mzp5tl1x+uXqGzNayWOWW8OKXSFEw0e7VKT6hrsIXa9exOjvbtL2WzyrV8lkKULKPUk3Al4b2HhmXC3uVChA/7sshSHby1QuTgsexwCNXlaPJxEEByKANxuXkOQgChSlAAJK/cSMAyZ89R0YAiDK2VgAAIABJREFUAQQQGL4AAcjwzXgGAggggEAeBQhA8ojPoRGYkAL9anreZ/fffa/NmjHbFi47zQYSCgBixVbsVQ4Dbfbz//qWFZVW2Bt+7/1qOO4BQUZ/xhR+pBRCROzeX99pzz6zxqZObbL/82/fsq7egaApuVd+lGuZKZ9kS6q5eNAAXR8+We0f9VW1VlIWszKFIJmIluHat8dmqgqkurZGoUrKnn/+eVugpbHmzZur48TsSOthBSD1dujQIf3ZEDRSf/jhh/ScmUFliPcV6enuUnihfh79/dZc36QqEAU0Axm75OIrbNGS5dZztMsef+ohq6mos7b2NlWWzLC3vvWtVl5do3PUcldFJTq3YkvG4wppjmgCvt/27z9kjz7yuPX1plQlc4PV1bfoOrTml+KhjPdL0b8IoicuiTUhx7rATurEVXmCDET/o1DKl25Lq1l9ROPuYVrweMXaWAV2rZwuAnkV+N09QKgAGfvBIQAZe1P2iAACCCBw8gQIQE6eLXtGAAEEEDgJAgQgJwGVXSJQ0AL9NtDbas+ufcZS8aSdf8lVmlwutu6+hFVWldrRgzvsjp//lz3w6CN26oWX2R/ccKPVVjcGyz95cURaDdDvu+8e+9IXP69gpF/9Q1KmnudBlUd1dbXF1V+ko6NdVRvqt6GwYPA7jitKSlT10a9KES0vpXIL/6hV+FFdWxUEHDt27FCoMt2qqxps27ZtCkPmqR+HaZtqe/bZtUGv9tq6mmAyvEJVHzW1XokRUU8TNUg/3KaeJvPs6iuusXvvfdBammfamWecbRvWb7CHHv61LV9+mq1cudLWb9hgc9Qs/S1vfbt6iqiXiYKevp4+XUDann/hNnvqyfsUvlTaKYtPs/PPv0K9R/zaK3TdvsyWL4UV5CDZP3mMnUAu/PiN1gQDOobKQI7B+/1V7MuyRX3Jq2yvFh4IIDBcAQKQ4YqNdnsCkNEK8nwEEEAAgfEUIAAZT22OhQACCCAwagECkFETsgMEQibQrz4YR23N448GvT3Ou/BSS0dLVdFQZj193aqYOGj/47992FQOYj1aB+qMM85ST4032eJTllqvgoKf/fSn1tbaag8/dL+qLvpURaHyEV8iSwmJV2i0t7cfXwrLqzQ8IClR8OHN0ctjqtQY6NfkdcSmtEyxQ60HtW3UFi89xWaoMmP37t1B0FJeWqMltfps9SUX2VNPPWbpTNz27d+j6hL1K9H+Mlqvq6KyzAbiPUHlR293n9Wpz8f0qbOt9XCHzZg+y/p7E9alHiD1ClZOW7nE2rt7rL+v3278w/foa41B4/fOzg7buWO3tuuwdeue1hJafl4NdsUVV1mZ+o6kUl5t4CFLme4BLROm5yi1sajOmQRkdP9ZHF/KKtiN/okVBGw+KesLnEWCCqJi9XbJWK+ok+obY7ZPze536eOss87V0mfZMQk+BrcqGN1p8WwEJonAawcgL/83mm28k6vmy/53x2O4AgQgwxVjewQQQACBfAoQgORTn2MjgAACCAxbgABk2GQ8AYGQC2gJLDVBf/Lh++zAnr32hre/U1UQ1ZpDVvNvPbZt2Wh/+fH/bi3TWmzz7j3W2DhFfTXiqqBYYR/60B/bZz/7WXtu3TPBZFiRloFKKADxdtX9CiJ8+auKigr96ZPTFlSDJJOqEIn7u/gzVqYAZN78+bZ582Zram6y/Qf328JF87UsVomqPebYE08+bqsvvtS6u/sVTrQrkKiwmHa1YcM6hRFxTYIng14dRSoLySiIqKyuCsIW7/vxwvObrFaVIy1TZtqKZStVqhK1e+65V43OV6uCpUbbVtgb3/SmoFpky5Zt9lMFOcuXLbOzzzrbHnnkIVu24lR73YWvD54XNNpWv4+0Kg8iUTVOV6VLrKQ4aLTe2dVpNdVTtYEvicVjpAKZoHF5rm25hxjZFGNAIVXQc8b7xqTVc6UkofHtsl/cdLM1N7XY6suuCJYtyz7z2FJYBCAjHQaeN2kFhhCA+NJz8vElBglARn+jEICM3pA9IIAAAgiMnwAByPhZcyQEEEAAgTEQIAAZA0R2gUCYBFRNYWqEvuWlDdappuBTpk/XZHOJNU6bY53qp7Hx+WftB9/5prV3HLXWzh5Vb5TalClT7PDhI7Z06TJrPdKqAGHLsaqORLAUVZEqIurVA8RDke6ebmllFFj4MlUVllIA4tUcfX196tFRo4bkc62rq0vLZHVYStv39ffYhRddoOWzyi2e6A/21dTQYjt3b9N2bTZvwQx9vVcVJAN29Gi7HW07GiyFVVxUqoqVASvSuatYQE3Sq2zR/MXWUDdFx8zY7l271ai9zQbUnL2iosrqGqsVrPRoaa4K62jrsEULFtqpp50aVJWsWrHcirVkVyTjy3Zlm7anNfne19tne/butrVrn7Z3XKegSH1Jsis0eQhDADKa/yyyjrkQxD/TPaOgzcffqz+0SJrFFa5tenG9vfDixmDZsnPOvUDuCuq8Yb0+eCf6aEaA505ugdcOQNIKgT2X9J+HEf3MowJkdHcMAcjo/Hg2AggggMD4ChCAjK83R0MAAQQQGKUAAcgoAXk6AiETyGSUFigEObhjs/36jls0yZxU+DHDrnnrO23tM8/a7bfdYpteeC4ID7p61FA8kQwakXf39mjZqfKgoqOnp9fmq5Kjq6tbE9aajLZUEHYMDPj2Clg0ee2VGRG9c9gbo/vf+7VcVkr9P8pUJdLR0angoVL9QAY0sT3Lrrv+Orv3vju1rFGxNTY12FZVaFRWlanfR4X6PaSsvKJEPUG2KpTIWFVlrfYbs4pyr1optoOHj1plmZqhd8WtW4FNd1evluHqVD+QGXb22WcqNDlqXQo+uns6FJJU2Dlnn2vnnX2eQpZGVb5oMl2VJXFVlvR2tFp5Tbn6o/SqyqPXnnvuJXvg/kfVAH2q/cXH/7+gL0hpqU+8ewd0VsAa7X8WL7f6SOv+8clYVXsk41ruLK0gpF9hVafdd+89ltCXr7z6GqtvnhIsddWpe66mxu8BApDRjgHPn8wCvzsA8QotD4E9APGlDD0AefnBElgjuXMIQEaixnMQQAABBPIlQACSL3mOiwACCCAwIgECkBGx8SQEQiuQ8oAiHVe1w4Cte/xB+9WvbrG6qVPtT/70E/YL/f2mn/9UTcHbg8bgHe3ZioxuVYbUN9YrlKjUklj11qzJ6MOqHjl48FDQCqNXVR/er6G8vMLq6uqCZuG+bY2WnipS+NF65EiwdFSXwghlGNo2prAkYTNmzVYFSLcqMbw5uXpw1Faq2qTJSmLl2v9BhRZHbdr0Ruvp7Qgan/f1ejVHtfp9NGsZrR0KOrptqvp9VJbX2NHWTmusb1YwUhks2XLw0D6Lq9/ITAUhU6e3WFIz6V690jJlelABktTyXAP9vTZnzvRgea0q9RQpKY+pF8gzNmvmXFtx6hl26qqz1YC9QftJW2lZlXqAqDuFByC5ZuihvUtO/oXlpl89/PAAzQOQuHrQHDm037Zs2mj79u6yVStX2eJTz9P3irX8mZbj0ZNiZaUKQvSO9GPjcPLPlCMgEEaB3x2AePVHLgAJwmwCkFHfBAQgoyZkBwgggAAC4yhAADKO2BwKAQQQQGD0AgQgozdkDwiESsCbTWfUm6Ov3f7j3/7Fbr/9VktoLuzvP/cFLTu13/7rv36gQKPD2rXcVCpTFCx1VV5RpkqIGmtWONGqBujdnV22f98Ba2xo8s7VCkE0PaYApE+BQk1djU2bOs2SqaQChgE7sP+AJs+0pJQm1HwhlYpYiVVoOaqp06ZbJBmxXbt32pXXXK2Kk032/HPPWKS4wZauWKAluA4F1SQN9VOC4MP7cDQ1VdmmzS9piStVlnSlbcrU6VpaS0tjtXZYfX2TltGq0THjQWP2SCRte7TvpuZ66+g6rMynSCFHvRq/x6ypfpqW81puCxYuskOHPGjp1PHa1Fz7HDv/ggsVeKhhe2W1jpMMAqAdO7YHFSstLTODcynXklrBBDyPEQl4c+Wg5YcekeAv6vMx0GNHDm+wZ55+XoFWi51+5plW21wXjFukqEz3WHZpLA/Uco3SgzYgPBBAYAQCQwlAstvklsAK/nsNfu5RATICcLfjJ9ZI4HgOAggggEBeBHjRygs7B0UAAQQQGKkAAchI5XgeAoUjkPamGGrYnVHIEIkWW1pLRPlyURkFE7npqiK9w97fbZ9WOKBNrEvLUH30o39ke/fv13Mzdu5551pVVZU9u/6ZoD9HQn072tuO2BnnnGXNU1ts67Ztdkh9QIqLSxQi+GpFKasur7JyvSN/IKleHAo2evoT1q138Vdp+aqZs6Zbe2ubdSqcqFCT9WCVo1jaSkpLtKRKRBUhR23J0kV24MAeVVqsUBVGQkteVash+SOq8igLlr1KKvSYN2++PfnEc6re6LE5sxbYjBkKTopS6kmyXxUqfbpOv8aIlspSHYFCF+8vUqXqEz+Of15VVR0svxXvSdiZp59ry5atssa6RoU1/Xb6GWfrfc2q7qjQNXR321EtnbVn7z41VH9eS371W1tbu657p139hmvtrW97h5bvqtCEva9/pSlALQvD45UCQbAhz2yDc/VSOfau8XRKS+noS97Xw918XLxyKJHss1g0afv3blJFz/P29FNP2Vvfcp3NO2WVtqvUc2JBuMa8IXcaAmMt8NpLYAVrzuVSRv+5558RgIx4IAhARkzHExFAAAEE8iBAAJIHdA6JAAIIIDByAQKQkdvxTAQKRSCjAKS3Rz0sKjRhHNFyQZqsSusjeqxhtE9d+eRzMIGl6o++3k77yY9/pOWvbrZW9fooLS8L5rm8/0ZHp6o/OtqtVn0Wli9eagcOH1QosNeKShSqaB9BoKJ9F2siLK1+IBdftNqOHG2zrVu3WVJrxqcUxCS1xJYyDsuoEXqiX8FMusjK1Ey9qq4yaK7ujcenTmtRhUefKkUGbOWpy7WcVZsqOCrVM6Rby1cdsJapDUHIEYvpmqxU1RjF1tudVCCxRedZG0yiW6ZETdE7gncol5WVBX+Wlpbp79pek+7eT6K+rkFfU9WHen7s2L5Lx0zZ3NlzVcGyT8tfzbHFixboeAd1jgkdv1rHK9EyXg3Wor4o1dX1Nm/uIvlUyadY+y/WNR0LP3gz76v+5zF4WtXvFb/vPNwqKooGy5hlAzhfwqpPodYBO6Am897fxSt3Vl96lSp5pipMq9K2Xumh7Txv4l9ghfKjiPMsGAECkPEeKgKQ8RbneAgggAACoxHg1+/R6PFcBBBAAIFxFyAAGXdyDojAuAt4ALJx/WNWV11i0+bODybrU+pXUVRUfqxbdzYC8UdqoNeOHt5nf/2//sr2KgQYUCNyb0beMn2aHdUyUL7M0Jx5c2xq8zTb+qImpuNxK6usDJa06lQ44dUbpQoldADrV2P0v/+7f7Qli5fbY2setl/88ufWq54evf091qlqCu8J0t+nJalULVLsQYaKJuq0RJZ/dKmvSL+2q6oq11JUc9UTpF9hzOFgojyeGNCZJlRxEVUw0m6zZs233TsP2dSW2UE1x+YtG4OeI2Ultdq+RL1IDqv5eY8mz+tt0aLF2eOqwsObtPt+u7raVW0wEDRpr66sUhXJDKvSNnFVmMzQdbdMabTZs2fa0sWL1PC9UQFKpcIe1YakijRZX64qE5+wVwCiyhqflC9SD5Pj74we99Ge2Ad8ubm5n2e2wXl/X4/GsiToyVKiIK1HS451du62lMZ5/XPPq+fKQltx2jmmDEq3bnUQ3h17w3mw2I6KQHgggMCYChCAjCnnEHZGADIEJDZBAAEEEJgwAvz6PWGGghNBAAEEEBiKAAHIUJTYBoHCFvAAZKDvsG167jGrqKq1BctWqlJBSwfF1DshmLRX5cKxddv37NxmX//K/1Zfix3WrwnoLoUafQoVqrT8VELvzl+2Yqkm/dW4fH+bvfnqtyoMWWD7DxywjZteUhhxVFURVXbfvb+22uoK9dQot29+8ztabqpKzat326OP328PPHSPljPaqn15exBf7ihtNaom8eBk3oL5ChjqbM2ax+2oqkaaFTxUqPn4/HlzbfeencHSVa1admvu3LlaIuuwqgDiWpbqiBqYK8yJVlqbltNavnxlsNzVs8+u1RVVWnFRqZbM8sqRPoUeA6oUyQTH8xDEPzzQiavSJFKUDJYFSyjs8bBDU+xq1F6uviL1svKwpUTreiWCCpBKb7TeMMW2btmtpu8ttmLlGVqu61Rdj1ckxHQt2T4UPH5T4OUAxKuFvLm5L82WCJZnSyhMe/LJJ2zPru22eOFMhSBdtmjJKps2Y77GoMgSKVUWyd8Xa8u1GQjqQCgB4VZDYIwFCEDGGPQ1d0cA8ppEbIAAAgggMIEE+JfOBBoMTgUBBBBA4LUFCEBe24gtECh8Ae9s3mWZvqO2dfMW60umbdHCU9THIm6NU6ZZxnuC6C31PrH84vq19qm/+oQqOnxy2oJqjbiajRdr2ahTV63UhH+Dbdz4gn38z/6nLVu0Ss3Aq6xXjca9/0Wfqkeiejv+gX277Ctf/oKW3eq0f/3Gt9WoOm2H23bb5z7zl9bWcUTLUnVp2ala69aSVRmVfUSKMtbQWGcrV66yhx56KFjq6siRQzZ33lyFFmqcXlNte/bsVr+P2QpPttjrXneRjnnUDh7ZbVOnNtqG9Rt15gpz9NHX12czZ05XeFFmHUfjVqKQp729Iwg9+rWMki+J1av+HV7tUVpaGgQaJSVFuo6YVSm0mT17lnqHtNr0aVNUMVJr8Xi/1Sh4KVcfkHmzZtq+ffsVzqh6paLGVq44wxadslyhR6muu0QBivf90PX4NTEpH9w/eo0Jlhvz5cf871GtWeX3ViSiwCPRL99ua9VSZus3PGt33HGnTZ86LViWrLG2zt70tt+zSjWmV1KnlENRhy+bFvEOItngxCtItKjZ8V4ihf/fKVeAwEQRIAAZ75EgABlvcY6HAAIIIDAaAQKQ0ejxXAQQQACBcRcgABl3cg6IQB4E/H33fZZJdFtKE/q71Mj7e//+XZs9Z67Nmb/IVq463aprG+1nv/ylei7ssrvv+JUm9bW4kHoydPV2B3023vjGa+ylTS9ad0+X3XjjH6rHR4ldcvHVqrwo0qR0sSa1M6p88Il/TUurb0cqPWB/9zd/aX/9qU/br2+9zbZsX2tXXXOx3Xn7TXpn/4C9tHG/KktUSaJwIlZaZI0t9VrySJUqA9kKjIRCl0otrXXkyGEFC+nguF4dktJxZs+ao4bre2zvga125ZWr7Zln1luX9hnJlAcBzdatmxVmVFpz43RNsCe1pFadbdmyTcft1PJVFVZWmq38aGlp0aS8ZNSYvb6hIVgKy6sSFi6aZ+eedUbQqN2XzYpoo/KKKtuzc2uwPFbz1NnyVB+VpC5Wk/Pej8IrP3wJLK+kIQDJ3uJu7EFQ7sO/llBVUVprWUWjKbvlVzfJsF+N7R8Kgo+DB49obCplf4G98c3XBcFGxpvF+MPXudItmQ0/VDGiACQb2anxvHkVEw8EEBg7AQKQsbMc2p4IQIbmxFYIIIAAAhNDgABkYowDZ4EAAgggMEQBApAhQrEZAgUtoOnihKozVKCQUa8LbxC+e8c2+8Y3vmH7Dh5UBUbMzjz7XGs9elRBwaYgCIipj8VRbzxeVWUL5s9XU/C9Nn/+XLv69a+3p554IpisvvSiy+2yq96gJuDVqhJJB9UUPtmd1Dv7vQ1Ip5anuuWmm6yiPGarTp9j0ViXprSTWuboBfvRD39t/QPl1tHdayVVRapGaVelRb0tWbJEgUWtPaFjNDU1qtriaND3o6KiQgFGuybOY9bYMFVLYLXaQKLNFp4yW8tapa2zo8/27W2zpsYmhRl1QcVId1dv0PS8oqJcS2lVBmHHkcOHrae3N9hfsZby8iqQjJa+WjR/qZqqH7Bp05sVmvTabFWRdHZ16s9ZwbZVqnTx/iDxhC/XFLEjqiQ5fEjHa5qmHinqizJngZ133gWqJikLWsF7GDTZH17x4eGVf2T/rmXGMv0KqF60Rx95UL5ttm/PriCUqlFDeVMFzTVveIstW36GAjb1pwkafGTUi0W9QrSsWVRhiAdUHnxk+4f4I7uEGw8EEBhLAQKQsdQcyr4IQIaixDYIIIAAAhNFgABkoowE54EAAgggMCQBApAhMbERAgUv4DUg3lejob5aAUWfJpjTCiG+bzcpoOhXj4t+TexP0bvwt27fFjQ8bzvSGgQEK5cuUbCw15JaMuq0lSvsyTVrFEA0BFUhGzZstG9957u2dOWZeie/L0+k/he+1FEyrobW3fbA/ffYrBkttuz0pfp8n+3b9ZQ98MC9tm7tFnvpxXaFHRdaR6+qQba9oJWjtBxX/ZSgwqKnp0dLXW22a6+9Nqjm8EbnK1assKefflrBQqnF+yPqK5KxxuYyhTb7FD7Ms+3bdtuKZacH51RbW6vG6DNs3bp1Cju6g899Ar6yssKmTGkKGm0fOnTISstiCjGOqCrBrLa8SctpNdniJQu0r61BCFRRVhZUiyQGkkG4U1FZrf3O1nJaddbcMtVOOWWx9jddAZL6g3jFTFAVovhDf4/QmTuoAMlWBanVuUKQ3Xt22NNrH9Q992NbffGFug+eDJrRn7JwiZYm67arr3qzXbz6mqChvK9wpcIaU8FPsAKWFtKSr0dLCpcUQAXpSK6hiNPzQACBMRQgABlDzCHtigBkSExshAACCCAwQQQIQCbIQHAaCCCAAAJDEyAAGZoTWyEw9gI+e/tyS+hg/+rD8YqH+h2MRTNt34uKHPSeee1Nzaa9CkONOWzP3h32b9/+hq17Zp2VVKh/hpafSmiiOqaKh7gahnsVREbVDfUKEC5bfYn98Ac/sN7ubk86FECUqG9HgzW1TLf3f+CPVQkxXYFCtaanfWJay2Fp8rr96CGrrdEyRunDtnXTWr3r/2578cWX7JQlZ9nlV15vP/vJXfbAI49ZnwKZVGZAS1w1WXNzs23atEn9QFYGIUtr6xHbtm27wokW27t3j8WKyhSmRK2sokjHL7ea+tKg78fRNvXlKKvVdjNs80tbgnBj5sxptlkVLe7c1dWlfTdm+0hIwqtMPAhJp1OmvMbKIjWaeE+rKqVHPmk1Oi+3pUuXqnqlSkFIhVpQlFp9U5O1NE9R8KKPhmYFROo/oQ+lHZqPV0N3hR8eAPk6YJMvADlxwlQN5Y8FIJs2vST/bvvpT3+oQKTbauoq7MD+fRqvUgVM5dbXk7T3vPuD8j5TY1WSbSZfnF3yKqP/S6jZfUr3bUyVSr4sVtT/O/HD+Y2dzZ14IIDAmAoMIwAJAsnsNEi29xH/QY5kKAhARqLGcxBAAAEE8iVAAJIveY6LAAIIIDAiAQKQEbHxJARGLBBPKIDw+XIt7ZPQclSx4B3yUU3qxy2SilqxKhwi2iAVUZ8E/RlEJPofbyRdXJxdYmokj6CnuQKV7FSVppU1qewT/l7p8Mn/+XE7rKbjvb2a/NdyVQnNLi9ZuNC2vrjROtva7P3vfb9ddMFF9uUvfVV9QLYFy13VKBSZMaPJ9h3YZR/84Afs7DNfp1Bgjs5R/TUUKAQFEMX9evf+Ltv8/A/siUd32lmnX2eLlrxOx+mzr3/rC7b/yE7bvGmr9fWqi0OsSqsZ+RJJ3iDb7G/+5q/ty1/+spqYF2t5qy5VXVTZ/v37rSxWLquIDWhyfdHS+Ypy+qwn0WED6m3S0XbUKkrrbcXiM2zNo0+pOqNavUjUwF2VLH7l7R2ddunll1lSocfWrduCQCWq4KK5tt565JBSJcyKZUttjpqdb37pRY1TxPpVjVJWogbwp65U2NOkqoaU7d13WGOnqoaUep+oTGH1ZVfYOeddGCyNFTT6DqpBwvsY6E8GjeP9nirSslQedMRiGevp7lKVTHmw1FWvKm/a2o7Yc+uftX379wZj0NV11HZs36Blx2JaVkxLimnJs+6uAbvh+vfY/AXL5a1lr9LZniHKOY5nfx5YvfzwGpAgxRr8pfBic2UIjKOA//zyRyQI34f6CPfPu6EqjHY7ApDRCvJ8BBBAAIHxFBjZv0jH8ww5FgIIIIAAAoMECEC4HRAYX4GUSjFSyYSpxYYmcVNq/B23/1RlRWd7p11/3Q3WNGWa5xQWUWPwuJIED0eimhD2yfXi4Ekj+3UzHtcxNQntE/jeiLqiQpULWlbI+13s2r3DPqWG5XGFCN36WLJyqbUfPmKH9C79avXQ8B4gf3DDjXb3PQ/arbffpX2oAsOXhyqLWlVNTEtWtduf/unHbfmyczRvXWnVNbWWSKl5emnSDh14yh554HtqbP0Wmzb1QjVg77LH1zxsL21/0ubOmWJrn35eAclBnVOxldRlrL3zqDXU1auq5P32rCpT1mjJLa/UiMphqpqW79yx2xLxtLZPW3WjKk7KItbRc0QVKVGbogqSndv3W3G00iLJYvUxGVBlSoMm6DVTL8Nu9f5IqrF7dVWtLdeSWl6l0acwJqpQ6swzLlSfjzJ7as0j1t/XLqukepLE1Chdk/SdbXbeOedqibDZCloiVlpZZ5F0sapPpqk5eo2qXbxfhUIWjZEv9eQT+GEOQRK6l4p0L6V1LwdLnnkzcgV2Pmm6fftWLTlWbY89/oh6qhxWBc5GVd40BX/fryBEt5Oa3M9RsFWuBvPNan4+xy684BKrqmpQ5YeayR9rms6byMf35xJHQ8AFhh6AvFz1gdzYCBCAjI0je0EAAQQQGB+Bkf2LdHzOjaMggAACCCDwGwIEINwUCIyvgFeA+ERxsd457wFEf1+3/etX/1kVB5s0ub/Tli1ZZhdeeJEtXL7c5i1coCWYyoPm3T7ZHIupOuR4Bcjwf+303hpBmBC8YddDBPUCKY7aZz7zd/bsurXWdrTVli5fYb2qTNmxZauVl5RYtYIOb0b+iY9/0n516512082/0oS3L2teSNvkAAAgAElEQVQV0blpCSj17mhQEFGpJuPve9+HbOmy04J3+Gcy3VpSq9V2/1/2zgNOqvL8/mf6bK9sZZelV+ldUBERRcWCJfbeYtTEaDTFaBJrTGJPYu+9YZcmCoo0EQRk6X17353e/ud5Z0cx8feXiFKf8bPZ3dmZO/ee986Gfc4957uxnKVGLnTq2g9RqxtLFi1EZfVWFBTl4o1X30Ak6EJzbZQpgXq42VBV31RvarDcnJTL/poSJArgJqx88OBB5EYsNVVIFZVVsPP1nUysdOzcEZu3bERdTS0y0jLJlOiDteVrmQBJZ4VWLfc/Fz5Wesk1zQ3kiWRkZhqmR5D1XgJBTyO43OVMwsD+/TBmzGg4mM5JS3Wirr4a9XXVTKA0YOvmTQhHLNy3IowYORalfA0767gQoylFMLvUvsjaSm3XD03p7N4zcSdf7Tta2KQ2LBHBkLUJRwI8d9fiyy+XSRMYli5dgjZJg7BKrSNZLOtYQ9bG6jSpMUthQiQUjPBzGqZMORXFRZ3jzA+CzKNM1YgpZRIeelH5Ti6QPkwV+CkU+P9VYMnrqQHyY6uuBsiPrahuTxVQBVQBVeCnVOB//0v0p9wb3bYqoAqoAqqAKvA9CqgBoqeIKrB7FYhyYCz/YJQhcpQ1VD5PC26/5c8Ekwc4aG9Cc2MzvGRauDNymFLoj7POOgtdOnflkDnMgfuOFVj/y4SY1+jz+WISdCzuaAyQhoZ6JCU5CTuvxsMP/4tJjEUoLCxgPZQFVXUNcBLiEeNzIkHCybOzcNttt+HZZ5/H/IWLWCsVQ8AXQkZqJof+LQSCM/FBM6X/gP444ogj0KlzCU0RN19vFVat2ILxY89jtVaMiY6PkNUhCes3rOX9a5CR0gEdMkvw7tQZ8HMo3hhqZFojZEyEmrpa7l+SMUMEYi6mQvfu3ZgIWUgIdpTb3oKSsk5o4aC9R5++rLdqInNEPiRBksGkgcDSW1HPGiZJq3Ts2BGtbV4D5a4kAF1eo1OnMlRWVSKDoPPi4kwC4rMwbOhwU7O1bs06BAIhDBo4GD279YA7NZW1ZAHDN6mrrkNhSTemQKSnySn5B9hZkyWmkDAr5LbfJED+ywCJmqSQg9VkbTx35Tg3b9mAhUz1zJ07x5hNqdQqn2mdispt2Lx5M9kuWUx9lDIFUoeAP4JTTzkdfWm0ud0098j7sNHQQoymmrE+RMM4VkVvqoAqsKcUUANkdyuvBsjuVlxfTxVQBVQBVWBXFFADZFfU0+eqAqqAKqAK7HYF1ADZ7ZLrCx7gCoTCUcPHEBOC186jcvtmTHvvHSxeNI8MhRbeGeVguQ1egr5DHKhLbdUhhxyKo46ahAEDBpoBfvz2v1yBG2MCwoerfvkL9O3dC5dffhk+eP89fDhrBsYcPJK1UeuxfetWY4o0Nnng8ZPxkZpGQyQfrU2N5v7b77gd1dXVuOe++0wiI8BEhYOGjItVXRZrBKlpScjLz8G4cYdh0JCDaFqkYFX5MgwdciSDLsXMm3jZEtWAT+cTfP7RHAwdMAbpyXlYMPdTnHLqibj7H3/F5ppGhikcZtvCCRGzKDs7m0mSIG6++WY0Mb1x//33YdTwIZg+cxqTHBnw+Px8TD6rrKSWic9lpVcMhJCQZJKbl0UTI2CSJJJGkFiBfC+wdRsNnloC1qOsx0pLSsHg/sMIRk9Hj+5djWniZELHZosS2v4Vj9FuGC0lJV2ZXMji/U6unB25WQXIzs1HhzxJNqTFl4XpEYtFuC77yZ8FX6MApJdNhqJRNDIpVFdXhZVfrUBdbQ3KV39lUiBicjQ2NlDrFILrNxg4fVFREXJzOpAxU2tSNueffwVKS8rM+SsSmYo3iY20Rz7k3Pq6BusA/12hh68K7DkF1ADZ3dqrAbK7FdfXUwVUAVVAFdgVBfaTv3R2RQJ9riqgCqgCqsC+pIAaIPvSaum+7g8KMDxhbnEQeQSxsB8VFZvx2acf45WXnzeVVMLoiFiSyaxgbVM7AD3EeqWf/exnOOH4k1BQWGiYGGEDnybLo33YLoPjRIe7qSbiz8VAiQ/jw7jtr3/G559/jlv+/GeaDH68+uILKF+1ksN+Gw477FBkpKexMqqVNVYDMH36dNzK1Ec1B9fbtm1BElMUXjI0/vSnm42BEwzQoJBUCrcvaQq328kPF9kmNvzqV1eZ+3r1G4BYiDVZDhoRTIqEY3V46unHMXLooQSVD8OieYvQrU8RbKHtuOF316BD4WCsW7/Z1Glt2LzFDM/bmNqQhMWTTz7J+1Nx3nnn4eYbf4e//+MOQsw3w8UarPRUJkk6yPC9FXWNtTRaQkypeHjEITI6UpmcsRmjQ8Dbokt1dS3yaVpIMqQL+SZN9Y2EtC9lxdYAPt6JK39xBfkUNDS4Pm6yUiJksWyjQVS5vRHbK+uYcMhEkiuFSZYtTDXUo0/fg3Dc8cfHtReTgCwQyz4GQk+cNxGSzSXVETchaCMJO4ZrGgr5zf0xppY+/vhD/OPuf+CMM05l3dVSZGZl0Fjy8sNvztetW7cxJRJicqmbSd5UVlabtbzowku4hh14LiZMvP/rHS3DV42A7A+/7/QY9lUF/v8GSJyV/t+jj/3G+N0Dy6YGyB4QXV9SFVAFVAFV4AcroAbID5ZOn6gKqAKqgCqwJxRQA2RPqK6veSAr8I0B0u5bREO8qD6IDYRFf/bZHJohW7B8xTLCwINMNLjNIDkUko8IgdM2pBMw3plD+65du+Lcc89DEpMaZuDOaXWU6REzgDLDqRjrpMQgER5HjD8L4KFHH+RrfMraLQ8uPPd81FRXIpc8jMWLFmHZkiUcUhcaOHVyahZ+c8NvkZGTHYd7czsWmghVFdtw7a+voYFQadIRQ4cMxMlTfkbTpAlvvP66qTzq2LGICYscmgjX8Ir/dKSkZcHKBEWLpxb/fuh+/Oy0s1GY3w0byzfTRLCipLMbiz57HjM/fB+trQU8TgvWrF1jKqWcrEhqam5FcWkZOhGcPXnyZJNE+f0Nv8O9d9/Gmqswt+8maL2ZJkcmDzmZnJEY1m9aheQ0GjOs+BLWh8/nRWZGJupr6plUSUMyt7uJvJVMHnsZa7BqqmqYXpDqpjQ0NTQz6VGGvNwC9O8/mFVN/Y328ZQCOSxkhtAj4PeiqyQ9aArwDhsrocJcJ5tDBveyHvvWAH9HA0RMLTFCbEzBxHh+etqasWbN6jjE3OXEnLmzkUO4/CqaZ1a6YSUlJahvrENLSwvPhQaaUfkoKuxozDkxiHp074Vhw4Zh0KBhNIbITfmOwWn8d4KcuHGHkBj5A/nXhB67KrCHFVADZHcvgBogu1txfT1VQBVQBVSBXVFADZBdUU+fqwqoAqqAKrDbFVADZLdLri94gCuwowFipJBpuoU8kAiTINs24pM5H5IB0or5i74wCQOBn0tSQbjTVhuH7fxehut+1kTlkLdw6mmno0+/fibJII+TZEgwFDTGhxkkt6dDwhEvXnztGbzx2mtwsSoqxOe7ObQ/5OAxGDliBHchgpdfepmpiu3GdMjJzUNfVm6dfvZ55Dp0oBETxFoaE08+9ijWr19LmDpwztk/I9ejnEPxNAwk/+Odd6eSs9FgTIecrI645pc3Iqe4EP5QHVavLmcNVxDDhx0GC8HhyxYvR/+BXRGzVmPaO/9GJVMwFdsdTBskY+XKciZGwgZcHmBlWDrNizZWYg0kj0PSG8dOPAbNTVuxbuMicjvcBGl3wVtTPyZQ3olSpg6avQ2obdyOIIf3HTmcb25q5kcLSjuWYAuZFMWFxUzHRGjWlGDpF8uYSBmOpJQYK7+KkE6IekpKOhrrW8iv2IbCgiIaTl3Rs2cvdODX8jy7nQcfkw4zjum5JpEwofY0Pr5OgOyDBoicK5IYkg9Jesj50+ZpYlYjSPOjHCtWLGeyYwuPUfgrG006JBrl2jA1JMmgZpokYtR169YTqdSvpaWNHx6cMPkkVriNg4OGVjgS5XkjVWT/100NkAP816Me/l6jgBogu3sp1ADZ3Yrr66kCqoAqoArsigJqgOyKevpcVUAVUAVUgd2ugBogu11yfcEDXIH2cIapCpKL3WMc9P/5TzexUqqNSYVmGhxBlJYVoYKD/mVfrqQ/Ek91yOMFLi0g6bJOnQ0PQ+DR9Ac4h7dwEJ2OETQypkyZgrKyMgOTjjsg8j+EoEe9uP7GXxNcnmYMkNW8er+W1UQDD+qPUcOGMyGRBjtTDg3kYkx9802aFhH4CCYPc9DfuWt3TDn5ZNZCZeGzuXPx8osvEnjeGx1yM/HRh/OYRullwNglncjWcITMsDwaduO8c65Av/4DkJLtwDNPP4+LL72SZoEV7qRUeFoakZwS5fHW4ZGH/kYWySgsXrCORkNfvPb6VAMgb2huoZHRZAwHO1MbYji4nSm47c93Ia/QjVv/cjny8lw47piTcMetDzOBEsDQkWOxas1XSEp3wuq0IY0D+sqKSlZ4JVFfP/Jp7Fi4HTFFCgsKMX78EXjs4cdQVtoVPXp0xTHHTTIsEAef28zXF9bFpq2bUFVVxWNKwbHHnoycnFyuV5jbJGg9EOFj7UZjw7RgAsWIvo8xQMS8+YaVIjVWWzHtg3doBtHw2LQB1TXVJt1ht9tovvmpex7rydqM6VZRUYH0rHSmaDrxPMzEqq/WoGeP3jj66OOYoCG3RlJE7Skl05/29e0//3RSA+QA//Woh7/XKKAGyO5eCjVAdrfi+nqqgCqgCqgCu6KAGiC7op4+VxVQBVQBVWC3K6AGyG6XXF/wAFeAI39jfIhBIf9wjDE98P677+CtN1+luVHB+XCE6QcvAegxA+4WAyQaiYOhW1paeQW909QTBYOsfyIrw8fPFgK9bUwiyE1+JtyFQw45BMOGDjNmiBgna9Yvx6133szaKTcy09KxZlU5HLzSv5SPvezii/HlF0tRWlzC4XYrWpobUVlTi3Wbt6OmthH1Ta0ccGcjv0MHnHLSFMMQGTt2FPfBh0ULl7P6KYqs7DRkZNkx+YTxBpL97jszaLYU4Genn4Oy7l04GM9FCj9kEB4O+zg4576G27D6q8+xaME8jBk1hgP1CBYsXMC6riA/gOXL15BB0kDzhtVTbmrB+9IIIT909AQaMuPw0st/h8e7FeedezH+/cALNDpiBLb70HfQAHy15kvEHKxnYn1WFQ2QzVs2MfHigosVX3169eZjK7itVKQQgP6ra67Dhx9OJR9lCfoe1A8TjpiIjsWlNDNc3F8mPDgLlDTDFiZCmpmOGTFyFBySohHGCquwKD9159fCGomEzHrsGQbI18TyuAmzw+2/frLjHe21U16fh4ZOgEZHPWvI1mLJkvmsBNvKRFCjMTvEJLHz2ORDHpPGOjExTUoIP0+ladTW5jGmXD/Whp15xrnxtEdMHk+jjk4dqTewOZmU+brq6rtqrsgf4X5rAdYB/otSD38PK6AGyO5eADVAdrfi+nqqgCqgCqgCu6KAGiC7op4+VxVQBVQBVWC3K6AGyG6XXF/wAFdAxsBx86N9wETQ9tLFiwmb9mHN6pV46cXnOfwPI8Yhs8kS0PiQWiKPx8eBMoHn7TcLy4lsHLiHOHgP0/QQboNcjS81RDKolhqjAIfZOTk5uOCCC2gUtGLW7BloqKtnEsJnfh4hXyQ9IxVXX3U1sjKzsW7dOlhovnibayRsgSw+98svl2PB4s+RQoC4xxPC+edeiHnzFhA+7sZqViPV1DaQ1eE2xkwsKvVJYRx2yMForK3Flk1b4WGN1e9vugXduveGi+aFsX2YkojSBAE8eOOlxxAONiG/oAvyi0Zx35tQUfUxAt4WPPXIeyjp2AfNvnoEwy5U1LTARUh5334HsfKriB1MlaxbasHxxx+Bj2YswZqvvKzk2oxC1l7Zk0LYUlljUhtlnUvJ7ghgTfkq831TQxOTCV2YYshhFZibA/oYzj7rPALPLfjVtZfT4BiICeMnoHuvAdSfxkuQBpM9RTqfyO8WfL0FQWFkMA2R+Me/IX8YU0HWdQ8lQHguxRkasldxG0HWUW5yr5hKkiSyy+7xoWLa2Ag4D4cD3OsI7rrjVhx19AQ+knVoL7+EjTSNnITMCwg9iWscYf1Xc2OjSYCIkZadncWqLLo/fJEITY56wuSvvPJqjDv0cL6e1SQ/DPA8sROyH3GR2vfou20O/YPqAP8lqYevChyACqgBcgAuuh6yKqAKqAL7sAL67/V9ePF011UBVUAVOBAVUAPkQFx1PeY9qUDcAIl/mGE5mQqb1q/Bti2bkZ/fAZXbt+Ff/36Q7IsIvBw0i6EhRocApU0ahEN4SXkId0K+tnAgH5+30xLh48T8MNBz/kw4DsboMAYJB90ceLsI8U4Ar4XrIVfxS33W6aefjjFjxmDVss8RoflQU1tpjBcxYwJ83Ib1G7Fxw1aaLGnoTqh1dU0dtlRsJ/y6meYE95HDbkmsODlQT+PQfNSwIeiQk4UXyRUpLO2Cy6/4JXr0HsDtWZicCIHtUdwPD/55zy2soRqFtWu2YeIxVzM50cRjWop5H03HJ7M2Iiu9DKvWfY4Q0lDd4IXFQSA5zZ4OhHBPPmYM92Mpjj5qFAJ+F95+ZTE3molP5s1F9z5FTJx0QPlXm1BYXMBjYTrBbkVrUwAZ5HyUlZXgw9kfoTCvDMcfOxkdy0qRk5dFQLoFn3zyIVasXGlqnEaMPATpmfn0BGh2sIpLmCxS4yQ2R4zaGqtBtJfPiX4zOcH2RAUWz6UERDyeoZCzTOrP4vsoXHazixKlMQaOlYZGPZpbmlC+ajkfF8SXy78gg+VLwuJTmEQKoanVa0yTFK6tGGqtzc08VgsTP5k83pipFmtmMqlbr744YsJEVpmNNakZeW2HXQw7KrSDAfJ/8s/35JtSX1sVUAVUgT2sgBoge3gB9OVVAVVAFVAF/icF1AD5n+TSB6sCqoAqoArsaQXUANnTK6Cvf6Ap8F0GSG3Vdrz4/LNYuGA+PG2t8PjaTOWUJDsSYGqpvLKzdikBNRcDRIyNMFMXCQNEtBTDQ4wQuSXMEJPO4HDcH/DToHAaIyQpKclsKyc7h0yOeIKjC2Hfp598EjasXS3dXKyTqqWx4GECIEC+Qykh6OuRlZHLIXgrNm+vYE1WPbZuryQs20sThJVcySkmBVKcnwcnUx4HHdQXY8eMxd/vvQ9dOvfEL6+9HslpWbDztaJhP4+NKY/HH8Bpp5/EOq5kJKX25gG0MmEwHx+88xpiviJMnHAibrzl10yc5OKLFev5fDcNiQx4mttofBxKY2YBLr7kdB5zJt55dR5fcxSmzXwH26tXE8w+ilyQTazkasDkY09jpdYKVFaRZ1FZT6D6GFx+2S9x+21/JOS8Mw4/6nB0Ki6jKUDWCKuvmsm7mPPxh6x/asDQYYPQs29f+DwxpKQyxWIMEFoLYioY4Dlh6EbwHc7mPfRXAa2vduxLPF0hBojhzbSfD1bD4IgxYdNKPZbREHMauPnrb7yCmpoq5JDrIsmQ1lbWrdHIstpomEniRcyP1hZWftmRxCRSTk622U5rSwv1GY4zmKApKCpmQIZ1VzwvpbbN6WTPmSizF+hyoP2e0eNVBVSBfUsBNUD2rfXSvVUFVAFV4EBXYA/9qXOgy67HrwqoAqqAKvBDFVAD5Icqp89TBX6YAt9lgAhL492pb+DVV15CG4fMZJEbBoiYCpLkEFPDYrGRuUG+RHvSg/GD+FCbsYMozQ15nHyI6SEGSMIEkRSI3CdmSSIVIhVGcr+kS7KzszF06FCTAikqKsLgAQNR1qULK6yqseLLL/iaXu5TExxMmoQ4BJer/uU5z77wKnkOqUxKlMPOVImYAjYmM0IBpkqSk1gt5SFYvCNKSjpi0ODBeIGPP2bySRgwaAi69+zN/Y7SmKjCokVzMPHIw5nqSEU0lMtjb+UIfyXmzp6GUFsO+vQeiLnz38HmbQ3YXtWKppZ6JhXC3J9UNmlFcfDB/XHCSRM4eHfjuSffw0WXXoWHCFXfWrkSBbmlBJvn4aOP5yDoT8GoUYcSLv8VenTrg60bPajY1oRrrr8Qy1YuxBfLVtAQuYaMEA72Yy5yTVjiZI+ioakG9XVbsXHTOhx66DHkrmQbLS1MT8RDHnEDxFR77eFB/3e9vBhf8Vouc7bQoIqiprqCfI8FNLy64IMP3jfQeuHJ1NXVGZ6JnB/C9sjpkMe0ThTV1TXIyMgw50yY54zwQFKY/Cgr64SyTmW44MKLkJIWN+wifHxSUrJpC7OaCizzst/c9K+lH/aLQ5+lCqgC+7UCaoDs18urB6cKqAKqwH6ngP6Tfr9bUj0gVUAVUAX2bwXUANm/11ePbu9T4LsMEE7+CSFfgk2b1mPeJ5/g8y8WEyieDT+rp8SkiKc64oaFVDAZM4MMB5MGoVmSMEmEAyKJEbmJASIVVyadwOfLR8IAiVdi2U2lUcIoueiii1BcXIwhQ0bA7UzidoIclgfJ8ViHtpZGSErFbqUZw2m28CDenzYLWXkdMWPmbBIjLKYmy6RVQmFWX2UTtN6eBiksIDB9DI2EZsxfsBhHH30sUytApy5lyMhMRTDkJx+kMw0MMVFyuHUvt7EC77z1Go6aQC5HSiaeeeoObK9sxugxE/H4U4+aREprUxR5uYWs3bJi/BEjMXTIcDz95FT87qabmVDZioceuROb1m7A6FEDkNshHzOmf4qRw8cSqr6FxyF1Tik4/YwL8cXSeRgxaiQ++exjamrDUZNOoskjSRs7v5e6LfItyMgI8DWXfL6ckPQByMrKosI86vY0RTyVI0mHHZgWe+CvgvZSNbP+sk7iPFjIBYkKG4RwdivrybZt2oQPpr2HhuY6LCH4XvZdzquUlGRjlAlrRs4LMcTEBHETPi/nkSSG5LxxsAasL9MwBQUFKC0pxbBhw5iKyTC1V7Z2bo1UXsm5Zudjv74lTJA9oMve91tA90gVUAVUgW8roAaInhGqgCqgCqgC+5IC+k/6fWm1dF9VAVVAFVAFZOC147W5qogqoAr8xAqIARKlUWATmDYH05KoiIR8xDJE8NWypfD7vHjiycfQ1MbqKT5OqojiBoe9Pf1hj3M9WIFlGB3xMqb40Jv3JxIfCVaI4YS0D+gTZoh8Gx98xxMmYoKYFAM/OnbshBNPOhlHTpjAoTcH2DRnojRC3n/zdXjbmpBN06KpuZHVU1twzHFTcN1vfsskiBttXq8ZgKdxcJ6ZnobjJh2NwoI84jJYt+TzGE6ERFsqKqrx2utvIDs3l0mQnhg0ZBA6lZVh0MAhHNqncXbu5eO24603XsLEoy5kRZMDq1ZOx9xPFuOoiafgpVdfJCz+S1Y4JbGWyQmX244hw3vgoH79sGVzHc678BJq04Dnn78XbQ1VCHiC6NGzF6uzkvD++zNw3bV/wswZH6O2rgGXXv1rWCNuph7c8AY8TI48gDFjR2Pw4AGmCssCp/gG1JVVTsKxMGaTAObln/xhbNu6CSWdOsV/RgMgxs/yYW3nsvyUp5KsW2LNE18Lm0TqqiSFI7qB51SYBlNtdSW2b9tM7oods2bOxNLlS9HiY50VK9WE2yJ1VV6vj8dlM8fnJ7heeDMlhMlv37IVuVwrH+9LJS9Gjk++F8Ose/ee5pwT88NCwIj87BsAe7tBlxBBDZCf8nTQbasCqsA+roAaIPv4AuruqwKqgCpwgCmgBsgBtuB6uKqAKqAK7OsKqAGyr6+g7v++pkCElURielhoDDQ2NeBzcj82bVyHhrpapKXyantyOiQVseTL5cbWkKvvDfScQ2oZTItnaYwMJhQkxSHBA2F6iBmSqL8STb5mhbRzRGRALQPuhNGRAKUn9JNBdvx5NrJCwujTpzdOO/VUjBg6GMlkQQgg29vSgJUcnjc11fO+VFRV1GDup59h05ZtrMFKIrvES0PCjZNOOAF+GiLr1qxmssDNwXkyunfrhs5lnVG+ejUqK6ow68PZsBPsnpKega7du+Pg0WNR0rEzupYVw5XSiDlz5mDY0MlITXWiue0rfL54JYYMHo8777yFhkYhpr+/mDpmsiosCEdSCCWlhTjrzIvRp1c/auWj0fIlKjYtxaezl8BB5sioMQcR6N2GxQu3YeSIQ7BsxSKcc+GFyM3qiRgB8ZGQDa1t1Xj3vVdozqRh0lFMqoTtNHXSEQvFkwxSTWYSPNYIDZg2LFw4D0MHD6W5IsYATQArDRNJ5lDKuEny090SfJfEOstnMUIEMO/g8QSDrDljTdeWLRsx7YN3Wfe1lZpsYaqjjTwVN3whJnZMosNujAtzntFU8/l8ZMIk836H+TqTx2ZSRTyo7t17oG+//uTBdGJt2nCmQ8hLMfVfcu7Ewed6UwVUAVVAFfjfFVAD5H/XTJ+hCqgCqoAqsOcU0H/17znt9ZVVAVVAFVAFfoACaoD8ANH0KarALigQollh49A4GApg2bIlePLRx9DcVEfDoI0Ghw+FBIg3NNbBw6v4ZXD/NfODA2a5Ol+G0TKsTlRgCQPE7rCb5IcYJcJvMIwKvoYYJInBuFzRL6GBOLfiG0D6joN0ww7hc1rIIUlPTecA3I9evMr//PPOxejRIwkv52CdaQ4nkwQP3PMPbFm/kcEHKzZs2gKvLwgfGSWTTzge+WRHPP3kEyjIz2dywIvUdALO3S50JGNkxPDh2MZh/Csvv8rjY62SGAes90pOSWXVVgtTHkfgmONHUZM28j+O4P5IdVM1GutaWAvWDQ89eDcKCx34fNFmVNcEWJGVBG+oljVMNrI9BmLC+GPRs1cP1nc1Y/Enb8DXQuZFbS02bvsK519wPj6eXc7qrQ5Y/tUS6mbD5T//E4/LRUYIDSWXVIb58PRzD5FzkoPDD5tEsHseXQ+yL4LU0yW6sRbLeEUhrF+1AplkY+TwuEIBVj45U+gT7FCDtQvnyc4+VdZabrLOEdaW2VjZFaBxIbVdAjO/+56/cx09NMU4ASkAACAASURBVJ22M7lTZ9IbTc0tsNB8MgkinhTm3KDBJusv54ycX06ee+FgGKmsvmpqbsaAAQNw4omnYCjXz26jIUSjLEozztqe/JDP37rpX0U7u4T6OFVAFVAF5He4/tbU80AVUAVUAVVgn1FA/09rn1kq3VFVQBVQBVSB9iGoVmDpqaAK7EYFIlJJJaVVHKS3tDSx6ul1zP/sE2zfuoVw6RbyNwgtJ1/CwavwEwmQeGrDxoF13NiIQ7elriiKcCw+xJZbAn5uWBz8kOF4ouVOHiIfCcMjYZJ8k/yIs0IsFhmoh9iexIG/jdVPQpPgjgwfNoJX/hfj6ElHEZJeinWrluPxf96P4pJO+HT+QrTRAIkwSXDX3/6Of/37QbJDNjEl4o5D2vkv5KzMDLQx8dKRTJB0ArdHjx7NtMV0XHPdb5FfUIxamhRrVq9CaecyJkBo4jCR4W9LQ35hBjJy22gwOJDkLMScj2YQzu1HYYe++OPNdyMgFV2OZuTlZ9CccfD+rrjowkuRnmZHc+1qLP5sDjp17Yo3Xn8dBUUdccwJp2D+vEUYMmw07r3vQfzs9PNYeXUIj1OyHREmcLw0MWKEsy/GmjVrMf7wCUyXdKZBIFVhrJXi4yzUHNSpeutmLF68EJMmn0CZXNSXq+LYgXvxE59XibVMrGGM++VpqiVrZb4BlD/+BM215ibU1deaFE4oEuQ518rjcDHlQyOH51SIpokYJQnDTHZZzh2BortpDKUw0TNo4CAabC4MHzkS/QewqkyqsqTuiqaHJIvEmBNT71s3/avoJ1593bwqoArsTwqoAbI/raYeiyqgCqgC+78C+k/9/X+N9QhVAVVAFdivFNAEyH61nHow+4ACctV8hDVFAqiOxkKswFpAo8CJZV98jsWLFqK2poqJhWrYWS8kaQIZRstV+TJ8DzAVIjfD7KAxIcPncDRugAgHRAbihg8ikHQOpY1BQsC1GCfG/JBX5WPkfvOcRJ2WMT7kCn5uI+rnjD9oANahMAf6rHVyONz8OsKURjJZER4cOXECjj58LFpqt2MBjYLlq1ajqaUNWTkd8Oe/3IJfX3uNAYjH+JGcloqYjdunuZCRzOqltlYDSJ945ESMGzcRHQo64sNZH+HJp59GQWEua7T8OPrYsXjskaeZGGH9VqqVrJEBHNanoWe3Efjs09no2TuZKZNeWL+hER8RXr70q48JKw+jILcrkh35hLAXY8rxR6GwKA2LPnmL+52CXgPHYM6HH9OsmYULLr4CRQU9sHFjJV54+Sn06TcIxx93gmF+SLWYj2aOVEBVVlVgxYovaJYcRPB5BjVJi7M+qI+VBoinuQGPPvRPXPrzX8CdlkndyWdpB3//qNfyfqdNbVY8vqh8sTDPqca6Srz+8nOs5lpII8Zu+DFev8ekepJYr+amIdXY1Ghquvw+cmVogAQJd7exKiuZa2POF25HzgtJgGRlZmLogIE4YsKR5LX0gaetDWk8Tgt5NGJ+8GyLv3x7CdZ/vf30L6N94DeS7qIqoArsDQqoAbI3rILugyqgCqgCqsDOKqD/zN9ZpfRxqoAqoAqoAnuFAmqA7BXLoDtxACkgBoiJRDAZQcIHUwut+PjDmbzi3oXylcsRYA3Whg0bsKJ8nWQNjNkhlUQ2Dpzla6nFEji6TJ5l8MwuI1NFVFNbxYRDHmrIEklheqSt1QsHExwuArxbmr2skbLAF27j3JqsCw7GYYnyNVPNtsKheI2SDModNoPRNgaKbN8YI3wtN5MABnTN/2Q43qtbF1xw9pmoqKzEy6+9Bg8h2qkZmbjqqqtw6+23ErAeIYjbHueXcLAuX0tKQI5j4oSJOOSQQ5koKWPyow6/+92N3CePSVlkZaWi90Gd0LdvPzz73BsIBSMEqydxHy3o0qUXBg7qyyRCT/Io+uGTTxeiqqaSXJEVWL7yS2Sk5iA3u4D6WtG5UwnGHTwKXbp2ZGrkI2oIHHz4eMyc/jY6lnYhfH0Mj8eOlau+xPQP3sMll/2C0PdkGkjUl/vupAES9x3kiFnDRe6HDPwJDKEBEqdexGJ+zJn9OjIJhu970GDC4PP52uzJkmUhL+T7b/Hkzje3BET8P+7+1sPk/JF94WdyRqTqastmpm1oTv3p5hvJ+GjhsXL9yJoRE4oxnvhRyPdifPFz0M/nR+MVVhmZKbw/jDY+z8kaNeHMFBYWwevxYezYQ3HKlJ/RmCpsh7vHtxU3yyQZ9A3Z/Dv/CNK/jL7/FNBHqAKqgCpgfq/+qLa5aqoKqAKqgCqgCvykCug/839SeXXjqoAqoAqoAj+2AmqA/NiK6vZUgf+/AkEO9G0CyG43QBDxc3BuwyezprP2KYitmzfzSnsvGlo8WLV6Derr680GA4GASXfIEDvBabDbyK2gySFGSZipBNIc6GJYOeD2w+8hH8ORgiayM5ysZ6ptqWWVVCqTGs0yajEVXEG+no0Dcqk0kvtk226XA9msq8rJyUFhQQHy8vKMcdHGq/9N8oRfewk4l3TH5ZdcgqlTp8KdnIQPpk1DekY6Jh13LF559VUaLkwdkB8xdMgQ5OfmoFevXqZGiZ1YrJwagsrKKqYJMvDwww/j00/ncZbvMIZLKNCC7Lx0nHXW6VhdvpZg8iC2bak2pouYOFZrlDVZ3XDSlCk0S7LICmk27JQPpr2HRQs/Q3p6KjrkZaNfnz5orm7ACVNOMYmbZUu/xGHjJ8DChMZzz73E/enDZMdIg+2u2L4R6zZuwaGH0hQxpoLFpF4oaNzMkAWwBE1FFu0fWCMJdyOAtua1eOvdlzHl5DO4LsXcfxf1YA3WTqFATCZnhxPm/zZAjNlgEjvy8ERdlw9r15bj2WefwpIlS5DOdYvQ4JCbnCvyHGNAmUSQsD7iX4uBk5QkcHNhfdBgC/na2SaSBEkxa3H++Rdh0qTjaQbRQ2lnych2E6khfZ+rAqqAKqAK/HgKqAHy42mpW1IFVAFVQBX46RVQA+Sn11hfQRVQBVQBVeBHVEANkB9RTN2UKrATCjQ1thqIeJQ8hiQXp+SsUqKvgKaGOlRu2YztW7aTjfEeTRE3CouLUVFRgQ4dOpjB9fz5880AWu7Lzs5GRjq5F7zav66+kayMAnNF//aqSqY4CLOmOVLDdIaTdUUBpjMYBaGp0iIjbCYvOjJh0Qc5uVkYMXoEOpWWoqxTGToQkO10CfeDrAsO0mPtbBF6JXHjhSmQxC1E0+G1519g8mIFzjjjDFx51ZXws07p9jvvxA2//S06d+6MwcOGYvP6DRzSr46nWFjj9fJLrxCCvt3UchUXl+D666/H9u0VxhixM4EQjQaoSRgTJoznB2usCkpY7dSEjp2LWYflwHpyQtIzy2jyhA2jYyRZIm5WiG3YuAarypfi4UfvR7cepfAR5N69rCuOPXoyehw0EJ9+NBeu5HT07nMQ0xLZ+PLLVejTpy8TNyGaCgEkMQ3j95OPwToouy3ZVH9925sQA0TMCho1kXZ3w8K6MEsDFnw2nToehpAvFQ5XblyinTJAduKEkYfIyzKlYdyPdgMkSvbJii+X4o47bzUGxWYaZ2nprOhqh7C7XMIkidLAkLq1+PqJiSQ3SfzI0gr7w0EDRDabmppi1iQvLx/HHjOZ2k8yNWh01Pihf+Ls5Erpw1QBVUAV+EEKqAHyg2TTJ6kCqoAqoArsIQX0r4M9JLy+rCqgCqgCqsAPU0ANkB+mmz5LFfihCsjQWa68dznJmvA2o/yrFfB5WgnfDjJ94YKHVVA1NbWEm0fRyqRFUVHR18NrGWpXVUlyQq7eDzNFUcnEyEZztf/8hUs4pyb4m8+3GBYIa5xsUfToVkpzpQY9+vTD4ROPZj1WEmukBsLb1ozcfBorHKQzPyL5DwP/tlgEvp5sDJD4LU54sNBQkYqqCIfkdgF98zWmvf22qevyBfz45JNPyJdowhlnnYlnnnmGaZAMnHPOOXj8scfM/sm+d+/eHeOPmIAnHnsC1133G5Mo+cc/7kF1dTUfw7osvrKNFVxWpmOuv/4GDBk0DI/8+1GUde5EvYJ49LF7IGEVnycNh4w9Atk5+TQz0jBo8GA43FYkpdnw0ZwPMOPDtw3MPTspEwf17Y9Tf3YWUtNz8N670zFm7HgO+8nrYApCmr/iYZwwzQEHmlvq+PoW1n2l0ERK4bHv4GJYyMYQOViBZREAuHxjJaw9WotNG1YQZD8fJ518MY2TbJoKwm/ZiT8L/jP88X+cVGEaS3aHledLG+vMmrFp0wa8/sarNIBWm3NJ9BVTLRgM85jibBcxOxIJEDlXxIASsHkiwePkGkoCSNZF7svOykFKaipOO/UMjBx5sFkPFpZxu0zt6E0VUAVUAVXgJ1VADZCfVF7duCqgCqgCqsCPrMBO/KXzI7+ibk4VUAVUAVVAFdgFBdQA2QXx9KmqwP+sQIxGhxeBoN9AzyORAD9/gXpCz5samznkd3HA3UamRBYaCNhOIUBceB1SgyV1TyUlJUxNFJur/Tt16sSaJgcZGW0c3Dfjyiuv5dA9mSyQRuRkZYIBEo7vPZzTtyHgqaU5kM0r/5lfIFw94Gvjz92Ihb0mcRFmDZekLhwc/lusGazTSjVHJswL4WRYrQ4zEJcgQDgssHXmAsiBkOqsme+/j4ceeohpklysXruGyZK+aGHSJJff9+zZk/VMzxEo7jSmzfnnn2/MjhkzZuAS1mfJBu+//35j5gi0209zJY2A9Jqqarw59S1kZ+Thpt//AV+t/BxTphxBIyQTn342G6u/2oLK6kaEgw4+18lKrJ447oQT8VX5Sgwc0g819RUEys/HkP6DDG+llTyUCy681BhEGzZuRf/+hKrT0JHjC9BcSKJZEGYiZ9Om1TQwIkzElDEJQg1odhgTxPgdcU6KJCJMe5ncJAGCFh5vNU2fpwhm74RJx5yKpOQco9v33hINWN/zF4QwSGpqtnH/NtEAq8QsMmPKy1fRrJE1sFCzVFaUEXjOpE9KSnq85sqYYLJ+NHqYAkl8L5/lw+12msfZyTpJTiZ3pVdfHHzwWBx22HiaXMJ/sVEDpl129IC0ov57l1QfoAqoAqrAD1FADZAfopo+RxVQBVQBVWBPKaAGyJ5SXl9XFVAFVAFV4AcpoAbID5JNn6QK/EAFZPgcwgvPPY0vlizGqlUrTdJCrvB30bGQwXOIJkAkwiv4OaAWYLUMqS0cZNv4IcN6G00H4XaYXAaH305H1Hz/hxtvYb3TYN7H6qNIiFfuCyeihV/XIxKoZzUTr/5nrZOFqQsvDRNJWThdUn9EFkiw1RgpKakEndtzaYpkmu3HDRDWYZHoHSEUnfkMboNDcQ7CLYRox5g2eOThR1hptZUQbQ8WL16MDCY/enTrTpB2Idka2wkoX839DuPnP78C48aNw113/RVLly7FmWeeSaMnE//857+oJQfu3C/JogQDPhoxdrz04qtw2ZPw3FPP4O03X2ICohVHHzOS1V82MkS6Yf36zXj0kZdYW5XEfUtlmsHNfQjhzLPOwbjDDzfa9e7ZCxvWb8TTTz/LaqdCTDn1VOR2yIWdnJNQ2E8DSVInUThiNAOYhAmFWrg2j+PIIyeipLgLvQ+mYQQWLvtn0jHxOqi4AcKEDFMhkWgrTRgP/soqquSkdOrqxPkXXE24eN7X54jwWwQi/1+3HQwQSQA5XfGKqiAf7+A+Jv6wWPz5Z+SqPIeG+gb4yHdpbGwwTVdigPl8PpNaEVNDGCty7oihJAkQSX3I12KAJBIh8WosMT6Y7uA5JxD605mQGX/4kYTMd+O24qZPHDkix/3NnzfK6P2Bb3t9miqgCqgC36OAGiB6iqgCqoAqoArsSwqoAbIvrZbuqyqgCqgCqoAMuHYsYVFFVAFV4CdVgMPpgIcD7HqmOmowm1fyf75kEcHZhJ9v2crhs9MMpQ2fgf/FmRhiUEjNEQfx/IHURonxEaH5IBfkO53MJnDAPXHiZFz+818Rgs0qKLeYFKxnCtXzcwsH9m2sRqLJQsB1LBRmlZKXqQxyQhxipARovLTB72vmAJ7w76QiKpBjzI9YRBIhkgLgfsTECKAhInwQ7ouF38eYkLj+uutw7bXX4q233sILL7xAwyWCQ8aMNQB0SapsJFw8m2mQxx9/HMtXrMAbr7+OleSGHHfccUyxlOLOv/6VJo4DAR6DcE9CrHQqYcrl4X8/gpA/ivvvuRdz58ykoWBBaloEv7zmTJo1K9CjRzemZiKYM2c5Fi5YS7PFxxQEjRomQvr2G4LjTziJXJOuBKrnmzTDB9Omo5rVYkcfeyQKyEtxJzMBwtSLVJK5rKlMvUgNmIdcjQVMmKzCyVPONAaImEYxSb+YIEj8v/gvTakIk+f7aIL48dRTj2HZks+pbQCXXnYtBgwcaeqlZM3k12wCIL/j6SV1YsLjEDNCjAaT1qDJ5WCdVW11FZqbm8gq+RLvT3sbwXCA3zcbcyQBJ5Ftx7+Om2EWxjWiNKrkftmWmC5ikEgSJGGKxFMfdpM2ymSq6MQTTua5M8lA30Wn/+J96F83P+lvBN24KqAKqAKigBogeh6oAqqAKqAK7EsK6J8I+9Jq6b6qAqqAKqAKqAGi54AqsFsV4HCa6YwYTQ2pFmqoqzSJB6k0KirqSI7EAoLOF8Dj8XKozuG2qTiKD6/lan8ZXscNELlCn4kMPiYc8iLVnQw7uRP3P/gIEw4dyBIR0yJgPoLeKjj4udVbzYQHzYsotym2BwfjknpIloCHmCjBZrI1mpCUWkzYeTFV4TCdBojURllswoGgEcABuRghFuFDWN0EkQP33XcfBg8aRJD5dsycORNrVpVjwIABqKPZIIN2r9ePU08/E6eedhreffdtk0Z49tlnMWbMwZhw5Hj85S9/MfeFgjw2ZzL18ODEEyfjsksvQ2uLF7/59fXYvHE9EzExuNwR9OiZgZNOKES3biU0f1Lh9URZAVXEx4Iw8nI898xb8LTRLEnNQc9+QzncPw79Bw7mcWVyX4LcxxkYPnI48osEVh7l8dAQsCbReKEBY6EmTMu8+cZrOPn0c2kWMZHB1wDIP0lUShnLgc8z5018Pa1Mh1RUbMYVl12Ivn16obbOj9tuv9vA62XtRIf2Ade3zjY/K6tcwlOR9ZRzguu9fu0qFBR0ICPlWm5zO+vNGuGimRSSVA9THbIt0cvUhvFcMGkcqeiiD2L4Hkzi9OnTh5VZNUx3xNdA6tPERPPwZ9nZ2dTBi149+5jnnH/eJejdu59Jj3w74dEeT9mxA2u3vlf0xVQBVUAVOHAUUAPkwFlrPVJVQBVQBfYHBdQA2R9WUY9BFVAFVIEDSAFNgBxAi62HuucV4MQ5Iq4BP/vIAvl8wTysW78G2yq3sg5rFe+3YPjwEWhqbsH6DRtRU9dght1yRX8i/REfeMsV/3RQZCjPqqeAjywPJj9Ky8pY83QKjp00kbVYNBRofCAmJkgjN13L4AaZIGHQSEiBv82DAKHabtZgOdMcHMD74Gmo5vMykZTSkaZIkkmAgIYHmIIADQ+wDisSoX0iBog9haaBC48/8TiaWM0U4oBdKq5uINxcKrAE1p6TncNUiRvnXXApkylhw/s48cQT8MorL7NuqTN+ceXPceutfzHmiU2qu6KspKKhc9Of/4DRB4/EurUbcfFFl8POWimrlVVVTKgkudtw3dVjCEC3o7Q0HxGC3mV4zwAHYkEaNOFkalqFWTPnY97n69Gv/wgcdujRrAcbQhZIGB3ySpCakSnk83jqQqweHl+U+xcJNbLaqwkb1pRj+gezcf5FVyM5LY8YERpKYjbwsfIRs7CazJxNYlxwO1JjFvJhyomTkEpHyR+yo2evgbjppptMEiZhYH3LYDD+glSchZm+8XJtSGzxtGAqzZc5cz+igVFpTC4xMII0ZwRC/w3HI34qiwEitzjXg5VYfGxubrYxPyQtIhVjYnzIuSP7IRB0+b57tx4Yd9gEDBkyHGnpWTRhksQ9MbVa8Zu4KXKEspNi3uifOHv+l4fugSqgCuzPCqgBsj+vrh6bKqAKqAL7nwL618H+t6Z6RKqAKqAK7NcKqAGyXy+vHtyeVGDHcrnEvxB5X5S1R82sv3rs0YexdNnnHEjTeGDqQW5SVyQcCAFop6ZnEq7dZsyOeNVRfOBtuA5MgljbgdQWVmHZWUnV2kaGR1oyWjzNuPSSi3D66SeTpRExLAlvYw2sjipuoY5GA1MEHOhHQ1FWbzElQiaJ000jgIZJ1NcChhJYlZUHR1oWe7iYfCBTAhamA8QAoUkRCkstlnBI0vicLLz73ru487bbMenoSSjIz8Mbr72OjLR01DF90JVMifETJiAzOx/z5n+Kjz/+GL/97Q3kfjxohut3/vV23HjjHwzAW6q1fK2ktCOIu++7E7379sLf7/o7XnxpKuy2VDPM97Meym33YNzIDIwY3hVdumcjI5spjFgLEx8OJldSyFNh6qTJRxB5HprD+dT5BVZlhXHqqRdh1coKJkViyCsow8SjjkVyahqPR3gZNIBYZxUK1sHhDMFTV423p76LgcPHoVevQYjaaBDQHRDNZSmjNAdYMmUSMaGQmFBSGBbFuWefjLqqTYgwUeJ0ZWDy5Mm48MILIQwQgcB/iyHeztiICXuEBsczNJJefPEFmh0+5ORksSatjuZEKk0bmlRJyQgR5i4mh+yrmyB7qbqS7crNypSGzcZjoIkTZlWW3CQx1NTUZFIo8jg5j+T8ueaaazByxGjWc6WxLixu6Qj3g16MNJuZdZECNjpB5mdqgOzJXyL62qqAKnCgKKAGyIGy0nqcqoAqoArsHwqoAbJ/rKMehSqgCqgCB4wCaoDs5Uv9n4QW/ZfGXrtgMpCW2XGCzyHQ8m9dOC9hChkv84p/ub+1uRGffTaPA/lGTJ/+AVavLkduTg7TH01w2jnM5sBauBjCh7DZ4/VEDlYglZSUssoqFTXVNahmyqKpvg5JrFGSn7UxQSDpBOFoHH/sMbj88osN9Dsc8CNmr4OnqZzDdAvZHxx4E6ZtZa2VRUwN1nDZWTFls4XQ2LCeSQILkpP70jQpZGKEyQhLgEN/PtqVw9E40xZMsVid6Xw9B9kbtTjx+JNwxRVXYO3a1fAz2VJVsQ01VbXkfJyASy/9OWZ+OBv1DfWYOnUqzjrrTHI7Pjb1Tn/7+10mDfLpp58Y9glbnjiUD+Ce++5GaaeOOOvMs2kCeU2NlvAtklOSkZ5iR1pyMy48/xjk5frRsaOdDBFWSVEnjv0Nu4Q7TmOCTA+pl+J9YSZV6lvteOLhV2g6VaKoeCC6dh+Kk0++GPkFBXC4mTyheWBhjCTGxIzVGkb1ts2Yv2A+weuT4UzKiMPgCUSXJEaYdVUxpnVkIYXF4iKzQxyEM884mWuyjUaCg+vhorHjxWWXXUYz6gxz3grzQxI9ScnJTH34mcRx4oMP3sP0adOo3RpjbkkyRTgggpyXc0nYL2J8iB3h5PGIDlKFJueDGBtxU0Tu575EAzxWH3kpWWhuaqbpkkFIfACFBUVcz1Rjmpx5xpk49NDDjC6yLZNOkfPNVGjJXsoXccMtfpNYiP7i2Wt/8eiOqQKqwH6hgBog+8Uy6kGoAqqAKnDAKKB/HRwwS60HqgqoAqrA/qGAGiB78Tp+F55e/6Wx1y5YmINwYWvI/DjGYXhUBstMc5gbJ8tmXs6bcDeE3WGzWVibFMKmjRuQyXTAnDmzMWP6NNQzOSHsBleypA7kqn8aGgKuJiA9wAG51E9l5WRj9KjRGDx4CJycT68hVLy8vJxg9XoyI5oM68HtdjG90BMnsHJqxOhRzCo0MGGxET5/FbfhQWYHmhttNDLsGdxX7rQkQCxeckDKyb5o5Hi8G5LSe5raqyjrsUKxIDkjGRzIE1ROcDcIDne48gn9jmLM6HEYOXIUUxhuDB7Sj0Dwp7hvQ5GakoUrr74Gt996C0aNGoWHHvo37x9M5kQvPPnkE/j973+PV197GZWVlairqzPHKCbAg//6F3p0746LmJ5Ys2aNqXhKpekzceJEtLQ2YsPapUhJbsL4cWU44dgB3EcfHLJL7TVdDEvQMPDT+KGO1MHvo96uTIRjGZj32QZMfXMBtleEWcd1Mbp0HYChI0fT3ElmlVgQNgeNIHsQDbWb8cA/78XaNetx0x9uQ4/eQ2gWCGCc1gFTGHKjD0IzKc5jaWTK5uc/vwwNTG5YaGIIvD7ObYnhnHPO4WtNoVHCFI2cDjxTglz7qVNfxyuvvmKOXYDpYmIkKqtkm/FTJ153Jt/v+LUAzuOMFa95nPm5VdgyTJTQ/MlgtVU4HKVu6cjPK8To0WOp31G8P9OYNlIbpjdVQBVQBVSBvUMBNUD2jnXQvVAFVAFVQBXYOQV0LLFzOumjVAFVQBVQBfYSBdQA2UsWQndjn1dAgh0JYyPGJEGEtUaO9oF3jFfay1BeblYmDQKSuGDKIhIM00DwcPBvRVtrM1Mgq0zdVVNDI+YyFfHFsqUyAmflVZipj7Q4C4T3yNceDr7DfH46UxExDry7d2fd1Pjx6NO3N5JoqITIlaiuJgCdg/JU8h+sFg9Kuwj4uwENNatpuiRxoC51WCmGH8JsAneOwG6HH8GWbTRKQnwdVmE584kBIQicxxSmCWKlSWGxpNPISTamgiWahGMmnUQDoBknnXQ8Ro4aghtuuJ6JkCuxYnk5fnfjzTjv7LONCfDoo4+YlMEdd9xB9sctOPjgg1nd1cwEzHRjFvhpQMjn+x98EGWlpTQNTuR2G01KQQyQZ555BosWLUJRQRYeefjPmDihK8aMLERWBmvA6BfYbG6TaImJYcBKK0QkPdICF00AG0HuXj/rnpyZ1D+JSZBNrO/6BC3NYVxw4R/Qf9AkmhBMRdD8iMVaWQVWjyeeeAKfzVtKY8TJlMtZOO2MU00iR9bZYhgsUgdGaWh2BINeY4Bs2bqRtVXNrLHKaTeiCKinoVqycAAAIABJREFUUXHOOecSDj/QcDhmzvgQ7733HmHpNdQ+SrNKTCVyPiiOfBbDI1F7ZpI/1CQBPJfURzITJAIzb2lpMa+RSIRYyEmJco2kLkyg8hkZGTjzzHNoFE3g/UByEtkvTIRIhVY82aE3VUAVUAVUgb1BATVA9oZV0H1QBVQBVUAV2FkF1ADZWaX0caqAKqAKqAJ7hQJqgOwVy/AfO2GKkto/dvxR4p8ZCRTz3rjvB+g+tfMcwqwuShgayUm8wp5VUwaUbSGcu71GKORr5gDaCV9bixlqN3PAb+eAm1AOBFhLJQNu8zkUwOYtm1FdV4+lS5Zg0+YtZDq0ID0jneYEOQ/CdGA9UkTSGLzFWSFhMxyXNEHnzmUcuA8g9DvHDN3zsjPJwqjA8JE9aJzUwuupMqaCjZBri5PsDG7H52s1dUpOwtOD4c1kbrSyWqoI7uRSvoKN1U+tfA0O5O25NBmyCHKX4X0ObvnT3/Heu+/hmGMnoW+/nmR9fISszBxs3VKBex/4N6791a/QtWtnrFixwpgyF118ERMvc1gR1YKrr74aN998E02OCDy+gElJ3PW3v6ETDZAjjjjCmB/Cz5AEyc1/+QteeuEFfPrxXNx77x+w4LNn0bk0hPQ0P1JcVhpJdpMCiQm0nYmIKPkmwrOIUEsLEzeiVJimRShs5TalbsyPmdMXYOpr21DarR8u+/k1KCgsIQQ+hcZGFBWV21kjdiVNhgjNg0wcMnYsTjvtVBQVFRs9TOUZzStJ9UQiQZx7zlmoJrxcqqvkh3FjQiqsyB3JK8CUKVMwe/ZsrFm9zvBeklKSDARdbmJ8yNr5ufYJ0H2C2yE/ExNFvheYuayvGENiksh98jNjmtBcS052mXNIuB6HHXY4ppx0Mrp07maSKIFAyJgtoqnLJSaI3lQBVUAVUAX2BgXUANkbVkH3QRVQBVQBVWBnFVADZGeV0sepAqqAKqAK7BUKqAGyVyzDNzshJGJjfiQ+t//oa3pyu/kRM7Tinbvpv052TqddeZQYIAKw4G1D+Ups3LgO446cwISEVGBxAM4PljCZn1ujHlRu3oAsXsHvokHiJXVcBuaSJGjjFf1yc3MAn0ZzotXTitdZkdS9ew8MGjQYTzz5FN56910Dt87OItuDg2wZsAeZBJFkggzBfT6PGaLn5uaYSiwZlMvQXDgdV//6anzy0RtkcxyCtubNNFBYrcXhuSM5I87N4L5ECEF3J/OksW9g3dQGph3cSEvqxGREtjkzQ+SJ2B3pbMbi91amT2LJWPr5arIlzqVJMZpmgM/UXE37YAbSWcN01ZW/xKxZs7Bp0yaaI30N76O4Y0eMGDkc77z1Fu6660786U9/Yg1WNQ0XMQMsvO8uHDRwICYfc4w5Fhnoy2PGH3kkXn3xVTz1xPPo27sAv/3DGZjx7v044YRhfMvQULIKx4QJlZgwLax8np/bC1NPmlG2KALeVppREThpNAQ8XrhzShBiWiPoz8DTL32MWdPL8fiTs6l9J6Y4yNLITcfTzz6GZ59/wpgc1qiL1VsZ+Ps/7qah0w2eNqkak9SJ1FQBVzABsnzFMr52nNEh6yFsE7l5+HqpTO5IaoPCGfPL7iRknukR+VrWUsynuHlB7gs/ZBtinsjXcn9+fr5Jg2zZssWYIGKAJMwPY4QYw03SMum47777uK9p5kPqtoQfImacmCmyDU2A7MobXp+rCqgCqsCPq4AaID+unro1VUAVUAVUgZ9WAR0x/LT66tZVAVVAFVAFfmQF1AD5kQXdxc1JtY4MMGfNmkkIdAlKS4vJQFjNz6Wss8kxnf4ODjKDAQ68CVqWAWs7udgMUGUYKlwJSRSY7zk4DbKKSR4nP0vU6pjn6W2XFEgMkoXZIMPluAFCdHXEjy0b1rJ6yon8okLCta2skUqmAUL9eRV+qK2KbVLxIbcMt8MmJSD1TQLSFgA1uL6EYXOILjcZVre0tXJw3ka+RLMBoC9cvAg52R1MHdTcT+bB5eTV/PI8JlDig/EwYeTxJEE4FDRMiIA/isL8AnTqlMP6qetRUJQGX0sFq7cakZmVzbou1lwxOcEGJZoJZI3YKzl0X8+PBjjI+3CnlDFFkc8fkRVC2HaE++tM6ciqLTuB7jGMGnkYBtK0yO2Qhb59+7A+6kmccPwUFDFRISbB8y88j4svvthwQMI8J+XrF158Diex5mrdurX4dN58aiUDfAvZIL8zfJMjjhhvjkdu//rXv9GDTJOtm7bhF1dcB7czwBRHC4YPz8XRE/syMZJCyVrJ77BTadkOP4ShQuMCND3CYT8c9KCC1N5CneW9EWXqRIDlMfIwPFEntm904YN3N/J1L8BBw8aZqitfuA3X33A11q5bzT2jQeGP0CDJwMWXXGqYGjF2S9loPkWZ5Ljq6l9g1aqVhu8i54essZhTcUNDwOzxJEeELBFJe3j9XsN4EeNDjJ6E8SGPkQ8xPWQN09PTjYbNzc1f3yfbkooreYzcZHsFBLoPHTaUmp7MBE6mgZ4L6Fw+osIIaU8hxRMm/4OJukvvFH2yKqAKqAKqwPcpoAbI9ymkP1cFVAFVQBXYmxRQA2RvWg3dF1VAFVAFVIHvVUANkO+VaPc+QIbelijmzvkId9/zNxx11ASMGj0SXyz5Al279OCAeSgHoy5jggjI2NPmZd9/Foeb8WF5HJxsMRVKSRyIyk0G7DJYTdwS9Tq798D2r1dL8BoSV+7LPwB5vT4NAomCBOFtrsPsj2Zi3BGHs+aI0GmaIJyy05TglfgxgsbJpZD6KisH54mr+4UpIcaUGCoCyXZwWu8j30EeU1/fYIbnSbya/7OFC0wN1ob1m2hmdELPXv3w1cpVmPXhLFRWVJAN0sa0QZucDcZY8ft9ZsDe3MzKJXcy2RAelBRm46EnHkBelhXethomILwcsmfCkZ7HiAf5JWSUWC1tsLpqWB+1gY9pJiskn0P43jxGMkOiDfDTWHCmlPBxmfA0W3H85NPM0P6UU07G1q1baOJ9iIsvuozA875Yv34Dnn76aZx33rmYMWMG0x4VOP/8c7F121bz2KamRtTVN1IfMYCs+N3vxAAZzLqp01iT1Wb2/+WXX0ZWVhZWfbWGtVnXc/jvplG0jcdUR6NlMKacOJK1XtuRRCq8mAWI0PxgIoRuB/WkMSV1Ue3JDOMWCRTDvF+4NnYr/DYfdchjwqUYSxdXYOSYY+FOzeWauPDEU8/huWdfZFUY33c0IZOTU7nPrQS19zQmyFFHHWWg85dcegGPZyvXiqwUU4Ml/mQ8yZFIXJj3KM8Hc5/A0mmAiFlpkiRfJ71gjA1J7nTo0MFsp6qq6mtTRaq15PHyWcwROTeEOZKUlIwLL7wIw4YON78HZLvyu+K7b2qC7l+/lfRoVAFVYF9WQA2QfXn1dN9VAVVAFTjwFFAD5MBbcz1iVUAVUAX2aQXUANm7li9KjoCVV48vWfQZHn3sIXIf1qJLl86mNqdDbgGvrB/Iz4W8Qn0iGhrqsZgJgAG86l4G4R7CtGVgaq74NuPv+IzXRsPEpBQ4vI0bJBzFagJklxY+kaSRz18nOZgmMBVMrJWKsQZq1vR3zBB81KiDkZSeQ1/Bgsa6BoTJALGyjsludxgTSxILXi/TGmRJBMnhaKQZIHDtVCZIJCmxcdNm1NbXYdv27aiqrCE4u84YIOs3bGQSIY1+gYMD+TQDxR4w8CD06NEDNTXVJomwjBD1jRs3mnSAjfVIteSJMLcBN19r6MDeuPIXZ6OsSweE/E1Iy86g0RFEak4eoep+hP0eJj8aee6UE05eiVg4CU57FyRndmQsJcR9JSydMPRkdwH8HieuvOI3WLBgMf75zwcIK38aY8eyZosGnSAuSko64YEHHuA5KFyKw0xypWev7hhNc2/ZsmWmpmvpsuWsmeLekQFy/fXXs/arO4f5F5pzVj7ee/99Y2K8/c67+Ne/HzVmhssZJlS+jnyNMO668wp+X8+TvhVul53JlADsbqY7TO6B7whJQJhEhCRt5M0h0Pp2E4TvOW+Mx8tqr3DYTVB6Btavq4Q3kMz33DjqkopLL74OtS1N3KYkbMjicKdw/Wgw8XW6deuGgw7qi+kzptF8Ek4KkyXthlaMaylfy+fEsSQMED+NppTUFHMuiuGR4HPI4wRkLuwW0Ube//L+lfNNfiaPk2RQnPsSNeaHJGqGDB5uzJkAE0TCUtH3+y69zfXJqoAqoArsNgXUANltUusLqQKqgCqgCvwICqgB8iOIqJtQBVQBVUAV2H0KqAGy+7TeqVcixDgS8nHovQ43/PZaDjllVsthOeuGggROJyWlITUli1fzt+Dgg0eZ2qRUDlClIqsrh7DCCJChpwxc5TEZTIcEgjFzFXiififBFtip/dEHfacCiUF0wkiSqiGBQESEr2CnAcJhuqelDjM+eNtUV512+rmo2FKNyqoa1lhVGSaDz+cnhLuZ62s1j0nPyqSZYTOsjK3btqO+uppDdsLSBYptDCtJDDDdE2SlmdRlyQxfDBQaIG53HGjt9XoNCLsXq6IGDRrIeqjhBri+YcMGrChfRgOkFg3VPgRaQvBymF9clIx/3HMjpP0q5CULg9tOSsuE3cUTj3VaUV89Ex61NGdaEGhr5D7HkJreEfbUPL6OFXWtbUxidILLXYwnH3keD973L/O6/QlfHzt2DGZMn4U6mj6ZGVnYvHkzTZlVTG9chc+XLMbSpUtZxfUXzJw1wwz4V6wsp4lHg4IanHPOOTjkkENwySWXfD30f5fsk9bWVtxy21+weOkivg8yEGWiJsSKruwsP8475xA+p5TGSB3rsehMsG4sKmYHExhWSVa0GxDM2Xyd/pD0hZggVpqEQh+J8JgdKTRPWJPlSs+Hvy1E0ylGk6IPpr+zCC++9RFavMLqoN6s65J1d7A+S95bcR6HlfvImjIaF3JLJD/ixkf8z4QdEyA2Pt7XntARQyNRYyepDnluTU3N1+BzqciKM0W+MULE2JL3vsDiJ0yYwHNPTA95TJwPIvsnbBi9qQKqgCqgCuzdCqgBsnevj+6dKqAKqAKqwLcVUANEzwhVQBVQBVSBfUoBNUD2suXi8DrGj3WrV+Due/+K8vIVNDhkuM2xrYVwZ4tLypFMrZWLV7nXcaCdzGFrlN9fQiaBi9Dt4uKOvHo8wwyY08kNGTHqMFRxmN6R4GkZqqoBsutrnriyvpq6iulkggRSeSTAaoQ4VG/mID+CuqqtmDNzFquZWIvlCeGDabOI2WDdEq/2l/SHFJclJaUaQyTG5I6NqRAxOORmZcWUz+cj54KsDhl+C3ODg20+zTAnInzRhgbyO9LSjRGS4EbI8F72T1I/wqKQwbqLhoYn3IDDxh2KPl1HYOKhk5nyiBB+ztcNbmPF1noUdSmm4eFhc5ST8HYXnNYgwi1MowS8hHWTVWGrZ7VaNffFSbB2Hziyi9Diq6PhkIH0tDIsX7oeJ04+BZ27lOGkk05EYWER3nn7XVx66eWY+sZbTDJ1wTvvvsVEjBh3Np7bXzEBMhrbt29DSWkJXnv9TXhpsFisdowfPx6XX345zjrrLHMckmx6kRVYMZ7nF11yAWoat9P4sMDFOq5kF/kWke2sweqP884dg2hoC52MFoT5PKsjzcDdxQAxqSgaHuYf66yZs4opYaIgYlQkMTFCIHwGH2+hmRFsRlMLjRumrkJ+Ji1iOTRv6vDHO6bCH84gVyVm1jQzM5uJD5/R2MO6Mkm4pKWlmDRHggHicnHbXF9ZbzGxdjRAImS1CLhcni/PEUNDuB7C+hBTSPgn8lwxRuQmqRDRTqqvpA6suLgYV1xxBTkrReZ+r6RerCk0SmxM0sQrroRBIuuvN1VAFVAFVIG9VwE1QPbetdE9UwVUAVVAFfhvBdQA0bNCFVAFVAFVYJ9SQA2QvWu5xMiwWqPYQODyrbf+iWmBWlM1JFNbudLfEhOoMgepHLbH2Q5MhrQPiAV6nZOTTS5BdxQRvt2jR3d88uk89Os7AN26dsO2bRU4qP9AlHTsxAG6QLvjqQUZDUcEvs5tyojWJoN8mejzU/zK+YRGiS8kibB36fZj7Y0Mp3fkMMh221vDzNCck3Vz5T+jBTShWjFrxiuYeDRB2OEcA9KWi/ytNLCsHKIzU8H7fZgzazrKWUfl5jC7orIac+cv4eNsHKJHCORmbRbNDOG6iKkly8BMgpHXRj5EjFVKMux20PgI8bHCk5DUgqQazGM4PBegt3yYfeW6SWIoUcsliyfPNzwKGw0VViNZY0kgpx0dCwp5LuSiZ49CPsqLE08+ngDzbDQ31vG8CjPFQONAzgkyRSKBJr5mI5kgXkLTvQh63cgp7kk1eB4GmEJKLoIv6MTQAcNpZnTGiccfb2quunTuTCj3cMz+eC4B3YUElZdidflqkwQ59rhjMWfuXPTq29ucYm+//R71sCGD6QeBed933z045phJTMEkmbqwZ556hskUF/74h9+xLmu+qf3ytLGKyi61b5UYOcyFa38zBZYwUys0bwIBclbkZ7Sk5DjkVI4Y6Hni5G03Q0Q4AtANKJx9XZKgiRGaLlwdqSfz8f3mZDUWYi5s2BrGW+8txkdzVvK8IC8kmkRjSODmfppCSWhtauY6J5nniu4CPpf3rY2mjqRrJJEhqY9gOyPEwio0WSNZvjQmbxw2J42PVvNcqdFy8LGGHmJnjZbwYrgdea/27dOP6Z4ROPnkU02yRZIhsv/yxjSfub04+6edNfJjvUF0O6qAKqAKqAI/iQJqgPwksupGVQFVQBVQBX4iBfbTccBPpJZuVhVQBVQBVWCPK6AGyB5fgm/tgAywQzQ05n02B7Nnz8KGjatRU1tlamw8Hl6Fz0mpgKzlCm8frxiX++UKcYEuSxWWO8nFwS8B1pyB5uXnoWLrNhTk5eGwQ8YxTRDEkiXLcM+9D3Bgboc7mcmBcLweS1qBItIMJLN1Dt4Ns4AGiV2GxV8bIDvs6n78L55EuiNxtMZbkPokJjpgoYEAGh0BDpadbfjyi9dRmJuDvKJxHIQnGwNEpDFWkgzSIwEmEdrwwftvYMXyJRxyp2L4wZOYZngda9asMdVXBsPNwbbcxLgQg8MwRiIhA+8Wk8O8vqnAEpaEJEAcZkBubhy2G75FO0A7UYH2n2e2VDDFkRdS+yTsjCjPmwA5Isloa2kmWyYbd9xxG9MEyfR66jn0ZzKBP7MEaICExfiopSnCJJIzhsaabUjNLIaD1VdRC+HdEVasRVy44IIrWdvUgGFDhmPxgoU46+zTUcOUUrfe/fDBe9NQV1OL4QR0ixEx/qgjeY5/jAk0kD6aMxfTps9k0iFG88VBsyCA+++/Fzf85loyNnym7uqfD/4LeQVF+PVVV6Gudju8/lYeSxarwpqRlxMkhD0Hp00ZSJ14bDQOrBLm8Pp4jotxFDcJRFcrNU64Wom1Zk6GJz8rv/jzCHWR91d8LeIqiqlg1paGRnObDdsqrfj9TU/CF86CP+jm453G4HDSMLFxLcTEkqcKbyTGtEhqKt9rvF/qsZxkiIT5WrK9cIQJH75vk5PS+f4mU4UpFDl7RAO6MdxNGiE8D1LSyHBhiiNEQL28WfPyCnDrLbfzcz5NEVd87WVtzWvuXb/TdG9UAVVAFVAFvl8BNUC+XyN9hCqgCqgCqsDeo4D+ybH3rIXuiSqgCqgCqsBOKKAGyE6ItBsfYuDJNCA+nD2TA+C7kZVNyDWTBzW11azcIVCapoTU5cjAPMBqm/hgl2kEVuRY+Fl4D2KASDLEDML58zA5CVKddNqpp+OLL5bxsVFc86vreFQ21hJ1NZVKMlgP87WdAh3hLSyVShwAJwar35JgP//XzrcNkPYJeJQDcALOLSbZwa9D1Mbq50B/GZ576mH8/MrbWSfVwegoNyOR8FzCfmzeUI5P587C2rUrUL66HKVdBiC/sCTO+ti6HU1NTV/XkgnrQxgPstZcuLgJwe8DNMUcND0swoLhWkv9laQJXJI6YQ5DBvc7GiCJ7+U++TDHZPYt7nLJc8QAkQG7m7VpLQSvC7/i8MMPw7FHj0WPbvk8z2zGKHFn0NghJN3bRlPEHmIKQ17bD1+bnHM5SGEVVowJCp/PQkD5LNx55z2YOHESuRxZNC6SMH/hApR17Y4A65mqKirRu2dvTDp6ErebxgTNhzj40LGY88mneIt1WcEgUzE0P9LTU/HHP/6BYPM74CPXRNgW99x9L3Kzc/D2m29j+IiB+GrVMpSUDcC0t2fi84VTcfg4J84/+2BWSgF2vq6vrTquD893ucVTEjtwOGSJ2pMzYXJy7Exj7GiA7GiaxNMUNDdcTJ34+X5KykBjiwVPPvUhpk1by4qpMrSRX0L/AxZqJMfhcLjj68LXSU4SaLmNia4GVlPRyIjEa73chLSL1yWpmhCNEhcTK3L2yL6GqYNUmNmZ4nAmOZGZk4VOnTqR9XEUhtJgEu5LPN0Sh6HrTRVQBVQBVWDfVUANkH137XTPVQFVQBU4EBXQvz4OxFXXY1YFVAFVYB9WQA2QvWvxouQ+WJk0WLFiGe6+5+9moFpXX836oyAHoazSoSkhiY+AXyp6rIY7IEPcFBn4shIrNZU8iaA/zgPg4FiGrFbWNcml4TLA9fKK+IyMTA5Qh6KkpBSD5Wp8DndlON23/wDzfNm+0+k2V5ubdIjhFnyj0/48a/3vCiy54j5A0yAOtQbXJibfM+0gSZlQqA4P3387jjnhDHTqNoQPiCc54gaIDNTJ0WAC5G933sLHhw382+uz8iNohtZiXLndkiCwGr7DyNGjUFtbi5bGJrQ2N5htCPjbQ2B6gBwQG9cjzIm5g1VQfHnDd7BwrRPD/cRA3yRIZHfbh/4JA4Sj9TgLQ8qrZP9Y+eTze5gqcrHCKRnVVVXo3qUIR04YRZPiaFOJFWLSwu5gMiLYwgPzoaW1muZGKvxkmths2XwRJkDsqcxdJLHeaguuu/4PhJ7nYtKkSYbvsZpJl27du5HZEcKG9RswiDVspTz3cgvzaWSMwutvTsXrU98kp6aW51+GSTV5Wbt1442/p9nxJtatXcNz34Xbbr+T1Vs+9OrB6q0YTT6XQN8dZODkYOZ7j2D9midx6QWHGbPApGisfG/Qr7ILBN1A5OOGx9eGUPv3Zr2k1ozmlrwX4pVhcVB6grcRoTko75+YmCAOAZeT9+FKp3GRSs5JOd58ayk8AZLknSloY2LFVG/RpJT3syRSnOS+5NDAqK6uNMeXTPNCjK4Wrq1fasks5LQQrB7k+1ref3JOuNrZLa1M57hooBR3KsH551+AIYOH0hBihZ0YJUyYSC2a3lQBVUAVUAX2bQXUANm310/3XhVQBVSBA00BNUAOtBXX41UFVAFVYB9X4P+xdx1gclUF98zMtpntNWWz6Y2EJIQUkhBCD02KFOnVACICFlRUEBVBBSkiiNJVFBGR3iGFElJJ78mm7mZ7n50+859z30xYkP83v4bAJvfxLbs7O/PKufdNds+55xwrgHyxBjCRCJPwbsDGTetx5523k9zVKvIwMrlSPMooH636j0ZIRjMpx08C2gggDNxRH0iqBFsEbjTK+CSu+Fc0Vh5J5TBJ1k4SsxJE9BElyarnSwyZPHkSOxxyKIKEMePyy0neklmWW4AfIlfpIzEgORXOxkOwz25dBRDjBmBEkcfdzmvu6VwzBZC4q4P4MU4qlM7IMQ9WLZuDNeuW4YxzryXDLsEoGUOkkm06LEKBVixbughP/OlRuhZWUczyIDevwJRcM2nJEO0qQb/owgtx7rnnkhAPUkZxo2rHZjoH5BLIMkT5tu3bseTDpVi2ciW2bNvO85JbhA4HkvJdSXBdw6cW3StzKVXeoj4TPk9OoSCLz+UikmBWXFyMxroqOhGASy66EF8+/RQTDZWXm0mHRzPPJYbtOzagd88ivlwRWcUItbHQnQ4Q2i5YHB7FVV+/Du0dAXzpxFOMy2XSpEOwo2o7Fi9chCMOP5wxT2EKLbU45oTjMHLkKDS2tuDqa64hFoqRiqOEUVx+fztOOfVklBQW4C9PPMHIq2Zcc/U1OPX0M+ClY6WjrZbzMoKWdiA7PQdFRSGsWHY/Ro/g3KWo08R9FpRmIxqg+EDhUNuuaDATF5XsTEl+jtPh4+HY6h6L8fVyTqk/Qx0sEppMJBz34Wc5ujePrixkIdxCZ4q6QdIKsXJNHe6892nUNmXDk1GOTkakqavDqeXg/ngKPl8mr12ipMQrF+dFkDFejLGjqKW5pvgvL/tDFFUmMSpKcauz049B7FH58pln4NBph1FYKjTX0sH7Pi83P3k37st35D77VmMvzCJgEbAIfAwBK4DYCWERsAhYBCwC3QkBK4B0p9Gy52oRsAhYBCwCIgU/reHBIvM5IZDgkvV4PMCopFV46KEHKFqQbGcUkorQnWJrUq8qWaarIy3dZ6KS/Fwtr2GU8NHYqAJopwRZ0UkSSDIpaBhxhHFKIfaGaAW8iG8RvdoqKiowfuzBaGloRXmfPrjokstM14GKtnU8ReyogFslzKavgoR9ygUi4lbnta9sXQUQuTMikXYS0dWMcupP0ptRUCyoT7j8jnsjxHJuYr1pw4d4+I934vrv/hqFhT3Nz0xxuenp0HhG8ORfHsecOW+zH4NRZhQAVIAuJ4BEkFKKDsccc7QpBRfCcuH42/0k5FW+TRcBx1Ykuc9HF4qKuom5uikqN2/GosUfYhvL7Rcx2kzjnp2djebm5l0uB11P6kPuD6ckW2UWTmRWjNeoiKUQXUNZdIHIIeRVBwdFkYry3pg85RBcNuMiOi/oQqALxJMWRmvLThPNFgnKuZCBjNxCYsEa9ZALmb4CfO97N2LV2vU4ZNwkCnMhc22vvPoSI7T8KCooRCFJ/GxeSwGFjpNP+TIFkGZ8/Rvf4Hz18viM/eLxJRL06tUTkw+ZiMcefYTuCB/GjBqDX9IFolhFalYvAAAgAElEQVSuWMyPxuYa1DcEWQg+FiH/OlRueBwjRvjYPc85bkQ+OlaivGr1pyTf5lRqrpixhGLAkrFhpheEHR6yiwgPOTAkCKn/JsFx1GvTFAemjg2Wo0fZ9eFhIbrRkFR0L7XI5cXOBg/+9OQifLCAjq1YITt6KCASW2lOHr7ezY8e7OPJ5P2yZctmxDkHCKBRFDPp6Ikxdi5GcVMRdyHi1qO0B372s1swZMhQc++5jFqWLLWX6JUqPO/mkmTqntP91vW9xMZ67SvvqvY6LAIWgd1BwAogu4OSfY5FwCJgEbAIfFEQsALIF2Uk7HlYBCwCFgGLwG4hYAWQ3YJpLz5J5C4FkLWr6ATw49HHHkJDA0lzrs7v2bMnCeWwIc3l3BCRLlJWxGEqtkfP0ar7cIirzkn0SvDwsTS9o6PDEOse9jwoUimH5dYqw1asjyKzSkpKEONqeZH2v7n3PlM2zSeTb3WbmKUMii5B9lCoF0Sr43U8EZeK8dHxJbDsa5uuLx73Y+67T+OwyccRj2IS4BSG3IzAIhGORDb7JVzYWb0Zt91xHYYOnYyvXXmdcWXIkRGiKyedAoaL3SF33HEbXnnlJQoA+RyTMMe0kWJJAQnvCM4643ScTPHDR9K/vrbOiFP5ObnEXeMbN10Pau0IkzAvLC4yBeLqghF5HmB0WVNrB15/62289dZb/J6OlWRMWldt04nEEmXu9GDonPRZj+sY+k+bcY9w1yHOF5Hy6pP5wQ++iyOPmIqGmm2cFwXcQ4DPjNOVUcNrjKB//4F0RrBQnXMljS6Qt2fOwb33/h7DGFV1yPjJFPNW0+ngx+CBg/HO7Dk46oijMGzYME4tF3r2rsD78z/A0888Yzozgtyfl3FP0vDKy3vhsEMPxcMPPUghiBFv/gDm8PXCNhpqQYbPhSVLN2JAv0EsEm9FR8vLyCtqZ2l7kONEgYpj56ZLRQJI102RYXHO2a5xWB5GbCXotDLuKeHOiLAMzn+dR4zxcx6KD0IPCR+/p3iUCFGUkIBILDx0+YR5H7pLqDpWYO78Lfjzn99HdY2iynLgYixWU4sfA3j9HbyPA+ryYb+HOj58LDcPhDoNzvn5+XRi5dIxMwm5ubmYOnkqRhw4Gu3NrRSLuG9zGZ/m9uheDpB/jZmD6cFRBFzqfcyJ4XPcVHazCFgELAL7AwJWANkfRtleo0XAImAR2HcQsALIvjOW9kosAhYBi8B+gYAVQL5ow8xV4CRcn33uGRKiPmzesolCRzu7BtrQ1NSMGkYHSdhw4nWc1fwSR8SOqrNDBLjPm2PIVBHhYa5Wr6mpMyS3I3h4zApzv7/D7CeDJLecCCLiPSSwJYCIhJw6dSqu+9Z3sH1bNQYPHmKcHx7+TBFBaSyW1mtTRdt6/r4qgIBunFlv/AlHHX04o47KiEOBKa12e9ThwVX7FEA6Olpx88+uJr5e/OCGH6O4qMR0p2iMHCeIG4//6WG8/fZbqK6uInmvWCaHXM8j0X3rLT9FNh0LoWAnv8/m89NM9JWbLpw2jlNrayu7OHhsihMSQbIYj7Rh/Qa8SdGjuqoKO3bWMZaLvSKcB8Ydkjxu19JvM8tlG0l1YCTnjsbVPJ9RT3KamOgszhNafszckoAT59w4+yun45KLz0dzYzUf0/MkvFGMa29FWQ/Gg/FcXSwq1zlLfLvy8q8ZcWjwgEFYvmIFxh0yHqtXrUZBXj7Gs8MiTrdDxYB+GHPQOPz6nruwas0aXpucGJp/OjboACmjADIFf3vySaVacZ9X4pxzz+cxPPC31aO1rQ4rVm7GlEOmoK5mAR0r2+h2qqaRg/FvFFOiCbpoOKcVYfXJbVdJvHFLSe7gdbOYXJtcHyHFgvGFKoiP0lGS4Amoh8TlKidgjMXyNPKam028VYjl53FXLu8PCoyZOm6cImQWHv3THKxavwNFpUPZD+JFfSOFj5j6SLhfdoLk+NIRZFSdREqdZJzOlgzeYxIqDz54HK6YcSVKy3rxhNg9wn26jcjY/f/UkLCXKphPuTxSwkeqn0Xjo/cpu1kELAIWgf0FASuA7C8jba/TImARsAjsGwh0/79K9o1xsFdhEbAIWAQsAruJgBVAdhOovfS0MMlQkefRGGOvuCo8OyeLkUYNWLV6FQulq7CV7o7ly1dyJXkbBRAnRkmEvFwCO3dSHOHqeJHYfq4yVxxSjx49zIr5GpZbi3g04okRLJx4Kz2m58dVKkKiOJfkuvhidYQMHDgQ5517HrsoqnDSKadwfzl8vUKa0kwklgjKFJG8L8VgpYbacVCEsXDu88SmFuMmTifJPYBkODsb3FF6IEjksgtC2N148zUUNmI4+tjpOOH4k0w5dYTktgSj+QvmYeasN+lWWIz2tnbTSRFkHJRWvN95x6+M4BCha8GXmc44snIWYXdyfNLR3N5p+j1EkHsoDDQx2ipGEeO1119npNRrRrCQgMIncwV9uxlHrZpPkcup6KuUKKL6c7l3jPNDZoakm0AGCSOEJOOyqIbBw3wnPbejzc/oLR9jm9y4/757Tfl5TnYmnRp+ZBcXmIJ0FbIbcYXzVu6GNEau/fbO3+CdWbMxsP8gTDjkEOTRufLkX5804s5xxxyHzZUULqZNRe/yvrj7t7/BxspK0wGiaSjxw8P4KbkiTj7pRJaMv4iy0l7sFPkSzjzrbFMO7m9vwux33sQtP78Ls+g4mf324zj6SBaJu3c4vTUUY+LxDooaTodH1y1VEG9wUqycRCOViVOAYOiVFCEjgEiI9HJMohwbjXEai8c9KJNEgpiriQ6WduNicSWyKFBGUMh4r2CQYxSheyZnCJoDhRTGHkBDWw7qGjI5Zwo5f7I5byiwhFp5z4JzoASRcMKUqseIu/DJY8dIGgvUj5h2FC644BKKJT4WuzPaS3FZ/+fmuHi+6C09cnd8UgBJuZU019V5s69F6+2lfz7sYSwCFoFujIAVQLrx4NlTtwhYBCwC+yEC/+4vk/0QEnvJFgGLgEXAIvBFRsAKIF+w0RH/yjJk5z/FTFG04Gp7dRIouqqzM4ianTV46+1X2bPwoXF9hEIqQ+9kTJB6BNT5wNgeU4TuxFSJTPSSQJUgovilluYWCixyJjhkuZ7vCBgqYlYMlltBSdwfBQ6ufC8pLMIFF16AyYwjamtpY7l0Ocu/Gf/EF6acIPuSAyRFxjqr0yMINqzDG7MfxmGHfwkFxYdSHWJRtYekuTtIlOh8oCD0uwfuwOJF8zBk6FB887rvGBfOmrXrWGa/CbNmzzTYLlg4zwgNaXQl9CwtxQ++fwMGDexvSrvVedFYt5MEO39O8r+hvh5N7MNobG5nb0gdVq5cjfUbNjDWKc6xDhjBSw4gladHKT7oe7l/dM4ikDWO2lIxV4ZQpktExenaHAFEXSBOR4WEFaMTcJ9ZHP8AOz8yOD8y6KQA51SQZdwHjTmQ4s7xmDhxPPIKWDDObhp3ugQVCjiKQWN3R4CdMzrOe7PfxW/uvBt9GXF14smnoINi0PPPUkjicaZNnWbisdLYOVLf0IQXX32ZAkEji70DjN3ycY6q78bNYvN8fP1rV+KO22/Hfb99AGtWrcH0446nzpKF2u1bcfpZJ9HBVIgH7v89xaNa9mtsoACy3RSMxxKcuxwfyXWfDIhKCSDGISMnE+8FCSBuFtZTDTHfu9jbEuM5p1M9idABogp006DiJh6MQVMCWUiiDwcszcM4rRhFkogfGQKWkXEJiiGdoQys3xzGm7O246XX1yG3aBh4iaZHJDNTEVx+Hi6Lx0nn/ZTBx9LZ6dNhxEl1pxTkFGHGV6/EcSecYsYtTZFQ/+dfGt1DAPn4/eW8/+r9SgLvSy+9hIsvvtjEr+1L7ylfsH9l7OlYBCwCX0AErADyBRwUe0oWAYuARcAi8L8iYAUQOzksAhYBi4BFoFshYAWQL9ZwxUmqSnwIR8KmDFoiiLM+X0SzuHKWkZMcDtIl8N7cmVi9hsT4+vWoY3eEhAyRpy0tzSSnI8ZFoAgsfXa+5op2ChelJN8lgjQ3txlxRJuJPiLZq6gfEcMeEuFuEtmKQFIEU0V5OY4+6kj2MlQwzieCU0873SnTTpLozteiiZN2AnHrexDaBEToCwsjEZg9my6B5DHUz6DrT53S7hw6Sfknn+rgoI4Mh6A1FdP8HEU0WIUNG2eTrG/B1MPOIYlfZAriKS8Z8t8faMUf//QAFixYhNKSMpx4/Ansd4giGAhiU+UmrF69Ejtra5CRRecChYSD2etw/nnnoQ8L51vo6oiygyXE53ZQ4KquqkY9i9LbWtuwdM0GBBl5VUsBJIuEcJYvywheio9ycZwjXC2fYcQOEfeu5Bh+1M+i69FYajNF33I8SPAQdkkBRD9PxWCJz9f3EgKysxT9xGvng/qsedDW1orTTjkJEydMwLhxY+D10TnkougSZ48MY68ysxS5RuEkKw0rly7DjTf+gs6RQhw7/SQsXPqBKTFXj4fK0C+77BKs27ie3SAh/PWpf6ChsQ3ZuU4/iiKiJOYogurQKVNM0fyNN96IpR8uQd++/emaKMSGDRtx1dcvpdiTg2mHTsPx00di1IF0o3iqnHoWXWB62MR3Sc5zNomBEu2cUnSnDJ4fpsxcI25eSHxZXG9wlvDBHzLyyqPnKYYqg/OPxe+Al2PBx7hrtyfE57fxx0EEmjtYIp+NtGw6c9gFE4y6MW/JNjpcEnjxlQ0UZfqiI8AXpcUQibdyv2mm4F3xV0ZQ1D1H94qcMOreKS0rxRlnfBmnnXoG790cU5Su3h7nhJ0Zmro208puNqfsfu9uilf76PjqYDFOMkXmGbfZLr+RwdNEesl9w8flilqwYD6aKa5OmjzZ3BcSgLyMgbObRcAiYBHYXxCwAsj+MtL2Oi0CFgGLwL6BwN7+a2PfQM1ehUXAImARsAh8bghYAeRzg343D/wpBQZ8pVNeHaU40YIXX3qR/SANmPPOTOMkiHBlvorN1aUgMjQeo6BhBA6R43J5cIU7vx4yZIhZdb2zupar7Unqk4T1t5PAJfGoeCvTTZA8lohxFawPHTYEO/maW275GYpKepCEZwwULSppGSzqFulMAlfks/ovMkh87qktAZ2LPhglxA9tDqlKHORuYESUFvAndZjd4n+57r+LOyAlgGjPSQLZlGeTmI630JGxEX948F584xvfQm7eQLoMik1cksrDg+E6fOu7VzDWqZ4uhHIS/B2oYsTTsCGDTddKh7+NpoAwSnuW4eJLL8H6tWvQQyIUhaoGOiAaG5vMGGhspL04nRAUExLyL6ioXMQ9z5bj46Y7JMELjVAgy8vLM8/l6PI8nfFNCVrO/HAcOl3H8JNRZVp5b0rRk8qR6Ynh8VT5LUQotVDkkFTEecPjK57rALpcNL+uvPJ8EtYjEWxPIMOVhawCCgPhnQhFGhBgKfoNP7wbmzaF0ad8MIvS81C5oZLzK0ix4ljOu60YNXYEJtIN8q3rvseeG7lQKCrF2bdhiHQej+JF3z4V+OUvbjWF8XJAVe/YgVGjx7D0fTZ+fPO30aO4F0ryC3DPAzfB6/mQZHsN3OrHIZYAI7AYqyVMU66DrsXnqa+NC4pig5vt7xJH5HrqZOdORjpx5TUb7CWKcJ/ZFDaitH9IhNC8c8k5QnxCLDKXQBfwt5oeHZ+PXSEUJELxWgRYrh4KFeO+++dizfpcuDIHo5p9Pul5nDt8vi9Tgh73yTkcYQ+Kz1dIoZNRdnTXRGLsDWHR+pRJh+LnN/+C9y4D6BgxpvFOxBThlbrDpP5JINSmB/f2nySOUOTcgBLGkvOH4HfSyaQosQzOXaM26X1JzhoOeg2Fwaf+/g/MuPwKuquKndOXSCeBijFgdrMIWAQsAvsLAlYA2V9G2l6nRcAiYBHYNxDY239t7Buo2auwCFgELAIWgc8NASuAfG7Q/5cHZiF2OOSIGipP5gr96p2M2nn5RSxevICrqZsMOa7V+yLWU5sIcLlBRHzLEaIeipycXOMUqWW0VtfeCD1X36sDQivyJYzIGeIi0Vle3gennnoaSdoMHHnk0aa/QWS9+hccEWQ3Kgv+HwjwavlsCTpafZ8iRnVEXR9X6Lt5fBLCioUy3O9u/EbmSEspgekjN4lzWlrx7xC2sWgHrzOIl198Eus2rMOBIybjsMNOYzdDDkUfktzRBnzvh1dj7Zrt7IEoRvX2HSgkpuqSUK9DlB8jDhyB4088Hq++/hq2bd1qyHPhr/gyF/FSv4SEIw8ZbV2PziahLguR9853SYEjBl+2j/ukQ4gilfYRjsg5wA6LpACSGkNzFYaQTrpl5ABJCiIp6FPP7RpLpOppt5wQZhU/JSby0eoHMWUaKgCnAFNUkI+cXA9mXHE+xo2dzOgnEeB0QbgbGA/Vgp01DTzHUlz/nbt5bQX45revxG/uuo/iUCeOP246Ro8+ANmM0VK3zdPPvIRgyM3n06vBaDFHAHEcBTHO35/+5Mc4/MgjEKCwtIFupwMPGouf/PQWrFmzCM31TSjMzWPXxhWME2ui+MAeHAoUmqOOAKKOFsXCOfh1FYlS1yws9BpKLmZ+67iRYMB0gOhaHWeDYxPJzFJEF+OxeE+lc86r/0QdLgmOcaCz3YgQirLypBUaZ48rI4gIH2tsdlM4G4eHH1uA9+bvRCwtFwXs55l66FR2gIQZc1ZDp08NO362MT4tD7XEr5x9MHFG4HUyjiyf5fFHHXE0zj77fIowedRlOFfYF5Ia34/msRn0/8edtYeeaiYqMTKH5pxJCiDRaNxEuule8LiJMDExHUV0lanHRnP/+BNOIDb5xJv4q/hc7x/aixVA9tDg2N1YBCwC3QEBK4B0h1Gy52gRsAhYBCwCKQQ+h784LPgWAYuARcAiYBH4zxGwAsh/jt3n+cqu5K0Ic/HairCqrt7OgvQOPPHEn7B+3Vq0kzTWz7qufFc/hIQPPSZhQ6XEIiX79ulLV0KLKUxPOQVEmHd2OoXqep2+l/wgSvjCCy7CQw8/gief+jt69uhtCtIVo5SK6dH3e2pTFJjcFuboRpjQ9UoQYUcHXQlul4jodKeQ2/xwN4/sZB99ypYUjcTrkhyPxZoY19RAgemf6OiIUAAYgAkTpiG/IBf33vdLfLhsPp/DEnKuzu9oazMOinAwyJLyHPQf0A9Dhw/DS6+8bPoktIUYGaVoINLYjDrLNAKU8JU4tUuMSMZwJTiu5hRNRJVcASLFVTbuZnxSBt0l9IDwuF3J/U8KHQ5eKafHxy9Xx9Mc0qZx5yiaQnCJHwmV3pOQlgCiToY4j50lZwSfn5ufiSuvmoFxB41GDqsxEG/g/xjf5a9mZ0gcpRUTcNUlP0J1TQBHHnsMtmysovizg4LJWGI3Gv2GDcSqlcvw3AuvUTBpZmJUjnEvib+PUnxQZJccRpdechEu/epldI+0YyMFkIq+/fAHzruXX3ka+XRkxNgZ8pOfzMDosey18aQEEF1NB89bzhgKK12cMKmr7yr+uDVxlWiV/FAUnNwuEjYUJycHiCa3XAmKpjICCDFXWbmH4+DL8ZLUb+G4yDnCyDkKg5mMJ/P42EXCcQ3G0tHW6WN8XBnuvvefWLvRj2iiAD/9+d2YdvjRjpeI7pcwr2XtmrV0c72L2TNnGRdXmHNGFT35+XmYPHkqrrj8Kjq0fEnh7FNcErs793fzFtntpyW1RH1yItacyD7JaB66YSQoCasaxrw9+89nKXyciIGDB++K8zJ2luRcTGOfkd0sAhYBi8D+hIAVQPan0bbXahGwCFgEuj8Cn9efHN0fOXsFFgGLgEXAIvC5IGAFkM8F9v/6oIa8NaRt6lcPh32MkaBWR4hIx7r6Orz77mwSxc+jnqXajlBCYp7OkXQS54q5EuEYITEZIambyRirvPx8FLH0fBPLu/0stFYZcQdjnPTZEOgiN5NEfUYmV9dTJzj6mGPw7W9fb1bae0jgp4rV3Yz02VObEzalhg6HWTVX7QqxN6ORMVK16N27L1ea5/DaSZzu7m9jhqnVfj5xlub7lAuB5H+YR2dhdVpmEIsWz8X8+fPosAmjcuMODBk2nGXny4lRC1rbO5GTnWMKzAsZT5WgC0EYFhBTlXp3UmySyBFmzJFT8KzIKpHujnNF45NO4lw4aowyyHprLbxcJk4Elj5HSYTno3ev3mhqbjIOkLYOumM8Du5dC767OkFSAsD/5gDp+jq1m7hMnBLFD63CpxPFw/230FVUVlKIdApqZSVFOOMrp2PipPF0S7QgJ6OT4lMrv96MuCeA2m21FDT64m9PzsY7765D+YDROGH6yfjTH/+CUSNHULTqwKVXXEQxJ4of/OgmhMIu4hM1ZeDCQc6ZCEWhBL8+8YTj8MObbjR9HuvWrMGKVavx1syZWLLsPRTnFyGD5/PVy6Zj+gklFCXq6OaQEUOD2EE3CgUKEeupuWv6XT5yxjiYcjwk8sg1om4KYyJi8bu/3QggEiEU6KRy95QAEghwfCiAJFh6HqdAkpefy+PAXJch8RnXpvsjjQ6UIF0sXv7cH6LrKp6L9nAJfnjDw4w+y8GhR5yFG370c943TqCaYrQ8dMFEIkF2yIQo+FRi+ZKV5h52ZcQ53/249dZf4YDhB7L/JPujyZsyMu2m+2lP3Zdd92NOoet56FtiG43SCaNoNV7j3DlzGNvXjvGHTDaxe+oBMfeziehzOoT0WaJshkrf7WYRsAhYBPYTBKwAsp8MtL1Mi4BFwCKwjyCwu39y7yOXay/DImARsAhYBLo7AlYA6Z4jqD4CQ9MmCXxF92iVvvQQEbYi3J3OjzBjl57Hhx9+yOLo9RQLGkzEvoQQkeGm+Nx0RaQxLktkcMJ0S/Tq1dO4QzZu3ES3QtC4O7zeLLof/Cx5Zg+HIm3YgyANRtFYt9zyczQ2NGMsV/cXFRWbFfIii7Vf7V/EvxFc/sPNOEvkQtA1sRjczTgdlU+vXrmI8UkBRipN5PG8vJ4sIwD9281E9oho13XovJLF2KkILXWLOEE87LUgKUsdIJ5oxfaqtbjjjl8hO6eAxc1LkcvibuHuD7QjKzsLub48tLa1oIMl5rm5uXSA0KFAEl9OhqLCQoNfbl6RkXKCdIjk5GQbsnfAwIGmbF7jqv4UEz7F/eZme7mfHAo85RyTHqioqDDPX7FiJZ566injBImS5I9TpHCEJyfqyZSbJ8l+YZH62afh4swTpwvEcf7I8RA0joxEgmQ0eyeyfTk8Dx9OOel49K/ohYPGjkI6i9IjoQ60NFQiz8fziGwjaa1Ok+28riJs3tROYSgbt/3yMUTc5bjq8m/i4QcfY4TYgTjqqKlobKvDUcccha9fcx3FHOKSX0J82JdCUScjI50CQCcqGLV2ycUX8vlH0lWRjvUUQK697ptw8WtPWsCIIj5+/ZWzJuHUMyqQmV6v06eFREQ6ezkowmlOp9wzLmOHMsNtNhH0mssuik4mbIxEveNY0HMoSTCyKUBHlcQsTfYMioQq6G5tpSDGfbuJu2K9MjPS2FOSb3p59MEWEUPkZ2Tkm3vAk0G3VYyOFIomvvwheOmF9Xj+2TXYXpeF3z/yNAaxLyZGMUVaTSzGAng3XVm6dyIUofixs7EKc+fNxMKFi7FkyTLc8rNb2b8yha4KjTU9O2YeO9FRyZ77f3sL7MknpLTElDgp0U5ipSmSJ5gdFM9eowOqqKgQRx33JRNtlpap+RM2bhnZ1OQWkSASI84SCO0fVXtyhOy+LAIWgS86AlYA+aKPkD0/i4BFwCJgEeiKgP1d3c4Hi4BFwCJgEehWCFgBpFsN10cnm1pp/cnT/8RvIirMDoXbUVW9A7NnczX+O7NJmvvR0tpsCFMRjT5fFoWRRvYMFCYLt51+ikIS9iUlJaitrcUOlk9LwNDzFQmlTcRrKuZqsKJsSFlOP4Yr8Y89FtkUBlSl7RSKa2V8kCvWs7p0Fvz/cI+SFJUnIUMkvxEI2M/gCmD50g/gZUdJ/wHDSaQW8BQcp8q/36IItDUik8Q+bQ4kakn+M3ZnV4eIkT8kMvH8I3K+8HtPkE6arexx+D02VW5BJYvOvXx9ZqbXdK54aEUQHsXFRcZxU1Jcxo9iTJ40iaXafrpDslFAXCZOPBStLW2myLwnRQ1ho56VNkZnCSOJECE+lsYV81nsdpEwUsLS9AXz5+Pvf/87I8rqjPDhuDnc7CDhKntmDqUEDD2eirRKxV6lxBBD9ieFEkfE8uyKNpPLR4/FSFpn8FpixIQ8NcaNm4jTTj0VI0YMY++Ji8IIBZNgKwnsNEQCzaipXo2i3CCdQVUUJZo539qQV9QLO7c2E59e7Ee5HzvqC3DU4SeiovcgLFu6DGWlRRg0vD8jkAbiqX88g/feXwh3MsZL56+SdY3zPXfdjYo+vbkfr3EEzJ87F9d/93vIyWdReLwVmZyPHgoOV1xxHI48ugBZmU1wURRI1zxwB53ukk9snzY/XMRPzqaUAOI2fRacczyPNkZbqRCdo2u6VhSB1c7x5ISQYcMElfkZNSfRpqggz8R4eTLDZva4El7HqcFziYAdKRQDYu5CiifD8OhDszFnId1CPUfj/t89jgwvI8AoZKSlJ+e36UGhoymWZoRMV3rUzIW1a9fiL088iW9969sUxvrw6GkcE15vUjJQDc/e3oRyKBwzODlxbXqEk4efN29ajzmzZ+Hggw/CyFFjkEYR6WO2q12KjWm62XXqu3MX7+3rtMezCFgELAKfFQJWAPmskLX7tQhYBCwCFoHPAgH7u/pngardp0XAImARsAh8ZghYAeQzg/az3XFXXvf/+O3DIb6jJCe5op8Cxvtz38Ws2W9jy5bNFD3qDWnb3tGKUhLsTc0tu0QOU1TM+CZ97t+/vyHnt2/fbshflT+rt0Il6xJF4ly5LfI84O/EyBEjcMMNN6BXeYXpxNDie4kmKUfCp3VT7A5Q0lxMQBBjkTJJIicSAbQ3b8eHS8kO6F4AACAASURBVOaiB0ngEQceQvKevQhuCSC7s0eWvm9fhRXLV2PakdNJOufwdVx1TldLMmVLRzM7SpBQN/0PaXEKHXWYOfN1/OPZp9j/kY8tW7egmbhJuHCT/B3ClfySTir5eI/SHhgzZgxKKYQkiFFRQSHdE/3Rt3c/s2I/XavcVSrP3QtLORCkaUTpxhDZr5XzGr8Qxah5H8xn9NZ8rF69hs9jYTidD3LVyL0iujypSZnz7VqG/km8TdwTjyuBRK8340anj46nr00PSboLAwf0p+jSm6Xb52HwoCEmHiqdj8coboQ663kGYTpA6J4INbHzZBuiQRa/58ewaeOHKCsrNM6LBHwsUPcxsqoZDzwyH6FAGs4562K8/84HxlFxwinHIYvi2z+efRaVW6qJBftMeK2aUxLpfHQWPcufqXOknnFuPXr2xNtvvIGf0m2U5cunk8bFYvQ2FLB/Y8KEMlz+tXF0qrTBJcGKokEi7qczJtnl0mVKpPptPjZLKCKZCCxNWMVdGS+FU27e2dHuOKUIsgSQGEvnw3QuSADxtwcNlmm8TyIcwwwWoGfQDSKxLNObznPPdVxQoADCknhvUR7x0wTtyai0dNz78BtYuzXGXpC/ol+/0RSVsihmSZiKcFQZvZUUQDQnGYxl5oo6b+ToWrBgAU499TS+bqA5ryjnWBoFs8/DASIs5bSJ0S0kExFnisFuO++D1WtWY/CQIRjMHhwJTYpU27XtOlnHvdJ1263beHdudfsci4BFwCLQDRCwAkg3GCR7ihYBi4BFwCLw0a/xFguLgEXAImARsAh0JwSsANKdRuv/f64i0LWaXgS3Vo8zjAqvvvoKtm7bjFWrllPk6DBRTY1NDSRvMwwBLkI8J0eCgBON1NTUxNX/I8w+NmxgNwgjf9RdkUXC3GT1s8w7hw4GkfhuEpq5fO3VV38DhSXlJD6Hm9elnAdO98X/f9PKeJUzuHg96qhIhFuxYfUCrFy3DCefdhbPlR0M6cWOiLEbCVikkREN7MALz71AIv4sRmv5kJaVy9cn47B29YCIBGf5u5wSjFZS8fiLLz2PZ579G5paaknEZ6CmrtZgNXrMgYzjYm9D5SaMOXgsRhygngYv43/aGY2Vg+GDh2H4kKGIB9jzYMrlGaMk4pxOkDwWXIfZ+6DybyMY8fEO7qty81a8/PIrWLpsOaPHskxBfZbXZ1bKZ1KEEqEcVkdFl/6PT37dNf5K+3YipjIcpwmPoTkiAUePyfFz+BHTcP55F5JoZ+G5N9d0cUgMSndzRT/7PVobtqCgIAv1NetRWpaGuq0r+TruK9yAzuY6xoN5jSMlxoGob2qmG2QErrr2cRal96JI0ov78WL8uPGo3FaJM846HTf95Ba0tElI4MBRsNAcFN0vbJ7++9OMTSrAhnVrMXjoUDz64IN48OFHeYwSHtuHaMjPuLF6nH/+VEw5LAv9KuhSomiQYGyZ2yMXBoWKT1DrXaPBds1ExqpJWJLrJCWASPSgukc3TieJfacEPcFPYTod1M/B2cCidPaWpGexH6WFeDrzU9fgyUqwE4XOjDT2gHDeZnnTKDBxzLkvL3tLwkEW2Of3xofLG3DbXc9i8OCjceuv/oxQLBveXBXPRyRzcZTpqIhTTCKefn+A40THC4WoTvaTbNu2FXfeeSdu+fmtxL+UeDnF4Sbm63PYNE/SKcBEeI0qO1+7fClqamsw6qCxKKDAqjkroeZf3wOc803FaKWEkM/ByPI5oGYPaRGwCFgEHASsAGJngkXAImARsAh0JwTsYqXuNFr2XC0CFgGLgEVA5Of/FqZk0flCI7ArdT95lv97+7FWhqvzQ2R3JleoK06nrb2VsVjb8eSTTxhSvZUxPwn2aoikVAF3KqJG5LzimeRYECnfr19/VO3Yifpap1RdhG86BZB0/kykvghkdYNMnDgRY8ZNwfTpJ+4i252ukf+MnBU9bSKF4hGk8aOjrQYLP3gL27ZX4uIZXycXXWQcINGoehd2Z+DoDohsx6L5C7B+3Xacc94MRljlGweJ6QMhnE4HiGJ82IEiYSRBgYgugDfffAtP/PVR1DVsxYDBfbnCfRUOGDGc3Sk5WLJ0KQueJ7EcfaghrdUDIYK8V0kPTDx4AkIksb3cl5s/C7G7xEPs0vgh94Hf32ZW8EsYefa557Bi/SZsrap2Yse0L4UdMSZKZHtWls+IT8JUQoFen7qVuwoeXSOwPlmELgFEwlTfvn1xLGPLhlCc6d+/H0vWC8zxukaYmb6UKDs9WnegvbUKpSUUOUI1LGqn6MHvEW3luIcppjHuiWJMiELO9hq6QsqK4c0bgt/cNw8L5q5FaWE/iiBl1BXimHzYFAofLXj+pVcZ/aSidRaGhySuqQQ8xONF8cbrb5iItraWZuNguv1Xv8LbM+dQBMhDekaIohDFN4oLE+kAuejSAxk/RsEjTAEhrHnG7g52aXxSAEkVvnedJWkSbOT+6OIAUfF5ggJIhPdDlOfjURk8XR9RuhxaWzr4uErT+T1FEM2UdDpV2ikyqiunqKyA7hO6dHj/EGV4KTDFOEaZFMR0lxlnCu/JTldPvDprG15/bQuu+dZ9GDXuCKR5GclG8YXhZnwtmzQSFEAYRxZmR4/0wzDPRYKK5k9V1Xa88MILuPaab3Juxk0cWyp2bnfugj32HKMVCWs6aej8WLtsKbtwmjFk+AEoZX+NGkFUpKMen4yPdfQ471upf4S6vqtZAWSPjY7dkUXAItANELACSDcYJHuKFgGLgEXAIrALASuA2MlgEbAIWAQsAt0KASuAdKvh6nKyuyeAiBR3iHEnaklksD6LRFUHyPx5H+Cpvz9pyNTW9kaSqGGntJyuApUSh0ngZpiSYq1gJxHN7gPFOtXvrMf69evpQkgnEUzSmcRxfl4ugp3q+sgk4eujOyIXl1/5NRx22DQKC56k80ACw8dFENNdoNX2qc3w0E6Zd2pzKslZJE2RYPXyxeyCmIXFi97FlVdejt59BqOi/0j+NJunqWJ3p7vDxO2YS5d8IpJa0UWKKWJUlitKwnYn6mqq8dzzr/Lnmbjk0qsYW5TPr+VSSZGypt2A+2HEEMUPxXzddtut3D1jqRbMQXl5GRpbGjBt2uF49/336UzIYRfFUQhSACjIZw+KeG7u4ssnnopwIIz8nFy0N7EMm/hK2Agku1FqeB7qWZk9eybWsOjblEET8whx7WQZuM/LsnSOh8j7dIogcYpPqZL2GIUQ41bQB6/ZQ9HFoCUMVXav77kfD6OZ1Dei4naJVKUUZc4//wJMnTrVFIxrn878oCuF4kMGx1tl1tpPgE6hLIpn2zevoHDUSBFmK/r0olvDv57CDx0XkU6eF6+V6lMkSJEnLxvN7fUIJyi6+Xpg69Yc3PbzJ+iAKMCJJ5yOV15+HsccNQ3lffrh9bfewaatVQhQaMimeKCYNV2PiuQff/QxjB47hq6jds7RIB6kA+Stt2ZS2PASvygL0BnGFWjCd75zOg6dmsdrr6ZIQaOKh0JAlK4S04iuKgrnftGUkpinTbNLOAm2NM7PGMfXPI9ij3Ea6bkU2zRWYeKmyDLdEy6WlTc3tbLXhe6ZOHt0XIru4nNMJJzcO0BeIR1UaYwvC/rpeEmYeLE0Yq7CbwkDufx5MMKIOW9PlqP3xO8efBv5RYfj2uvv5WMUcPgayiPmTnFR2NO4hkISUJKdLdy3JpfcTm+99Ra2b9uBSy651Iyd7rV/v32a7v2vf8aYILAu9+KuZ/AxiW4S0SRUSWCN8z1FYuvShfPgo+Az9IDhyOR813tHRNFYvPZO4pjD94ePmuidPXY9m2Tzji1B//eDaJ9hEbAI7EMIWAFkHxpMeykWAYuARWA/QMAKIPvBINtLtAhYBCwC+xICVgDZl0Zz968lFUmlz1VVVZg9600snPc2icogo4wC8He2c3V+K0UMxS2RVCXJm8WSZq0yF6NfVFhEQjwLSxZ/SJKWhK2IY/4okySnW9FZIkVJJBeXleBHN/4Yw7kSXCXXnjSKKSRz1Vshd4TpCBHVSfdJahNZH6NDQFE+MR5PQo2I3nCsE3Pfewcz33wNq1ct488iOHzakTjq2BMpyhxCcjXGsuwMkt4hE4PkYrm5I4AE+b8Oughq2dfhp+NhhEPIZkoUieBPf/4T6upqGLVUgrPPugB5ucUkdyUIuPk8rronIR3oDFGE8GDLpnX4+c9uZH9DNcWLDow+aBSjvoqwmVFVYa7SP+DAkfwcZDxTMY9J90AgiJOOOxF5jNdSGpOXBdAuugDq65uwbNkyLF+xnH0sW9kfEeW5NRv3hMQJI0IRP5XYp0SslCDkODwc2lg/S+fzVcIt504hx0W/jAaDcglkJcuowciqQkZObcbo0aNxyiln4OCxE9GrVx/jLDDOECOgfDR/jPZE4Uj4UE4gFh60NXewXDxCgSvALpCdaGr4gKXo24w4kMt54s3OQXtjA3zZFE7ovGjtaGRxN4/NeK9YJBe33/Uu3p3Pbo+8njjm6ElYOm8ODjvkKMxduBybanaiLdgOH2O9Ijz3BMennQLIN77+DVw646scq3Qerw5XXf11bK/aYcrn09X3QqxzvAFcdMFUCip9Cd92xk7x/NjerkgoTzodF5qaRtzhNCNRrz4Wp25bNfdyechF48RHaVMEl1wM6XquXEucf+10SAnvDCMoAY31rQj7Ob6dFCUyfMReHSI8ZwpF+YUFxI5zMF0igUrNPXQl0enD/SgWy+l6cRmxLEhRpy0YR2eiJ558uhLf/M7f4C0sRdwjzwT7TDSBoxLlOEYfS4/7SDLQcdetW4ehQ4do0Iwo8e+33RRQhYfEDqO3GB+H6anxmMi1GEWgNmRle+Hhz9oa61BbW2sK2SsGDSZO9K9IPOWJJzRnkyf17zxgjlxrN4uARcAisH8hYAWQ/Wu87dVaBCwCFoHujoD9fb27j6A9f4uARcAisJ8hYAWQ/WzAk5crYlYfInhFmNbs3I5lSz7AokXzTDRWWwc7DbiSvKG50azcjrD4OY19Bm7FNSl2iavhfSTye/boifVr16GDvSAqhjYr6dmnkMk+ET7VbCpAHjt2HGZcfqURHkQ9Z7DPQqqGOf6u0g6KIGbVPcUPEaamj0EEPdfCs1cgwo6Me+75NdauWsG4qFZDKPcp748f3Hgzo4/KjcBiyFMPV6YzNsgUl6vI3M0C6nAzFi2Yi5Ejx7M8u9xcT4KPu2kX6OC+Hn3sETSSvD/iiKMxedJhJLXzKcKwZ4Mr2TvpsPBwxf3LL/wTs95+DbXV29De1sTjJDCSgkeI0T81NXVkhTPpdvAiJ9eLA0ePJFkcp0CQiWmTD4WSmLZXbsPqlWuwfN16Fs93Op0sZnU9hRbGKaUKyo17RS4dkvASQLR1jbJKRV3tSq9LxmBJyFC/h8ZTjoPOzk4zToq4Kma3x6mnnkrCPUxHzhHExRF41Pth9mNw54FMTBnFKWM9kADidGOAeMaJWZR9MuFgHQWjtYyyauLXq+n8SadEQuEsxJiq3CzqTX4S3h72VNA5Q5EiK4MuCcZbfbgqgdvvfpNzy4chAwehKCcDZTyv3KIe+Ms//4koj6vycRXdxygItTLq60I6VK7/wQ8oSkTw7rtzGD32FxambzZunFwWoccj7MVI72C3SgZuueUCCjpbeE0hCk90pHgYxyUxideV0P94jZTyHEw5N+RukWon/Gny6IIxr1vChQxEGh9O5ACJfkWOSb+Qk6O+toliDyO2GLUVpwtEEWnaT4C9KZmM7AqG2igEuE0cVgZdUo7rivON4qGPgkF2ts9gLyeWSx05aaVYsCKKwtIvYcyEkxiBpTHgz4R/nG4WiXmfomso1s50xih+Lun22j0BZPfe93Q/EWojuEn4cRunlmKuKB4SPz0W4Zyo2rENm9asxZDBdGNR/PDQ9aH55Ob814lLAElt9o+l3cPePssiYBHYvxCwAsj+Nd72ai0CFgGLQHdHwP5O391H0J6/RcAiYBHYzxCwAsh+NuDJy02JDPpWxK76C2LRTmzbuhFPPPEERYE2RjvVo51dIYqtCYnYZb+Am+QvFRFDUot41Wr5/n37s1B9FUKMeBLxbsrQ6fLIUgk0425y6AxobGzGr+++h0LIeCOgaHW4GGmdh8qjFTHl2DWcqCvFEDkEtbMiv6p6Bx7742OY98F7dAmIvA8bov6wqUdi+IjRLO6eLraVxDLJYv02Jr7bRAQx0gt+FjIvMv0DI0cfSoGGxdQUdRKusHG7uN0xzJ33LlfRr+YK9npMO+woTON+Vcot8jfEGKc///kxrFq+jC6EnYw/aiD5n03Rpx1Tph6GNxhBVFbWk8x4Bnr27mEiwqLREBoa63HS8Scih7i9/OyLWLLwQwonfjTTrSEHQ0qwUFG6qH9hoYgqRTGZ4nj9ZyKoUu4Yx5GQcn4IG0dA0qp/lmonsdd4qshe0VZXXnklSXgvHn/8cQpRwzBp8hQ6XApRSLeL+it0THW5SBRQfJOipxTnZLokGBMmj4RW8MsBIk0koh4KT5DiBLtA2tYy0quZHR0URQLsKslsR7Szhj8neR9PowCRT8ErA210EmXmkqTPGIgrv/E7xmcVMZ3Kh+OOPhxr1y7BVdd8HVd/+wbkFJRRYPGjk/jISVRfW4fS4mK88fbbSOc8WrN6FS657DI6TehK4jVnUlSJ0UGR62OJPM/jrru/xgiter62k10r3Ecao84oiiWz38y8cBs1RLhJcJITRD8mQU8nTJR9H7t4ej4vzbgWSPJTXIhSWApQ2JGrSefWQvGjua4F7hj7XFwUBtlvEeY90dEZQCfPKZ3ujzTGc6lcXh0v2q/Xx4J29eUwbkzCUhrj2rxZnIcURdooLsUyBmHh8jScctqP6KChY4gCm+LcnHQ43i+f8leGcQrx/kjdi/rcNTru37677YbdQt0oilJz8JKrRfc+MePnKEWdvz/1FHLoAJo0fhJ6lPehMOhEyBnbiL4Wvl1O3v6x9G9HxT7BImAR2A8RsALIfjjo9pItAhYBi0A3RsD+Tt+NB8+eukXAImAR2B8RsALI/jjqXNWtAvMk26vPijHykIhVT0RbSyMeevj3XGm/kS6CdgRYTN3R3pGMSlJBOElNw8OThCbp3sFeEEUrbd++gyvBWYitH5HEp3xgyGd1h6hPIjcvH1decRVGjDwQZaVlxgFiNv725DICiDaR/lyOz9c2NzcxlqoQGzeuxy9vvx119SxeZ7dGoL3dkOz57Ng495zzMYZxTgMHDzfl1B5PhkNia3W6J8JoqRY01W/Dlq2VGDdhKvnYQh7Lx+vnczyMOiKJ66ZjpLWtEb++85fIyWGPiDsdUw89HFOnHI6GpmY898o/sWTJIlNm3dhQy7ipNhORdBh7PxYuWmyEFV3t8AMPZEl8P0NG19fVoX+/vggzOmsmBZK67TUsDWeMFntRPHS/KF5MxLo+IoxrEoEuYtwZF/VRyLmSlIOcvCszXqmV/gbj1OM8Lx1T7g+Nw0knnUSMR5oy80cefggLFiygkNWOYcMOxGWXXc7C9gPMeGaznyFKt46Iei3x7wywk0JCCs9P5/BRL4tcP+oR0UHlFNE5hjl87cR3Gx0xy1HRizFc/k38WRNFKEJLESZIB0hmRh6dLs2Isa/D4+2BbTsy8dOfPAd/azFGDB+BA0aVo7WzkRhm4bU35vI6GLrFPhpFeo07aCzOOP00jJ84ia4JH746Ywaqa2o4hiobIRZ0sbh4LumeTuTmtOAHN5zJfdIFFG2CmwIUa8lN1JowSwkbLrmejKiTtDUY14QuX44LpzvFRFTx/xJL1IVjcFexO7tNYhTM5AAJ+MNorm0zDpBwiK+iC0QCSBodD010ruTn5xj8JChJqNNHlHNG5e5ZXkZ3cY5m8F7ryfi0rGzWnbNAPuQpRktgIEWEL1MsOVA5U4zC0kjzHMw50dXUZUuVuafmRErUTJXd/5/vbB8laH38aZ/yl4yzX+kZmqfqIulkbN42zF8wj4LpZsau5dPt04mzTvkK+tDZo3vfxXkU13uAicByAsdSm/1j6f8cGftDi4BFYD9FwAog++nA28u2CFgELALdFAH7O303HTh72hYBi4BFYH9FwAog++fIp+JyUhFYQiHM7gXF9XBNOTZVrscrr7xoPvv97Sw/bzIl1CIzFR8lQUMUdDuJ9LKyMhZ4V+Gggw7iav92bNpU6RRNm6ghp8sjk6XocjUE6SS59prrcPIpp5AUpqvAFHaT5RUBbX6LcmKX3njjFZZ157JLowh33XUn6hsa4aerIcgV9i6KAz5GC8k1cdVVV7N0fDpdAbn8eciUrxv3RzL6aueOdewLWcoi7XE8z378mTpN1A9CN4PcJ9Jy6PBwu6N46dXnMHPmW+jRoxeFimwcMnEKBY6F2FG3gx0gHeyBaKY7oQ0tjAXr1bu3ES7aSfymUQTq338Qi9glfhA/7rejtZ2RYkvRSudLiMXwLq6Gz+U5RkiSh4mNosRErCumSgKRBBBtjhvH6aMIGRLfET4Ua6QPxSw5whVR4n70pVbjDx8+DGeeeaZxn0hI0XlUVm7CDTfcYBw5eXl5FGcG47vXf9+4EtIVy2TioOJoYRRXPTtQZs5628SAnXTSKewIGe/EiRniWiv4JZqpD4NiGfsu1GkRj8k908ky+WYseP8FDBuUh4KcTmK0jT0fPN9YGwUDuibY31FVU4vS3hWcCxW47ZbXGUfGueT2YeqRYzB2wkiKJBH84YEn2DfBQneOXSfn0bnnnIWvXnYJC9R3MDarHT+66Wa6NHgOclFwn/Eo22fUM+HqRI+yMOOyJuHY6YNZzF5lisfj7G9RKbcjNMll5PR9aH4RRYNdggJKzBTLM+bNlKAb61CyGN1xH4m+90icioQRZ9yTiX0KJtBS34FQh1wR6UYE6fQHjeOplnO1oCDfuDdMObiJMZM45zLdOroPtCnWq1/vUj6X7pjcOJoZg5aefRAdQqMxYNAZdIbQ4aL5yT4Rteakga6cT2yaL9o05ubu4b2xWxFYSQHEaGi7/nr5V1VE15ASQCLsmKmtq+b9tBL/fPYZIyRJoLz88hkU+wZRQOW8ZUG85r+L8y8qQYj3hnOAjzpA7B9L/zKM9gGLgEXAIqB/2+3bo50HFgGLgEXAItBtELD/aHWbobInahGwCFgELAJCwAogdh6kEDArt0UKJ2NuonRb7KzZjhdfehYrly+huEEynyRomK4BF10Spg1AXSLkd0W6imzuTWEgjWTsMsZFZZIE1ZNE1EvskFtEZLQEhh//+McYxNXipvCbgoTIacdZEKcbowk///lPUdG3HPPnf2BI3ZY2rrbXunyt4DcF1x6KHdn45nXfRj92DpSXV5BQZxcF9xcjkeyhuyPQWYvXXnvOODHGHTKNxxCBrD4F59e1GI9nVs+z6DueCOKxx/+A1WtXkgxPp7Djpwuhk4R1AAVl+Wb1f1tLExrrajFixHCWw3tJzG9nNJMXZb3LMWDgYIo8jK3itQrHD+cvRhWJ+wzGhWVR0IjQneFjFFUbr8MtMj15bEOwS9SgyJBygwhHYRVVDBPdDiK35e4wsVjJyCq/348jjzwS48ePo6jUaQh3FWFfdNFFFDvysWLFCrz00ouYN2+eEVUUg1VS3AszZlzBGKyJprC7g70WT/39b1i5ciXdO9vo3MjGV7/6VUyZog4UCkWmgoX4GLsMhQITKSahhhhrzFmSoRikBOPI0uJ+LF3wBuO+2lBekUbxYyuyihjnFao2cWAudw4FJ7pAPD2wYUM2brzpafiDuejdvycdKQMxcvgY3H/vwwglXRJy2Hz3+m/huGOOxsbKSqxZux73/OY+ZOfmmTimhOKhQLcPnUNpaWHOhWac/uXROOesCXCF5bZpd5wfIuPpRjBCjnHqOOJHnOei742UZC6UfqWk0GQiwej8ULSYYqocV44jloQphEUYEcZLRjTA0vOmIIUP7ouRX8LEuIGImYTEGI+hrg8/47h0I8jwJNdHNMaSd55XBntycjM97K/JQiKTQpKXTSosQ99eXYGDDv0Oz4FRYZryjBxz875IB8W9PbV9igDiiKLOtcq5onMOm44RN1auWI4333gDmzdXmpg2bw7nU0kxHUVfRe/y3sb94sti+bvxzmjedP2TyBFA7GYRsAhYBCwC/zsCVgCxs8MiYBGwCFgEuhMC9rf77jRa9lwtAhYBi4BFwAogdg7sQkAr/E0fhzbFAnGFdzRKYeCR3+P9uXNM8XiUZLoy/kMk5E3UjuKzkhFOHnZISOwQka54qnVr1u8qWhe5qoJ0CSU5xl0xkWT8DOQxpik3t4xkcdDEDYlsff75f+KPf3zcRAZpBb0cDFETCUUyWuKHwoAoUmjVfjldBT+79TaU9exlziONEVgiqgOMVXrx+ScpHrhw6pfPouOB5Cxjlpw+AoePFccrscFFscTliuDhR36H2XPeNucxetRBWLx4KcvK/cgrzEFNLTsueC45LLgeMnQQnTGVxgUzdMRI9OjdxxEvuKK/g9FNHS0daKxuRI43B831jezLaCNpTOdKCloeOFV4LnFCYoSH4o3j/sigQ8NrSGZfbo7ZnxwbEkqEa48ePfClL51shA9h/N577+IRFriL0D/77LNx0oknYemypfjLX/5CgWar2Y+OpfMTNrf+/DaUlpZgzpxZjPVaTDFioyljLyoqxrRpR+Dqq6817hETgcVYJ5MWxY4URV4lEoq98lAM4liyYDyq/hH1WbAXJF3zJtqO2m1LULNjPgb1i7MMvBaByA52e2TRMaE5pfHJo7NhKL5x3R+wo95LEcSNk0/+EsryCw1OTz/3onFGeEj433DD9Thi2qGo3LwVq1evxe//8AgFBjqQOD7eHIpr7N5IUHiQe8eb2YJjju6PSy+YgixPK8UCzicWvku4EfByrhhiPzmvpdrFeBwjbvAxYyGEjQAAIABJREFUOTdCfKoRLrh/uRd0TYoE07go+kmPxxjPFeOciYU5L/0xFqEH6QzivcAS9AQ7VSQOChcvY64k6CnuKsTX6JpinM+ZPI7usZwcn/l5XnYaO0U4PlncZzqPm5aPjuBg9B1+Ga9rCGK81yKM+FIfyac5QP7Tty/dj5p3+qx7Vudk+kbonNG56tZuaW4m7isxi8LHjh3bTW+OHF59+/U3c3TQ0ME44oijKD6Wcz9y2Ujw1HvCf3pW9nUWAYuARWD/RcAKIPvv2NsrtwhYBCwC3REB+yt/dxw1e84WAYuARWA/RsA6QPbjwf/EpScrJZxOBFOToAJuktbkNRfMfw933fkr02HgYWeEisy16jtMclgr3k0Ej7or5NAwsUzp6FfejzFMlWhqamIhOl0QFDIUhKMOhd69emLChIksMZ+KCYccTlI7wP2F2FcxHw899CBXmm82sU1pFFUUG+WmMBLhsvs4ez4kgGRQ/BDTevuv78Gw4cMdcpYxSSpj3r55A5Ysncc+kk1coT4Dmd4SkrPsZFChguou3Lo4lUuzt4IOj8wsOQI6cf8D92LV6uXIpkAjx0pHRxBr1qwl6R7jYxIl/CR8p7GTZC0Ki4tQ0qMMPUn+etj7ECIpLrI9TvfJ1srtOHn6yZg8fjLamykK7KzFs8/9E7PfmYXc/Fxep9QAke2Oo8PEAzE6aNfXiucirlnJovTRY0Zj1KhRmMIC87KyUp4viX8+5/HHH8MLL7yA5pYGFBTm4frrr0d1dTVefPFF1LGDRPuQU6SkpMR8LQEqh70f+TyHzkAHSe0d5jzy8gpYVJ9H98eVjNAai9KSHk78FQl9J5VM59vBx/ymfNydlkexw8urzUBUY0/SPBbopBsmilee+j3LsPsh3deKN195FCedPJWkup/zopNuGL5WIoGrGJU70vD9m//KOLAK9oGE8JMfXk/BbBne/WApY7gaOeYddLOch3O/cgbCxPZ3DzxIR8vrFIUoZPGkYm7GirlYNpLI5FwDCflWjB9XgO9cczKy3I2Mwao3Yls8LhHEKfH2yIJBtUPuC8WzyZUToUiihxU7FjcRY4r4CnN/dJcYYcARQBRBJbGknb00HuKYiHrMeTfX+hkdJ7QkvKkrRUYkjav6Puj64byhDSVZuh5l+Xwh3T0ZdBi1mseoj5jzLyhiZBZFkDCPn108FjuqemPwiAuRyMimDkXxBHQA6Xr34CZBxxHdJCKZgTZYVfL+eeaf/8CqVavpnuqDnVu2mKNu374Tk6ZMNa6gNJbLf+3r30B+QaER75yUq6T7I3mO//pHkeMq2eUS2YPXYndlEbAIWAS6OwJWAOnuI2jP3yJgEbAI7F8IWAFk/xpve7UWAYuARaDbI2AFkG4/hHvsAlQPrc2lPo5URA4Z3Vg0wAdjjMB5Ga+++hJq63dyRT1Ln+m4kABiiE8St8EQV+6zn0FsaoSOBR9jlAYy5mrj+vWoZ4G5TAIZZHtFQEswkShy7jnn4Nhjj8XWndV44/XXDenazmim1tY2ksc+dmQEjPOhtb2FQgYjrtiVIZHBTbGlb5/+uP2OO1FUWmrIbh3z/bnv4N67fkECGzhozIE45+yL+bwRzGtKkscyNdAxoJ4TN8lzEcCqZFi/cSWef+EZvP/+O9yX3BhxHHzwOMyaNYe9E4yi4v4HDexHt0oWBYcm9B3Ql70jPoRVts5r0jkYlwGFjFBbEJVrNuOrF83AyANGkSDmOZPsrq2pZpRXE+7/3X28Lj8C7DRRObmEJAkg5hqIqUSKIUOGYDRLwA/Sx9ixThcFMY6ThK+trcVvf/tbIxKpsyPLl4EOf5uJH9Mm14hcHYrP0utychg/JQFE7hs6D+rr60yHh+MqyTVk9gSKNdde821iTocGyX6t5jeRaKYSw8/y9014+Pd3oF//CroA4jhm+pnoN2QMfRbsd1GZfKQZm9cvRrqrFWVF6Vi9dC5fswMTJx/M6dGM/EJeJ8UYRSd1shw9vWQUfviTZ7B4CZCTXooeBR586cTDsGBJJd0pszk/Ejji8EPx/eu/bUSXPzz0CF57fRYdSIq/4jkx9gpuCSBZFL9cnEtt6Nc3gjt+dTUSLGPPZKl4JMRSd4ozpvRcwgT343D0/EYiCgW5MB0ymst6QGKOHBFGfGLHSEayd8U4IvT8pAMkwvkX6AjD38Li8g7OpIgK4jln2I0SYe8Id0jnhzo5nP6MAIUziR1yggwaNMg4mzrYJeOjm8jlpqDIeZOelg1vHqPDvDzf9F7YtK0QB0/9DjXFUkTovlHcGJtP/qN7Xdf0r5sJsDPX28GOnzVrVjFmbCW2bKnE+vVriClFHsVh8b80zhPNzymHTsXI0WPRs6yc83+IWk2MC0vvAbpfvDns1vnEgT7+vRVA/qMBtC+yCFgE9gsErACyXwyzvUiLgEXAIrDPIGAFkH1mKO2FWAQsAhaB/QMBK4DsH+O8O1cpoti4P4wA4tRfK7bHQyJdK+nbWxtNL0N9Q5Xpg0incqCCc62YD5G4V9G5SPoIo30UW5WV6SWJnIG+FRV0TWxEE8l6Efgi4tVxoRX1o0aORHFBHuYuXmwek+hRXVVtSshDJKdz6UyQWOAmYZ+eRVKawkmAzgwPz69HWW/87Gc/Q192gHRQSHjtjdfx6CMPsXuEBoVwE0WECnzp5NNx9LFnkevNNjE9Tt86Oxu4oj4WoaBCwSZGh8OKVR/i1lt/yu/ddKyoxLqILpU+WL1mDcvVO5FPN8qw4YOxcOE8Iyjk0UXRo1cveEiUu9RHwvOWo6O4oAQFvgIS8F7GPkVRuX4TLrnwIpSUFiMr14u5772DX//6dnQyEstQ8YqRUk8IsQsFIzjssMNwKV0rvegsMc4F4w4hkW76N9yMiWrB97/3PWzYtN68Vni1tbWYqKXsnGy0M6JIRL+cH3LiqGS+qKjIjCX3gpaWZvZ7qOOkleLUQIowQYoNXo5JJn75iztQUdHfEbEkEkRNGQRWLXoXK5fRvZITx4b1qzFgwAFYsXIzvnPTHUhk09FAgj4c3Il1i16jSNSTher1WLmqEscffzLiFCfaG1YwEmoLvBQtPBlBXk8Q/mgeNlX1wI03v4L2FsZ+ZURZpn02qne2443XXuPxozhg2EDcesevGDPVSLfLX/DKa2+zVDvHnF8oJkcKxTQKILrezAxGleXU49e/vBjFhWGkh1s4NuwxifiJHQl8YqXuD7fJwGLHB3GJc94GKUpIeFKkWkcwZHpc1GFjorF4FhKREqZIXeOgcvYWzmG6nwJ0gzQF0NEc5LUrPko9Nur3oCDC8YrSraT9KnpM8WSaM4qX0ihk52QR905TKN63oozHTuPrvcgtpPOILppgLINOlzGIeaegoMcEtAXjdOjwuncJGc6fG5J2tJk5sutrx2PhVI47P//o/4q9UvcN79cQ3U0UPF5//VUsWrzIzDE5riTUGaGHoo8A6GjrwMA+/egOmoGDJxzCxzlfKZglKMaou6azU/0yTqm7UtM+uVkBZHfeeT//55ipZQbLmaPOvJIg+In59Xl1NHfV8D5xno6jyP4J/vnPInsG/y0CVgD5bxG0r7cIWAQsAhaBvYmA/e1rb6Jtj2URsAhYBCwC/zUCVgD5ryHch3bgEF/OZjJtnI4ArmqXMKCyaD9jph575F688ebrpptCDoZMxvw4HRiM1DH9AYrIUSyOxBF1XMRxyCGHYN4HC9jN0WmKyvW44q2MO4FkbIRCi8SNBB0norMUT+ThfkTgu5QrxPLokj69UFe9k4Q0xRf+bNigofjFL3+BCM/r+u9+F3UUWNTL4IqlIyfXj4suPY49DnF2FozCkEHTSPSXmiuLJkjuskSb4U1arG/iip78259Z9v4c2tqbTQeCxJiCggLjsEiQuJ586KHGmZDF3o/yPuXmGgOdQfRklJf6ECTagE6Ao488Fv37DyDJnWecK73YTeJva8XMt97AXPZubNu21bhFfLm5xqkxiE6P4cNGoKxXOT8fgGLGVRkBikSjCHeJRXGeT5hxSi+//BIeY9+HopUUTaa4MRH1KlSXOKJNRLZ5Lb+WMCDxypSB83uJVBI09HqdWy6dJhqP0pJSFDHK6PjjT8DxJ5zA8Qhg+cIFKB8wCAF+vXDuTEweOxSrl7yHUSMGYM7sORSkstDzgCmYeOz56Ny5GStnPYtJkwZj+9bNWLWlA9OOvwx5xcQprR2hwEa888rvMP7gIhSWMjIq0OSMRewAXPutR7CuitFhKtDmJfzq5h/jD/ffj53VO3DuuefguOOmM85sGe65536Om5sfjKnioKkzRkStujc87kzOhxhyfXUUxE4hYS96nhhRmEh4GB8VD5npLEHCpVg3E4HliEoRih7GWSOHDfcYpgDAjDe6GXKN6OEUqVM4YPG5xDuJEA31DRyXdOgUGmuaKUox/osOjjQPu1oogLAGxAhcirpyBBAdW7FxjMAqzOdnHTPOXpkq9CxkBw5FLBbKIM7H1JcSYCxXTtEAdKYNRln/ExFK9DXH85gyehlMpOLxnFTibsaTMVbK0dJ9E6X4Y9wbzjxQmbmus7m5EbNnz2SvzWIzl6qrt7J/pcXMA6dzhhgRX78/YHpoCguKzf4uuXgG5+UoFrWXmLkmDE1nCF1NlnPeN976jVQmXVDv+OqBSUahyXMUVeQg36+jjD6kZY7v6xK7Ph51tldQ+JgAom+cuDZn0/nontAF7JWzsQexCHwmCFgB5DOB1e7UImARsAhYBD4jBOyvXZ8RsHa3FgGLgEXAIvDZIGAFkM8G131pr6amQm4EYwgQAbwFl8+4zLgMJGJkkcA1RLxIZXWAJFeqiwyWKyKTooHing488EAsWvihKeaWQCLS1Vl973ZKmLXamAdRNFMehZFmljCLoFXxelnvXqhvbaH44ZSgq53iuOnTMeOKK3H/b+/F+x/MRTvJfC8dApHOGEaPqcCRR49mhNQB+OD9xTj+xAsptvThufHVPF7UkLgsVSe5rYLv++6/Bx/Me9cIIE5xeAwHHDACVVVVGDx0KOOcmrCTMV0igktLy4wzIJ8F7urmGDZsGLsSWAyd7sOWjZXsBunNboQCx7VhHDUi0ANoY39ELovNlyxbQadBNh0AdTjmuOOcqCmS+nKSiFzWynptcboIotEQWhhndf/99+LDDz802ET4WJQktvYvYt2IHSLqVdTtDJY5P42FVvOb+CeR5nIxKOqJ4pLX6zUfkkZqampQwGt55OGHjQvgvrvvQq7Xh1PPOpO9Gy+hMC8TOzYuxzmnHotly+ajiM+pZqRZQcUYHHPyJXj9mT9g8qg+eOkfT1NwyMWXLrgO+b0G02Xhwdp1K7BqySxkxLZg0sRSFOQ1MsosREwYGRUowdpNHvz4F0+iJZhNIa0QQ/r2xpdZiv7jm37Ia74PfVgw/8yzz+K5519iXwgx4T7jsraYcnPFgtFlgUxksNeluKgVP7n5JAyqIC4qbffzwlkwHmd5u8bAETpUbu4IBMIjQgeM5q4ed/E5UdNxQuGCgoR6QdT3occTckRQwJAYEuC8D/jZHRKlYNAS4P3QSsFO3KscUZzXPNEwn68xkMAnUUEuEB2zrAcFLoozmbQptXe08PTYpCKxUE4T3gM+lqK7KGDkl/bDxm1ujJh8GWKZI3iPsOvERHmZm8R81lzQuJpx19ecA0b4IFHd2NjEGLQW4/R5i+LbW2+9ZYrZ0ykkCgt1wHiIje5Lrzfb9OzIiZSZmY0+5X3MtV9y8aUY0H8Ir4HiVFIMNeKa3DRJwW1fep/bX69llwCSdFbwXTHp/jM6oXlv1r0WNeIaxTqJDXt7+1QBJHUSer9UuVPye/vX+N4eHXu8PYSAFUD2EJB2NxYBi4BFwCKwVxCwv3LtFZjtQSwCFgGLgEVgTyFgBZA9heQ+sp9PrKJN8a0xkvSG+OQK4XisDRs2rMVNN91kxAI3RRCR7SqaFjkrQtl0VnCVuEhguSk6JU6QVJd4sGH9RuN+EDkcDIRZzq2wFRHapJD5XK20F5GvFe4i6/v17480xjat37TRRFG1N7easvODxx7MuKU6I5S4KAS0cZ86n3SS4hPHH4Qf3XwDRYkonnnm75gwcTIGDR1jIpPiCUZ1Kd6FhHI0FsK6davYy3EvGptqKXLsMDFI6uI45uhjzIrnnTUNWLFiBXr06IGy0h44mo8fccSRyGchtwrStUJaeVMxuiWeefofyGN81oknn0J3hbpTWNjOcxeTKEfBti2bce03voVx4yfghzfeyMfUD6IYLBVbgIQ0+zFUSs3v29ob8KMf3WBet2jxAngZk2VcD7xWCU8Z/JBDxM0YLsWR6TWG2OemSCc5QxRFprEx++cmolukt65fhKEioNJ5jnLvfOXMs9gBsRVrVi5HIcdm1Ljx2EBB55ILv4LRIwZh0+L3SKxXo4Aizpz35+Ky636MWTPn4qADslFftRYrl+/AqRd9n2JKH/zu8d+biKVYMIZSuh4uOI94FcdQkFHFMW7itXaYCLLOaE/8/uF3MefdKvajeCh8ZWHCwWN5HptJwF9oyPhnn38OH8xfyJ93MAKL84NOBc2RBEUOiUVEmNeQoGuhDbfdehrKyzpYhE4Riw4QFc/Q52FEAm0JCkLCLEYyV1uc8VYSD6LJLpAw9xukhcPry+V8deK2hD+fxGdzjvJznKvi62sbaBehmBSI061Sz+fwvFiMHgzRmUN05bzRHJJI1kmnUBr3IxHERaEmPz+HY8XuDfaAuOl8StMcYeSbm+KEi30quXmMy8oswPxlDZgyXWLSZJ6/j/eJVr07PTApx5WEsCzeV6tXr8bSJUvM3P3gg3c5X1fx/so2UVtebxYdV47YGOM5SNxTx4d6RSRCZjNeq0+fvryOGhx66GE4+qhjUdGngudRYBxYCZWuKGgreW8Lt9R82kfe9fb7y/gX719SuJXgHWaMXGdHI6r43jhy5CF6d9n7eO0SQEwpke7kLufgzE8rgOz9YbFH3LMIWAFkz+Jp92YRsAhYBCwCny0CVgD5bPG1e7cIWAQsAhaBPYyAFUD2MKDdeXddOaXkdcghIQL4o+h39iB0iPBNYP78+XjwwQfRwtJyI45oNTqfK8LdEUSS8UsSNkjQixBWX0jv3uXYtnUbV6dzFTqfIz4rncSwXh8mGW1W5JPN0mt8dICU9exB0WQ9Y6VySJo7UUVZ/FmIq/dz+ViIJK6bBHOnVrOTAM7MdOPCcy/Fqad9BWksQ69cvwgbNy/H2PHjjAukrS2NZLkKw8MsgG7BP/7xN7z3/hx2fbSyILzWXLnir1SCvrO6lgLJVtPRkZ+fj7PO/ApOO/XLhniPE5tU0bgJDGOXyB/uu8/EQ11+5VWGCHcrY0sOAgoTf3niz4wgWmhEn6FDhmH8hPEUQsabyCsR5plZ7JEgVlsZk/UmV+2//sZLaGxuMKS1jyS3KTQnHnqejwXsiljyiKBOpwig3g7FIRFfPU8EtYkvk1DgFLsYfjDKeCWNgeELGSWm+CQn/yZBcSnfRJp5OCBRFtoXUuwpLi7FSccfQ+EihsIiOlyWLqRQ1Ig16zbhy6efw2L3nYwEYzdJeyOaWrKwcUsU85auQ1HPHNTVbEFORj58dLuMPmggzjz9aGxaOwtDh6YhO6uBfRdxjlkGWpp744YfPEE8y+GnIJPJKLQi4j927EE4mW6QX91xBzZVbmIrCBjbFDKl7S6S8gmKHGI95QARBdqrZwQ/uGE68nN2oldpBsUXuj5MtI8jGGiT00OZVBIBosRGRedhikQeYuxn14x6RbIofkhkyWCHTRq7Z5zXym1iCjT4+gSa6ptYgE5hhS6Qxvo27kP9GnIUudDRGTLOIrl5CguL+Fk/kwDGGUcnUElpkYldC/HrDD4W4xiE+dx0ChVZWW6KL5nw5pagtp3OqqwxaI32RkMDe294jzTUN2Lz5s2cw208f+de2bFjh4mpUweMn4Xmul91PGcecA6q5J3jK9EsFWMlASSXAl4JI9fk0BoxYiTOPOMsx2nCCKx40olkHDaaw0I66aJxorXsnzzd+a3+4+eu9wZJIJonjpCg0TXvG27OzXAbtmxew3shjR0/4/gTp/Nl725690rJNF3/oUq6P8wETZ6RnZp7d2js0fYYAlYA2WNQ2h1ZBCwCFgGLwF5AwP7KtRdAtoewCFgELAIWgT2HgBVA9hyW3X5PnyKAGNrJxEQlY28YA9TeXosHfncfysrKUFdfx0inZSzXbjHih4laEhdF8iwsYpdkey77LnLYidHU1MTX9DDPHTBgIFesL3Mis1SsTII5ofgrkdIk+ENc2V7I8u7+AwZg2fLlFDayTHRR2BDgjPHhOckdot4QbSKEVQjuSUvggBEDMW704TjvvMtpeWC0T04nXnn1EWyt2oQdVZ1YvqSGhd+/Y9yTm8T6Ovz1SZHvYdPJoM4P7efwww/Hch63pdmPbF8R3RwhnH32ObjggouMoyVBolvuDV2fhJo4z9ftCuGnP/ohCopKcNZ556OkrCcdIowbovtl5ttv4+67f20isEKMHxJ2t956GxaygHoxo62uve5aOkx64vZf34F33nnHOA+8uXJ8sLuDBL3cMhJgsoiNPnRM4WAEJ3V9SARRDwuvVx+pmKKUECIyXFiL7JfrQVucYpITQeZch1w56cQzTOdKJiOgOvlz6gSM7/JjSHkJynIzUVbgpfjkw9YdO9nl0YHiXLpQctx4/o23UNrnQL4mjwKAfh0m4Y8QO1k6DKlawJ6RqVPGoyg3gpKiRowfx2tLqyXZzvL3QAWef3ojXn1lPbKKexies4I9K60trRynX+C5F17AXYzlKmCRvBwaOv0MlswnXJ38oMyUIBYSLjIb8cSfr2evx3L40lvho4CBuAQoikD6j2OhvplMYtfc1MCPJsZmFXO8vQhz/gQjAQoIFCZYd5DJ1xYx7kx4MNXKidui6EfZxUSW+dv9Jv4qLZFpIrB0DnHOibb2Tgpp7LPhHJGbR6RyBgUx7UdxZRJBpCcEQ34jSrg47+RICfO1HjmF+L3Xl4Y+/QahtiUd9zw8E1vq6eCIZXM/mWacJD6YceLXqagzXZu6dTIo2CiaTnO0sLDQlJrr69ra2l1zolevXjxmBnF04ZxzzqWb6QjzHIl6EmvkHjICZrLDRz9LbTq2XFbq/7HbvoKA5GYKgxI21D+UNFgkJIRGWzmn6/H++zMx/djpdBtJOP5oPuwdBFKdH588mtNTtauTxAoge2c47FE+MwSsAPKZQWt3bBGwCFgELAKfAQJWAPkMQLW7tAhYBCwCFoHPDgErgHx22Ha3PRsjgBbZOklWZpNzQavlJYCkOkDiMT+WfLgYzz33HJavWG6EC5HuKuLWKnORsiLjw+yqiFHcMI4OEqopIliCioj3UpaBr1i+gt26avQQsR01UU4STvoN6I90Eq+VmyuNO0JND65kv0Wqh8DE8CRL07PpkDBxT4kgBg6pwE0/vBNlhYMYmcRr8LTipVf+gOWrF/AY2Vi8oIqxP+WMFGIBeFnR/7B3HgByVfX+/+3uzPbeN1uSTU9IQoBQAqiELkhHREBQsAD28gTx6bPz8FmeD0VRqogiSK/SCYQSWnrv23ub3Zmd2Z35f77n7oSA+BcxkETuxTW7M7ec+zvnntn9fs/3+2UlfgTLpfUWjoTc/e6H9ZNstRobmx1QnJqS6TJLpk+fYZ/+1MUOiK6qHOfyJ9QkrbgXIRMf7rYrAepXrFpjZahcpk6f5iybHnjgfsD2LqcgiBEmHE+EHRg+jfdHWLnfR0h6OfZa69atBzjPtCzUHR6Wl0Y781wuh2yr9OWB4J6lk1cH7abcCupDOwSKD4ZQMggQh0RxORH0RTqr+p0VlxgNNoHY2YRfl0Ayqb9EMCVJlYDC50Hpe8mu6O8bsChZFYmhHttv+gQ78n0H2c9/9gvr6R+yT3zsVGqcbrfdt9BC1KgN9Ugf6pZYGAVDsNhlZsSibZaTl4VyI8MqSsutvrrIjjqinhassr33yaWdw+xfZM1bs+3rX/2NBQonQnxgdaVcDGr7f7/4hXVSu29ALGWicBiWXRVjKsj1LBDhniHO4gC3IwHLz4vaV758BEHtKZafE2JcQXxEsf9C7RB3FlZSW0Qpl8gruVmhoIBNcUHz9L1Itx4Ir1CvLKtEMmVBxqVbSXkRJAj9m0LdRQxQ2+GhqA31hZ0F1mAIVQ0KkKHBYRRFZLNAHKRxvAgQPU/ZKErUD/qSvVmCduXmZjsSJCdb4yuF+sRdvwfTpBSJWTa5G+U1s+22h1baw4s2W0sXKhbuWWNcfetIt7HAe/WfvvQ8uL7GEk3jYDjikXMaNyL1+vsHXF7NlClT7EMfOsnGQ7JIYeWFmitDRqvpk6DynjZ7+e19+xWQ4m7Yy7AZFbk8NgwYh8PDnbZixUtWWVFu42omMr6UB/NuW2AlCZAd/Rm9uS85v21DNVdbW+vmLRHT/uZXYE+sgE+A7Im95rfZr4BfAb8C790K+ATIe7fv/Tv3K+BXwK/AHlkBnwDZI7vtHWm0iAnPPscjO0B7AY49sD0aizjw9dVXXrIH7rvLNmyAMABY1SrzYWyFnE0Qx7jcDgV1Q2JkZKU7sHa7HQ9L6UUaJFetKxNEVlNLXnl1u6VOiNXrU6dNdedrIIBcm1agyyYIByBHhjigf+yasoCSLVEeGQpDHFteWWKfuvgC+8ChJ2CBJDsfgLKUAfvz7VfaoucfsZra6YSJNwAGY+mUn0n7RgCt+/m5m9NEbfLkyRAOhVhVvYwlVOEYEK8chBSXizB79t5YY82zfebOcwB5fCzAXGh905aVThmz6LnnrQjFQw7KlxGslTpRycgyLBoZBJiOWHk1AekQPsPYUWVCQqQB9mfT/iy+KL27liyNyspQQZB7IVsqESWqQ18vSgXIC63296yZdH/YHUFsxKiJMj4UGq9+UPam7JknAAAgAElEQVSDwG3lPyinRMqDGAoanUfh3tpX+ygMPYM2aB+RJrKMKi4rtVoA8hEIglIIjI3LFttnzj3DNq1d4dQrHbSjbdt66tZhm5oTVjtrf2voarDIaMhShtOtuxWVBIqS1HTUEcEYNZ1gqSNB62hpsMpSbNSGXrVLvnG6lRalWHlJLSRIgX31iz+zzmg17cu3tpZ2wsGzXBC32IrfXP07S5BZEYPIELkQH+beg6goIEC0Ij1lVPcQsZyszfbTn5xvWRmd2G+hlBApBzmkMHiXYQHJkc4Ykl+OyxGRNZUG+8igs33qaO21UD8qi0SAOkK0ZGPHVV5geQWZ3Idy0zkH9RQBMoxaJDZIkPiQclVG3L8xyJmoSD+5ZdG0wUFlcORx3BgxSB+oP7KxuRogAwQ+hH7PpP+4npRQKFoSiSFHhGUX11lbqMB+/5enraUbMmvUUwRJ/ZHM4xDpoectSTq6nBE9rxAgCjXX+yLQDp5/sB224HDG72wHEsfIOVHguUDkpC2Wzu1bW70jU+tuflKRolHGAoORZ9QbB8xQ8V5bunwR4zpk8w54P8opyI8UqT/ebYIhaX+lfz0rO/3r5R3xHDOHP/PM0zZ//oE8TzynelD9za/AHlgBnwDZAzvNb7JfAb8CfgXewxXwCZD3cOf7t+5XwK+AX4E9sQI+AbIn9to702YPUBIBoswEQUsiMqIAtQBhS5c4kOlV7JqCAKzDWAkJZE8nh2IQIkRgvIxUPCseFB0CYVGAaOW5VqE7FQg4m94T6K88kBBKheLiIgferkH9kGAfBZ4LsF1NqLPgLoH1UQD/LI5JgCrHaaMC0mVVr+sX5OaRGZHOqv0+Z5E1feY0O+u8s23OrPkA3blOIWIA8D09m+ziz59vlePGc94c7mcdoDmr9clikOfLCKHY1TWVtKcYVcoKrKryHSCtlfoJ9lFQdCag9IwZs1k5P9FOPeV07kdWRNhhCYajbS+/9LR977v/ZWGIoijot0KoB4f6IRvYgXOMjkQsFzIhMx81hpQF5GvIaikVlUmcGxomQDs1FTUDpM7QYMQGUFmEsFoSUSLVh2ooAknEhUgTbV6X6fWkasdbGa19gygftLnAc6cY4T4htJw9Fv9p1b/bXD4FP3PdILVMIaC7b2gAz38yKbjnEto8oTTHvvONL1lvZ5PlQZisX7/J/nTrrdbRM2DxrEpLL62yvOI8VAf9lp4AeB+lLgDt4fiAdfW32kB3xPIzSyyCSkJERTCtjcyJfe2IBdNpCeOHzI2GrRH7wmW32pkfOd/+ePOtlCzVrr76enviiSftjjvvthg3O0w/qfUBhdmnDdBWEXTZkGP5fJEBk7HZfnnlRZy/Gcsw2kHNFY+iergxCkkky6+ECwP38jz0y/tIlHPxc3/XEDZZAQuHIo7ASKDIyIYoyyshDyQDmypl08jeKhS2nvY+7hMwmPsNoQKJYH0lW6lBKT9kygUYKzWOANk0yD+Rgo5sgMgpLi7ke2WxCHyWugRSBxuslDi2WaNDjAmulV1uA4ky++X191k0dZz1hzzVh/pIShJ9L3s1PWN6hhRonoH6o7e3B5XHNJfrMXPmDDvggPlWTp6LskCiZLtIZSXixyBldsz1SNqmvZa1kJxnkqDzOzPv+Gfd1RXQGJRaSWOZ59+R38w5sVZralpH/tJmO3LBKYyfIkdGbpcHvqvN3tGf0ftzW6SmmjPC58wrSxbb5Cn1VkB2TiCNed/f/ArsgRXwCZA9sNP8JvsV8CvgV+A9XAGfAHkPd75/634F/Ar4FdgTK+ATIHtir70zbZY1jzIDBICNAhS3d7TYkqWv2m1/+TPgLXZDvB7FVkcB2QJytfLcqQmwVnIWP2P2SlqhLrulYIYyCRSYm+KAWlnySF2i8PNciAt3Dr6mQVoMAii3t3dYBeqCzZs2sep4yGUkYMzj1A5arS8YVsSCGpIFuSAgWq8Ncb6sQLpVQCicctrJNp/8jtISvOoBp1MAfeOEk7e2bbXPfeki68VuasasvW3Z0uUuA0MAfwRlRkVlGeHck7nfJRAPIWc9pVX7uXlcJzhCcHsVIDc2VGSBVI+rtU9+8kIsV+rdKnsRDE2NDfaDH3zLVq1e5eowTJh3Dhke0EkEl0N4kE1SyM8FBblWWV8zZhs2yrVHrKOzB1A8C3UHmRYQIXEswTraCQnn6GR2Ryyqlf0iNBS+jhoE9UlAyD77C8xPhdyQrZbqK3JJBJR+Fqml42TRFVPeBEHGQY6T9ZMLOeZ19Vcm1lo6r1Q+yhMZYVV1CkC7rjE61GvHHXagXXT+mda4bpmtW73WSrHsWrmu2R59doW1hgdsADy9tGycFWbnWhpZGrlZZJgU5Fggr9jSydgY6m61UA85I30QMJBqAVQ5wZRWSJD9bN+55VZSAVnQl7Cf/WYlfbPZCvNLCVHvsy9/8T+4RbIw/vdKC0UgSmh/qmoeo12pfS6kOcVEgBRbWiJGrZvsos+8D5UOeSFD7VZSwPh0q9khHhQM70BTjwhRbVRjjfk4CpAUVBEjkRTrg6wZ7BtmzEboS1Q6nKOgLMfyi7IhWCAyIKCi9FtsCNVHf4TaQ9JhgaUvKUBCHDeEIiQtjfEpMgu1CGyQI/4E2rr+y1TuCtkukCuy3hoZUYg9xCGETXioi/4hA6ei3nIq97L7Hl9hCxc3WmQEu7KxjB0RgcppUR/mQRjmYmWlzJwDDzzAjj/+OFQnshdT36a78SClUoBnRO3xyDAxZq/NI44M0uhCXeWlSe8YqOATIO/MjLu7nFVzgQgQGQ2i8HDkci/ZRA8xP/VhLVdpc+YcbSNDzB05EK+76q/dN2RUebk+fBZBfK5euxy1XJfNP2ABz0j+7lJYvx1+Bf6pCvgEyD9VLn9nvwJ+BfwK+BXYxRXYVb8S7uLb9i/vV8CvgF8BvwJ7agV8AmSP7bkdQEoBlDv6o7/xnpKm7nr97/2qgqoCIFirv6MAsi+/8qJdd8M1KBD6XW5FlC9ZCUk1MAwJIFJCSgXZJ4GqujwFkRkCWwXWC1SWZ5VA5ijvRQDWBTanY18kW6YRZ7OVAliVahFArJnTZ1kZodNrV6+xttZWdx1HfrhcAokUBOQLrOY42pED4KufZbMURGmQxQr7AiynLvvWt2z6nH0dKSGgXIHf0qasXLvSLv3G16ytvc0KWH1fiPKktbHJgdlF/HzoIQfb4hcWW0dH25i6QvcmSypA9Sytrh+yqqpKp47JzMwGFCy2K674X249CFDfxfdX2Io1r5AjIlsmEUnKMzEyHsgLqSjB5qkEu6dCG+L9vkgMS6UiMkaabMtmgO3IKDVJcZZE/Sg+JtZP5lrVEDv9gNsKv063rVsabNu2BpfTIN5CyhOB2Q64pu7qfw/U9vJIRJx4QdWyIPMyI9QufnLHy8pJ/6WKZEJtIAWL1AhSFqQGpLBRuAl9jHKluqTAzj/rVBvua7O+zjZsz4rt7vvut1CU0PniWktkx2wFYfKDIfp3JMswBnMAaiA30yrHz7TZe88lR4TQ9EjCOtr6WbKdals2riXIfMC+/pXTsSLrsbpaXqZdL6/MQkVzlR214DR7+KFF1GKGfekrX7FLL7vMBaCnAfpLaYEfFpxCP2ZdEHMJCJBEoaXT5ry8Tjvx+El2/HEzIGqet3lzZnJ/ZNFAPAQUnO4yW6j3COHsbCIvlA8iBUhAOS4QKxtXb2Vc0HeQCEPkdATo/4y8oBWWoDbCViuTMZ8YHrXO9m4sxbhX7icRl82W7KhQZdC/fX0opPhZRFpbW4cjAKuqxrlxredE1muyqaoaVw4xNcL7kGbcFzH2ZNMoAwTSKJqwzOJ6K62ZaZf/4i/WHylGfTSFr8k2ceJEq6urR0lS6jIPMlD7ZOWK3OJZFJA9loMg4iNVpAkEjOtxjY+xWYCWezWgTZ4NVnIe0atJEkSv+QTInvop8dbaLSJBWU9j8y1kyFC4hYynG5gD0+3Ek87j+VKmj2zgXk+cvbXz74S93kB+eCNU81zYqVUaGzfYY08+YB/9yHk8txW8Kauusc+6MZXVa9Zd3rj3x/VO6Bf/FDu1Aj4BslPL6Z/Mr4BfAb8CfgXe4Qr4BMg7XGD/9H4F/Ar4FfArsHMr4BMgO7ee797ZPNDb25Krtt8YYOzZIYnYcOTBGImg77XSP5kboJXio7KCAhhubGrAbugOW/jMQvb3VqsrMyEjE0CJHItkiLSIDhEZej8Wg5zAHCiI6kOgu8iRHPIsBqODgPpYqrhQ7VTA6TzXUgG/MQB6HSvgNcb183OLHJmyecNGpwBxllfJgGr2EymTxur/vNxcR5rEOIe7ffYJ8rNIkBmElB951LF2+LGniA4YU0BQJ+7/rnvuRMlyi7W0NBF6Pmyf+tQF9rtrr3JZGLOwtVKmw4b1G10+gvDe+YccQujvOMJ/q2zdirU2Y+ZULMAeR63RZPvN28eam9pRq9RZSVG1rV3TYGvWrCUAvBmPL2yu8tMAsA1iJdet9M8WkQIYPjQg269hAPwgoHins0TS9ZWz4UK/Pe8ZRyapPuqTZLh1BYqLMnJFtE9jYyMqlQHveAV4e1b4bvNCgEWMiMyAAHJkSMwRIAUF2Xb0UUcA2Cdszap15FMMWheED7ID2ifFjSy6sEdCMTNjaj2qmjSrQ/my9wwyWTj/L35+pb3/8CNtn3kH22+u/b3llBRbY2+LjasrsllzZtiK5evtpefX2uiwwrxRf3DNSHQIEiDd2YtVVZdDIhTwWtx6uvpt2+aNNn/eNDtoX6zHCgaxJ4NoYjzcc8cr9uSjrRYJFVkvSowrfvYDW7dpuV19zfWMZYV2a0wRfp4C+YFdV4qsnCAhgoC4Aeuys87Yz848az9buewxsmHIMpkMWTaKtdRICWRRro0mGi0to4dzUbuYxiQ1I3cjRUqM6CjWVr2olai/eBYFLXPeBDVVpk1lOcoKAaqAxVIsjVLLFM4j/ig3Jx/iY8CFn4f6RRbmonaCpIFgyc/Pc4CtrOM8VZTs4HhONM7po1GIiijkSSSMPRjjXH0fRG0SyAzazNmzrCtWZNV7ncQxVfQVbZZVGqRGqvOC07ChoYGBMUutgrE5ITk3vN1Z6f9Hqr7dc/rH7W4VUC8znTuaayTWB5k2aE8/8ZBt3bzV9tv/fTZzznzezGZMak7dRa1/nQOW94NTsEGBGhZ6/YPN9sLLj1pddYVNmbAPOT3VkJuyrePeEpCYajdzhx4TzXfKt/LC3P0/3XdRj/qXfZMK+ASIPyz8CvgV8CvgV2BPqoD/W9Se1Ft+W/0K+BXwK+BXQCDCm6yt9Auz+1dgR5uaHVv7+tXaXu96QeQCxncMOfaCkgWgAxyz2H/pihft17+5yoG2WhE8QkaBgsoFoOtLAd5hAFoB7zpPQUGhjUOpUFiINQ/2Ov39/QDA/eRtCFwmhJv8jHTlULCvAtMV5i3iRaRHMntA146LBAAUV3j37L1mQSascQqGFIBh7ScSQDhVRXWl5ZHFsXnjBmcFFOC4dEDkIXIWJtTVWE11jX3/ip+6TIgo55IN1ygotgDoa679rT3+xCPW2gpJwVaOKiOKCiCNlfJVZVW25OVlTjUi66DQ0CA2UGn26YsutNNOORUQndXPqFyUUaJQeOWGBDj3ICHWf/zjH+2OO2637JxMi8ZDKEtyCGIvBsROQP4QKk772tt6IEw6LUxgtlQCo6gMolLJKMuE+1OGg6zEnI2YiA+n6JC7lfd+st6qub4OgZzp6uqyTSKKII26u8g/QW6i86lP9Vry3Kq3zq8+KcjHggtFybW/vZZMCCzCwADbWhvte9/7th188L6oV3oIOEdJAakwf/997dUXF1tdZak9cO/dKFjKUCvU2LbmDnt5Kf2DXdMISpxALl8Zw1Zanm/V1eNt8/p2W/jkcisurMXKicDxjDTaKjsvgt4L0l2eRnF5mc2cMcfaW9qsv7uJfJD1dsoJB9mUqXn0MeD+SLld8tWrraZyP1u2YqOdeNqH7IyPnoYK5Nu2ZvU2asC9ytYK9YfUK460QkGTYHwG4l32kys+Tdh3OjZiq+yWm5608z91EuRFGEIh12J4daUFIU5Swx55h22VQt9TIfsongtRjoWj1tc14MgqqZdkZRWDpCosKbSiAvJBsPySnVU7NmUJQGGRTCEyQ5TzoeyY/r4Q/ZiD4sVc0LmIP1mJRbDwUl9qPLtxT/3zcrItgjpEWS9pZK5koC5yJBa3FOEEyuGZOnWSZVTOsZLJJzBG63gWsI+Lc+8S6ED5pKD48NQdY+AuhI5+9je/Am+lAmM8siOVM4Ihxt6g3Xj1lTZl0l42bfZ8Ky5lzKXKGotnbVcNq+1cv755TcHh5VXx+RTvsTUbX7JN65bYcUefyufDNBuNBC1VIrhUHkQxxImsHQgQzbGePaO/+RXYXSrgEyC7S0/47fAr4FfAr4BfgbdSAf+3qLdSJX8fvwJ+BfwK+BXYbSrgEyC7TVe8jYa8mQLk9adxChDZTYFcubBnlqp7CgGpB1IBbkNO9fHIIw/Z8y8+hSoAcDcLqxN2zkT1EQoNuBXrysIQsC7rJCk+QiEyPRSErpBxVqIr0FxgkgB/Bafrda1kHwb0VV6BrJuU46HNy6XwVCEO4GflezaSCZEsZVj6yOJq9erVKCeyneWVQONx1eMgGbKto7XNERoKcZZjfY72AZzea/p0+49LLwWsI+w5kLNd+aJ7XLN2lf32t79G+RG2JUteccqWadMnA3sPW3lpub2y+FW3ij8BiM66fM9GinrlkdcxCDj96U9caMcefRz4eMJKS2kf761bu9quv/GX1tC00krKs2ww0st75QBx2DDl5lObGGRLhzVsa8XaCBibQG8B6SMxL3NDtcxFzSLCQlkQHskhgkqX90iswbAUNF7Og4gM1UvWXwUFBVZfX2/r1q1zpFJBfvEYCB9yVktJ0ihpE6Y+TuZfpEMcnXjCSXbuuZ9wxJXyQ/548w0EkK9HxTGFdgVs1YpllpudaRvXriHwPN3am7bavHn7Wc34euvs7LWnFr1AODg5HKgTEkHGUxByIX3ECgrzbXzddNQbL9m2Ld2AkDmuzbKeioS47yzs01iNDV7P/Y5CWtXb+Jpyiw/3EPrexH79duqpH7C5cw+2hY8ts99efSth8ag2sBm78fc32w2//6Pdded9Lmh8VARdIkpfeBZPqfRfGmM6M63HrrryK2TAdEI09Nv1Vy9EFXSY1UzLhdRYjU0a5FBUmg/qCng6GseSCyJlBEsrKY6CXEvfSxHU3dkvgZFTitBc7LCGrLQ4HdupfEidbtfPg4TVq0+jEHiymyojbFwKkH6UK339kH4odQoK8h1hIhBWxJdqojHghZmnQJToWdLrhKuTkxNlOX4OGTd6bkTz6LmYMOdQi2XPxBLsBCzaqAnh7LFUbLxYzZ4whT6PqUq8EezDum9jNn2vHuJ0FDwLjETm6zYLDzTbn27+A5aENfahE86ynMIaBhSEJ7xDAMJxl2zbP+p2kLvxXEZRbKVnML/G+6yzZ6s9+tfbmbPy7YTjL2YezXOuV+iqvOwbnhEn/HAKEJ2QN/0nZZd0p3/RN6+AT4D4I8OvgF8BvwJ+BfakCuyi3wr3pBL5bfUr4FfAr4Bfgd2pAj4Bsjv1xj/Zljdqd97kt5AdBT76XiHHyvRob2+1DZvW2/XXXU/uRSsEQ6UD8ZUQUEQ+xhD2SJlZhD8XFjjiIgxI29fX5yx+MllJr/Bv71zkFwyGHcA+NBQeIx50HXIFCHL2sgU8WyZZOwUAfl07HAECkK08EJC1NAA2rYyPQW7UT6wngL0Dm6g2t9ZXCoYZM2fYli2bCdHud+qPEbI7ZJMVG446VciXv/glshEmWG39FBcoLiZBRIxW0P/xjzfZ2nWrICSabPOWjY64mThpvNXUVdjG9VutmyyH8CBKiUzskQC68yAYhiBuMiEBiqlFX0+/HbDfQagkDnNkg+7jO9//hk2cXGy5BQDXrJouKs21nl5WGifSrbW5G4JkK8QMiofMQpqiWgVobw5tw94IZU0/YezKghAorvoo0NqFU/OKgG+RVvy/Iz6SVmGe6qaAQPZx9FmHI690bE93v1VUoI5BadDd3e2srbRpX30/YcIEz15s4yaCwlPs3I+dZ9NnzLRZs2ej0AliR9Vu9957B33chzKmeMxWCW0BIOG61SsIE+93apb1mzYAzOdbRU2tbcQeJ0o701B4pKQNWUFRGiSZckkCNmPavnbzTXdbc2MPhEC1RQZT7JuX/ghkHlVP+qjddMtNlpWTZVu3NmCvlob9WabVVmPvNdpnTQ1L7OD58+wESJprr7vZ1q5tQikSsbn7HmpHHXmcXf7fl0N4MHbI7hgmMFwkiILjFeau9gat0z53MTZoC6oYTyF77qkeu+Xmv9rXLjnbxs9KsaG+VahEUOiQGZJKDkeC/VPJEJAdjhRIcci98EDYqSqGCDjv7RtiHJFVE8y0LVu32pQpFfSb1CMp2Frp2eDa5JHEIEBEeimbZRgSYxiiQ30XZZxmZmRB3uVyHalAPAVVFkoPPV8p2GkNQ6yMcN0Ax6odEY4RQSTyUkqknp5emzBrmo2kl9ukKedQ533YTSHwEb5os8gcjpOWRZAu1JSvAPknp9L39u6aaVAnjfSisHqR+WuTNTe02JTJc23+/GPhHxnnUhlJbbWr/tLd7samT4SxTCsRk45QZq4fHSAjqN+WvvKkdbU32zHHnsfzD1EIQao8KlkNivDwCBDmXUeA+FThe3vc73537xMgu1+f+C3yK+BXwK+AX4G/X4Fd9Wuh3yd+BfwK+BXwK+BX4G1VwCdA3lbZdv1Bb2Zc9qYEiBCfZF4IMBch3EuXvUrA7V2sNBdhMeqsq7TKvKKyzNlGiXgQSaI8j6R1j6yZhB4p7HlwkIwKAFoXwD22ibyQmkH2Pcq00P5B2UaB4u74pZXvO5Iy2o+1+y4DQ8cXFEG+DIcdOL9k2TJCwfvd9w3btpGhQcYBm+KcRaAElKEAsC/roZNPOsk+fMYZWFPl0E5yLADnU7Fyam5utP/5yX/zbwMAc4pt2LCWf1Nt2rSpqAhi1riNTJDBmOXnFLrzpGND1M910qhDGvslAMpGsSLab7/9XN5DO5kZPT1dKEgmWE5eCnkf5E+khCE/ugAPt1ofJEg0IrIH1Ux2CbkQSXVGH0HwEBPUUOHsjvRA3ZG0qlJdBIy7Ogua430pb6TwcHZgkB8iglRnEVHJfXSOKIoF1Vxkk1QfJQSuSwmiY/WajvvgBz9oJ0Mq3HbLrbbwqaedZdnnPvd5O+KIIyQRAvwkTBhVQRzSKpP95RjT3dGOAqbXigrzrLOtCSLh99beRaA3BJICyQPpKIIgtgwCJJgZtXwsrkTuVFXWQUyl2VNPvAxRFcCabJp9/1v/Y6VVZYCoo3bNTVdjMxay9s5OlxXz+KOPW824Wps8ocYSsXbr7m2wCfXldvgRC+yqX95gTdtC3EO1/cfXLrN77rnbXkXFY4D+IkBgdFxoPfoayAvyNVJ67MD9S+ySS0/kHrqstSnbfvy9v7i2/fDn51oktgT5SdAyElhtQZ4Y1jmpkBnaMEvjUUlAkoQgfQiqZyV5d/cgtdVKc8LNsXGrrMyzru5WmzJzL4izLkecBSFHBkOyt6LvAGVlEydLNKfmkR0VxIeIEpEhIkU0NnNQM6WT8cEQ5pgR1D4iRpTFIxVVuvs+jT6SqkQESG7ZqM3YZy8bHphj46afSbsLzVA/Ib6i1RCJjNOEYaPF6XgqfAJk18/Qe1ALZCHVDiG50pa++hyWfc2WlVFgZ57xaUvPKuc+sHMjD0fz4S5VgLjHVJ9l+txh4CvDh281BcWZy1NShu2llx5hDhuwwqJamzptHq+LGMSK0BEgEIPuc9MnQPagwfmeaqpPgLynutu/Wb8CfgX8CuzxFfAJkD2+C/0b8CvgV8CvwHurAj4Bsmf1d5I80BpvqSe0SjyAZdSorKgU/c1vIgKEBLLKPoq9pCNg1foI6odN9txzi2z58uUAymRH9HQC0Ofwb5ezXQoPkaEAwC4bK+kPlNshCykBTrJp0paRkQmJAtjqQGPlV2BvxKp2Ae360vECed1G+wTc6zWdS2C/gH6X6aGz8rPA/Rir5WV3NRQmMBtbqEHUF+kA+9NmTLemlmZ3vv5ewnlRUQhwD6M4UR3UFlltfQI7p7POPtvlNLhgaHIcZHMlcPmBB+6zRc8+ZZs2r3MKEOWa5OZm2UEHHWjPPPucszvKYP8ApEkJ9ltTp04F6AtYBxkbiBloUwiFRZuzhooTEj4U7kUtU25l5SVWWFBEYHsDoeRtLtQ8BQIliN1TejDf5T+kaC0+7Q0N9kJmGKqAAUgDLxxbSoH8/PztdRPZoVqI0OiEGNDPkYiXl6IvqT70vurY24tSR378nFtESRqB2FLfqLbJDJDCQhQOvK+sEG3l5eV2/nnn2zFHHuNeu+uue1zo+5w5c+zY446FNFHOifoVpNNRTCKvlIwct42oZx66706Af+zHUNT09PZAkmRZUVGprV+3GcVMhk2dXmc9fU22rWGdG4Oz9trP/vogRAs2NFMmz7G8zGL72qWXkMURtMeefoTA4uep5wih38OQS/Pt2mtugstIs+qKXKupzbO2zg2oLcZbddV4+8Pv78F6aqJd9KkvYtd1s63EHi0eR3XB8emcDz2RU56kyhYr0mwHzCuyb//XmXAZLRYbzLKrfv6MLV+6zWbNLbTPfOkDlhkcdhkuiYEu7iPdon0J6j1qsZSYC3uPQ8SFekLYYckCTrZAceskGF2hGzk5KSiksL7iWalGCbNt8xbUO9mO9JDKR8+QCMXCovyx4PlCskh6eW2AehWT9RGCCBtyBEkmFmIixWQVV8zYi6AgGYRQ6entR+GDhRjjMi9faqxhy8kfJGcl0+pqj7We/kobP+dIC+RU0z0F368AACAASURBVFhszBjziQBap4TaiI1XasnfECCOaJRySiosKa0g27Tpe42l5LO7Z82GfmvfTgWSxLX63ft+mLlmgz2z6EE+G5ZY9bhq5uNSO+nkC5hPsZGCbNRsJqHVrvpDVwSvFIOYOLq5XSQynywQGmMtErPB87t50yvM15tsGIJ+3rz3M/8W8YUVn7M2lPBjx+wsPtt21Q29nY7zj/m3r4BPgPzbd7F/g34F/Ar4Ffi3qoD/a9S/VXf6N+NXwK+AX4F//wr4BMie1cdJNcUIagRxEw7UhGhwJAgB3WnYlIjsUDhskJXx8XjUHnvyfoiAByESwlglVTiwU0D6Vix9BIDJ5qm8vAIromIsh9YB6DeQD1FgNTU1zipLSpDYyFhOhUgIsixESkiJIAA1l7Bz/SxlhZQHUhy4a5CPoPd1vNqdJDx0bQH8ScVDgBXvQSyWdIz2GUaNMjAYsn333de9tp7Q8xhAeXFegQPMM1BpyG5IIP+BB863L37hy876aRzAnbORwnJKpI3Ijh//+EeOgFixcinKjm6A6B6UBR9glXOnbSWfYxC7o6K8Qps7Z65d8vVLXC5HeiZKBoC27//wu7bo+WdQQJApgo987fhSqxxXQNsDtg1FytbNHdbRhnJiNBclQwkAd6EjpUKcMxO7KwVb9w0QPl4ASTTci2IEmyXahG4E0qB4u7LD3TP1ExkhUNLL9kCFQBi3rKtUzyRgLesrl8lCO6XwUH0rysfRTx2O/NB7+le10fsiVGSDpZ91nz/78U+cdVMO5MsIxFPQZVOkuOunBbyQdeW8jEJ4BTID1tKwxW648VoUDj3WirXMZEiJj517jl32zW+wGjwToBSAkd9+/+/K/7U//PG3tnT5Iurc4dpdWlJtTz252CrKxtv42no78IBD7MSTTraFixbak08/avA2tnXLFvvoWR8nc+BOAM50W73iZezOsDKbUGqdHU1WU1XFNQps4RMv2s9/chV5KiP25S99HRVKzMIomBBXyETM5YwwSAkpj0NiBeybl53OmGtwOR+Rvon2lc9fSZ+O2pcvPc1mziQMfbiR8Y7ighqnDOdQB4g4sgFIggFHjZFZMmiDfYMcjxVWCKIGEiRG3sDGTWvtsAWH2mYswKqrq924FiGVg8WVrOBUe/dMYPEVI9dDGSFSTSk3R68rcH10NIKNFcH3maipIA9FxuSRE1KQjwqJXJBALuqOSMyamtoZpx22aUuzVZXnWW93BzktCywjv8r6Iyk2bd5xMBjTwIRLDW7OUnIgAFHYyATrjciu2pkkOTTe1M/a9H0yi8epefzt374CybGgzw5tsZF+xvcKu+n3v7ZOyNGqylqrrZ2NauwcHi4UdWP5MruSAPE6xcW1OwJExHKK2pUkQPQ2z2/D1uX25z//0qbNnGTzDz6cz4pankU+F9z7+p9Icv3g3btPgPzbD/c96gZ9AmSP6i6/sX4F/Ar4FXjPV8AnQN7zQ8AvgF8BvwJ+BfasCvgEyO7fX9tVH2OgZbLFstyRAkIrY1NkrSQ7HEiQnt5uW7lyBaqHDS5rQlZXAjq1Ml3BywrynjVrjpUR2j2xfhLAd5o1NjQ5ZxEpLwYG+lAJdDqCI4gaYmho0F5++SXOt4ncAhQO5FUMkQkisD+CWkOIUkaGgHdsfLBQ0rWkIpGd1AhtVMCuW3dLW9NcW1PdeaT4UHZDL2B/Qkvv+S1K9yTViQBa2TnVVteQ37FWQgTA6mHArDwXwF7Iavr99z/QzjrrHBtXVYNyJM9dS0IYXVs2JyEC3b/4pc86G6dodMha2xpZtV9hM2ZMtccee4q2FAKCF9iB8/bHMukb5DIQQg1Z8MyzT9qNf7iBUF2yUWoqySch3FrZGDSiu6fdNm7c6Fblj8bSOZ7Q9ZQcch7yHKk0CHGjVfZqu8sPgXDp7++y7Nx0aitbK62+518yILSJ2FBWh/I7VDcRHALRVfsi8kZEHvX0YNNE5+q8ArFFMglMl9WVvnJzCpxN0oYNG9z+aofeT6pKdH4dE4QteN/8Q+zS//yWZ10lK7ExaxjVLflaHBUIrvq2hcyPO+64zVaRA1JZWWILDv+Azdl7hv30p//DPWGNVUSA+WimnXfeJ12g+StLnrMXX34MhcZi+jfVTj75NLJAbsN+rAMVyDSbOH6GnXLKmVZaVml/uuUGyykIOiVETc0EiJIXOW6txeJhlDpthKlXWwFKndTUYZsFmPnow4/bOWd9yqaMn22XXfZ9VBD0KRZYKdQzjnIkJYHlFCB/dvowSp5++81vvopgo5msjz6ssSrsh9hgbdqIxVphpp344X1swYJayJStzv4rC6VHCuDpCN8rRySV+49DCPWgwgiHRPzJ0izFWls66as81wcDWLPVT5zAWJQtW4L+EyGFSokxpLorQwQeknFCjkgvNmasSNezVFgEwZbBM0B2R2qAiHMA3GyIPR0TgHhTpo0ULfn5JU4NkgLJpNXr4fAoq/O3uAD0TIisCdSkrStiU6YC8mbuTZ1yILQwwyIQWjkzOwK7yfnDey7TqG/r9qyYffbZxz1rej2Z17P7z4h+C/+VCrxxPIzE+u2Zp39nLyx+wlra2u3QQ46E6Nzf5u4te7xcLoXCyJEFEGeyntoFm4QbHoEXx4awxWVTpQdk9eapCT1vK4jKoTZ79NE/2eSZ4xyBuOD95zJHFTHXe2qPFFQizjfOJ0B2QS/6l/xHFfAJkH9UIf99vwJ+BfwK+BXYnSrgEyC7U2/4bfEr4FfAr4BfgX9YAZ8A+Ycl2uU77EiA7JifIUCzrw/bG+ApAbONTduchcnSZUtYgS/7nFwyKfqcPc+ECfU2adJkmzRxCoqBKhf2rWyCKCvpBZgq68PzVpcNklaRi5vAdgRwVBZXGYCz8lGXNRawLaGzUXviiSfc6n8B7DfffBPWTe2QLcNcb8gBwuCx2wGzVIWkQy4k7bEE5rswdMiOCOAw8LMD7+OQKrLlUji39pk+ZaqtWrWK/I+QZQJaeXZQtdbY3GK33fYXlBeoGSA/nDIENYNzOGFLhVBZvWYlYP1/27bGTZAwArLDdsihBzhSYumSlUB5JTZl0nT735/+lPNko9jotd9d82t7/MmHUUhkWiXB3G2dLTZz+gwIhj5IIoDjTuVvqF6ZtDHL2U5JrSHFjfIeRABJjSPyJRdVgMLbl9EfRWSbiNyRMgJBgDtORIXyRvbddx9HWGzcsNHdX3t7uyM2Mjm/qz2klALPk5kelZWVjsSS8kB2ViJjqiGK9L7UHiJTVDsdo2MFbjuihfbEsNU66KCD7Nvf+S52VNkul0J2XCkoe5TroraPYNGkLIDrrr+O2uageHgf1yuy/Q/Y1x559CG79ZabsW0CpM8rtQvO/5LV1+/lwMglS160Rx67w9ZseB5ygtwKlEFVkFNPPbnIJoyfaFPq50JYXQhBUY5iA6VMpNNeeP4paS6sbvw0+8Mtt1j3UJeFemOE3cew4qlAddGBWiJqF3ziLOtsGbS9ph5iv/jZdfby0ucZMYQbo56IjioLgPGJLVtGMEIuTLtd9o2P2F57MQZD27jPTHvogY32++tW8H6tFZQM2sy9CYO/4CiL9m6z0qIMxrOeB0aYxjyqqRTIkDBWX70EzEcgH6QEaWrsgKypszYIGpF3s2bNtIGQnr9R4jhkExSH+PHGbTzKs4VVnMZEG1khWqmenZNO32TzL+M4MQQRYtZP342QU6CQ+YpxlVwrbA2NTVbFGM/MyLU0ZdMA2MaxEvvFL2+zlxe30v5a23f+LJs9bzYgbx8WYqeSszKXmipHRqoeFCBv+IskqcDSWBAZtmnTJpf1c/jhh7sxllRp+SqQXT7dv+MN0ByjTWNB42Lpq4tsy5YHsEd8zKqqx1tnd9gu/PRljPW9GbfMqZ50gg3lhSNA3n0ShMeRzyMReKMQpUv4HJsEaZjL5xMqEO/Tii/Zug0yP11pB39gpi1ZvtIOPfgc5r3JY7EhUj6JAJFCauwe/L/c3/Hx5l/grVfAJ0Deeq38Pf0K+BXwK+BXYNdXwP81atf3gd8CvwJ+BfwK+BX4JyrgEyD/RLF20a47EiAiPQRmC/heTRZCdXUVhACEBrYgLeRliIQIR0I2ffo0Ky8rcyt3M4IARQDcArKU3SFQdpRwZQXaisBIZpkL9PUspCQHUGhzxK1a966vvBERFim26IVn7JlnnrJlZInIMiUfomUkFmXfNHIuZKUkyx9shMjXiLCiXehZeXmZs3IqLCxy5IwIF5ECAvvLyisthEJDlxVJMsqxMVQQFdhyiSSIYom16ImFlgpKrWNCBE7vt+/+9qPLr2CFPJkifMGb8L3CphUyrkyIhP32t1fZkwsfIUdkq1vhP3vODK6dQbuXOHC6vGSqXXrJZVZZUW6LyUb5E8D+YLiPwOwcws2zrLAUyy2ULtu2NKDM6APkz0MNgl1SAOIAeyNlWOCfxP0KPZc6w7OQUqB8BgHXIntmzJhhzU1tzrIrm1DtFOqaX5RN0Hc3JEI65MEEAPV26x0LNm9rb8OCpsqt0M9H7VKAVVUIOyb9LJC6CksoER/6OblqX+HsRcWQOVOn2ABZE+2s4laOSBY5HbJDkxXaMCB3kLZloACqoN7f/f73Adlr2Ceb9qIa4HXVUGqihU88Zi+/+JQdvmABypVsAsnHQ+xE7O5777DnFj1t0wmQF8G1997zWCV+CHZZgJCMr6uv+pWtXLPYevu3WhZZGVu2rrVTTzvZ7r//QWpXiBXWRKupnGx1dRMBXNdTNxQOAJK69gUXfNZuveMOW75xGf1ZaE1bulnNHba6CQUocwYhhDLs7A9/wgKJYlv6ykb73fW/tTD5GXEpY0bpb3IKNK4zOKfFm23ixIB95zsXWGFWJ+93MM4y7Ztfv48smTrLyBu1gw8ttwkTE3b4++vpK/qCvk2MppMBgvpFBAir3UcJew+TBTLQxxjEAkskyCCipf6+Ac4vIqTRiktQhBCmHkDVUVKSz/gPY5kVIkC90rZubHXZLEPkgqRD1IwbR6A0yo90VBo5ediYFWZj9QZZWFTh8mNGIQ+RntgQ/yoMPYEyJTIcsN6eUcstmWCxQI1d+tXfQHTx/GSR3xBACVWcA6F1tB1zxKkQnDOwoZOlWTLb4DWgWs+uxqbURbLJe/HFF92YPPDAA536JKkOSVpj7aKp7nWXHeMy35JLkfZ97Y+wHXMedjwlNWWvN/9jTQC63vn3+lPOq4vuLblBpo1ZoI0yT4kYfuTh25lzQszpj6NMwxpvNNvO/8TXULHJ4o1ne7vycNcRILoFKQgtbcTWrF2CooysJmzvnA2WNp5XZZnE4wOQnTda/bQC1GQsEOjOt0MO+jBvQ3pAiutzwFeA7A5Pt9+GN6uAT4D448KvgF8BvwJ+BfakCvx7/da8J1Xeb6tfAb8CfgX8CrytCvgEyNsq27t6UHL1toArkR5ava38Aak+tNpcZIhW6tfW1lge2RDyR5eNlBQbHp7n2R3tuHJXnEYS1xrjN7DQiQGgevY5DipUmDqr24chQjq72sh3WGIPPHifNbY0OCJEhIZAfilAZAmkdmp1ORoSAOV0y8kssvHjJzjrLVlC9fX1uDB1p2bAOmgUcD4h1B3CY4hVyem0V87uWqGcAdgvS6I5+861dID8JjIXuhtaHHgnnuaIw4+yvWbNJcD7ODIUyCgBHHMECO/pGvJ6//JXLsIqqc3aOxtt8uR6QsvzWDHfYg3YfWVnFNhRHzjBLrr4Qrv1tpvt9jv/zHlSsCgqtHIUFkGA5GaIiY0bNgG6o9jgfmStlQbQP0C2R4xaZUKmaMV8draC4YewWhLpM+xUHgKVh8nYkAJDRIeIiOJish0gZkZ5vayslFpnsMo/y9ZjXSUlxiAZEtn0nxQ72nJz6AspEYaigOulECDZzubK1YfzxgSUc94oNy3rsr3n7g04TwA3JFNnJ/kkfGl8KEBY7VWIfArAeipg++mnn26Hsfp/+rSZjgzT8VFlgkBiad/4qBQ1ARQ9sjqL2J133w7xgiVaIMMRAeec/XHaLuso4FXsoZ5ENXPb7dfZSHyI/gXwRxESHu6y408mDP2hB62nvcDlyuShrJE9VnYu2TAcP65yPHXItZNO+Ijde/9DtnbzesgWrKzIwXj55Vd4L8VqsS3Lz8uymQTUH3HYUeCYaXb9dTfZc88+T90V4ExfIKcIOAJsmNrHqH2PnXLSfDv/YxPp1x6LDAbszjtW2B13bbGoVUIuDNr+88rsvLP3sepyZdXQL4zfQBqdDZk3EiGcHFVOqmysekOoUmA+WDn+/MtbbXL9dOttb3LKkRJC27sG2qyoCiUS6g49N32dPRYLod4ZTBAcrzwUMj6479w8KW1YhU5QuUjDIHZZQ/Fe6kxIcwCwOdJPhnmXRcliGYiitcoopNY19pPvP2hbmiHWCJKPDkNiDIup4n3UKgm+FIQiNdJRRx2N7dhJqL0mMFYz3LOg/BFnc6YMHsaSlFER7q2xsRmCqtHmzp3r1EZJRZbG1e6wJSmMJLGR/AMr+W+Ce1GtNYl59OyO9AUzEHURGSgyNIf5wxE8qLaowBjF4dEr7mhqo4wjEamOHnEk8Ov/pEsGh7vZdCwrxbMfHMuS2B2K9oY2eDX0rKFUIak3UhjDcOVuPkrPiKGG24jy4z7mmBZIQkjX/GrURkX2kTM+wxjKf91nhkekvAPqj9exVzuSNWOfXbyPKx3PDWN3uN+uufZX9pkLL+b5hFDeruQQA64MnnYUVC9hq7iFDKI8W7OqBXu+Q2zqlMM4GUSf7gES0iUHQTD+uxFeu+Ew9Jv0T1TAJ0D+iWL5u/oV8CvgV8CvwC6vgE+A7PIu8BvgV8CvgF8BvwL/TAV8AuSfqdau2Te5Ynfz5s0uI2IqQLBAuExsqQS0/71NIF7SEsqxGTtsiaTsY+w15XKMsjo8FWWG1CRaJS5QvxelwhNPPm6LnnsalUKPlQDctxGGLfJFxIYID60qr62tddZL2TnZ1kEg97ZtDaBsqa592idpsSPwXioDqURk+ySFSai331JQKSRGAOlo1yhf0Bys7icuvKjAAdMzp06zF7BSkq2UQPy83Hy78v+uAoCuALwF1hQh4MLgAa25p2effdL++8ffhxgKQGRstfe972Cnilizej3AWSaKlCq74NzP2EsvvUjmxxOoEOI2Y9Y0wtizXMbIhg3bUFkMABhiEwPRUFJc7NQoXi5K0H1J5aL7khJDpAdYvbWLjKKNnR1dVoFaQ8dMmTqZEPZlKF1KUJdAWoVj9skLPmPPPf88lmXLIYM8a7BsSKIMri9QroD8kM72RoBtsjwAt1XPNFkc4Ssm9Uw/eRNlZSWO6OqhH2IAmjNnzAT4j9qG9esdQTJz5kxA74StXbMGYDOffIs0QOGQAw2V36Isl5/85GeQIDPcuTWm1A61IQEJgdYIxUOPPf7EA7Sxx6lXDj3kEOyW6h3wm+rC5s3uvete+9Ofb4S0kCoGRUxKLuHyCdQ07VjR1AJahu25J6VYSVh1bSm1hjQjWF5ET1FBpX3hc5faS4uX2Zr1G62pA8sqrMz6IMnaO7sBaMnwgMA5+KADrJ8slFoUTx8546P2+CNP2bXXXA8yiqKGDA2NwTg1GA6jvoCIGGFlew4A70dPnWknnjIFm7UW9smzy3/4uK1YHbS0jEyA8ZAdOr/SPnzSwSg4GiG/KqgL+SncdxokRXSQTA/6OYGt1ABt6e+PWN8QGTQ9EWuFqJlQW8b9lNhArM+Kq4rVFMuC1Aphm9XaOOByYbq72xgHJVQpiuKmHPIh5OqRDSgf0BgKhCHIsi09Vgr5EbL+cIclsPbpRlUTCxYyxsrtt1c+Y5sbyNtRajybs9gSEShFFn2mZ0zf60tzwoEH7m9f+fIljMkcp0pS30ZRYgWDkCE81wqRdoA+/adnWKoqnVNjenfZdiRA1Kbk7DUW3e7u1X2/AwHy2n6elZ9UTx0ozKprqlzuEIExjgBxhzniQ6SA+A+PMNF86X7WE/IGYmNH68HXauTlGe2uW5IASTjrKndXzGcBlEbUE94mFuu0V1550BYuupvntZ05fBK2ddV2xDEfsZLCiTzvCkDf8W5fr7PZaff9utMmdT/Js9Mj6ipxOBAgzzz9KMTdOvvo2R/jGVUGSDLMXGSYMqjaeX8x5LmUiSgRI6m2blU3ZO8n+NzIxzKPMZACIcycnsVz5xMgO60X/RPthAr4BMhOKKJ/Cr8CfgX8CvgVeNcq4BMg71qp/Qv5FfAr4FfAr8DOqIBPgOyMKr7z50iqQAR4ikTQz8prSAKfDrx7w6rlJGiXmjIWFOuaKaCI1ALsT8Czx/AfL/djlGW2W7ZuZnXwKEqJBrv3vntdqLdIESk4uns6bQjwVuSINpENAtoFwApI1fWUQyFSQF8xwHQRHAGUE06FwMp67eOFt5P74UBXCBJW8QcBY929sN+Y4ZalcmwPdk/1U/Bw18J8rK862zstCKB7wXkX2PxDDmWVb7llA+6LBHGAMtfYsHEt4PjVqFZabNOWtVhfzcR+KgPbpS3W3dXPavwi22vmbFvy6jLur9+mTpuE9325ywbpAOhuJ/w6FIq6DAYFueeQz9AFeaJNZIfAdm0iFZIr5kWMFPNzlPbLsio/H1UMREoOFlK5+TlkiHQ70N/Zc5FZ8Z3/+q5df8MN1LnJ2YYp0yMfhcSWLVvdNbrJnxAhFacvIpEogHmu1dVOQL3S6O4xDZWAwG6nqBEJRS2lyJk4cSKZI8u2Z39MnjzZ9dO2bduchYz6qpN7LMzLRxUzGUIp3/7zm99y/TUcjjpLLNmDDVJrEQlpwRGu12et7dts0+a17CdVSoLvt1hLc7t1tKF2AFDt7GyiOEO0izHQJyIiCOCPhVfZgNXWjbf7b99gFViNJVKGIGtCrhZZEB2pKVn22Yu+akWF4+xnv/g5RFYYEHPEBrnnNGq/atUaL9+FsTAPtYIyMvaeM8dqxo23xx9/0hY9/SygrqdyCPCloRmNRWii8lYIHYczOPtjMwB1IR+GuwFQe+1XV76EaKLOItiuFeYr+LzfDp5fZ0cffwA2VRAZtC8AmJqJVdUoK84T2H9FI2HyQPoYL7nW0tBhQRQD2UGydwhVT8tMs7LqChumX7KD2dbf0cu4DTmSqQA7tYxMgGeUH1LXpEICSS2lTQRFJkHwDH/LC1KbkUFraIZ4C+fbqs1RG8JurS9k9sIzzZybPBPAdhEX+kqqEJJzQXJe0JwgC7uamvF2ysmn2wc+sICxWOSZO/HAhyGIMrGgG+V5iVM3jQePlPTmFY2V3WXbUQvwmjnVGDXiCBy11NMlELHiNm8/78hRxlG3LPogHZUppEB5j/LQARACIkA8BsTVRtZ7qdy/SOM3U3a8MX9Jz+k7oojYSR3wmhGYN6PqORHFE49JLScirct+eeW3seSLW3PjBqzupjJW6uz4E85jf+z+0hSA/trmaW3ehT9138iBuCZAx4YH7AeX/xe5NQvs/SjBmAHH7KzULH2uyQKrnzl8DVZ8C1Efyj4vy7o7ErZlc8yOPvoc7inHkcUZGeme2sff/ArsRhXwCZDdqDP8pvgV8CvgV8CvwD+sgP+b1D8skb+DXwG/An4F/ArsThXwCZDdqTfevC1JkiMJvAt091aAEwI9FmSb9PjXGV5HhjgUTKuUk6iSwEEPPJS9lb4fAfjr6+20puYt9iqB3dsatgG6o3rAGmf9+g22FkWBwPXKqkqyHXJYWR2GJGhntXCue13t0VdzczM2T8XOQkkWKzHCtJMB3OEh5T148KSUEwJeIygAYhAGeQD/AZQWAmDVllHIEb0uhiYtPeAIkr322gtbopitXLHKslEuHPGBw1nRm2oXf/bzWLmkOzspKUcEhN188w322OOPkImyDduhLHI2CPaFwGglvLq/bxDgfxrKln7Cftvce1qZL1BYlkLPP/8i6oFUy8spciG7InYK8zKtHluhRYsWuftR7bVaXnkcFShQPn7ex+3VJa+Sw3C03fqX2yAxIBuo+dJlSx2gnI310fjxZEZgm6RA7nTyKk4+8WRb+PTT9oUvfME2bNpAgPgSW/zi8zae66xfv9a6sbKKk6Ei6yuRHz/8weWoCXpt8eIXqVPM7rv/breSPz8/z1oIsw5Sf6lN9t1nH3vl1VddsLVIK7VVFmUiRgYgszZu2mj777e/vfLyqxaEMJDt2UUXXmgfOv5ER+gI/R0lwPuuOx6yzZvWOFuZppb19AGETCLMPZdBEMQccVNE29JSs5wlkyzSoE3YT+RBgRUX1kHopFnv4Ao7/Igj7PrfvIBt2zjaqdyUKGRTF6RPGRknZZBBVzAM01HX9NrC5+9DsSPiqsGGAemrqursqYXPOMKmtLTYaivHkYnRQ5+Ns3M/9gm+ziVzQ5ZhKViu5QJis9qd4S6VkYiTkgKsw9K32UUX7WP77KN8gwz78Y8ft2VLBPyjHkLxkUgDJCfEPJaykhyNWjv33FNtfE0hZwyzZp6w8iCkHNZafQpF7xq1DavW2ehAr00ZX4WaCAIlK82qJ9R5KhrIxggKkK6eLveMTJs+lX4R6ZbtbJYEvLa2tDuQfRz3EIdE6WL/9BGFTYctHIWsai+22+7bYK0DEBLYZzU3D7p2p6NaSao/krkdemaSxKf32qgbF7JrC3P/+8870D7/hS8zzuvpJ9ma6b5HXCaQsl+ShEeSVNkdM0CSs2KK8+3zLKs8aZt+BtDXj550w22OAJFPHpvqoyyjbBRaUoAkIHq8Q7WPFDT63stHGcKWL4s5zZ32TaytZFMnosibc0VCiQB5q3/6vdX9du7nUdIabIz39tQUsgtE4bRpw8t2y5+vwqqu3Y3xadNm83qRnf7hCxkb5MxgTbfj9s4QIMnPJU/p8Xc+AR250dvdaD/80Q/sk5+6kPlsBs+e2reDAsRZfUGgxrpQT8lvGwAAIABJREFUtdzKHCEyi3kwu9xWLu20efufiGpuCsQYZClk5BvWC+zcwvtn8yvwNirgEyBvo2j+IX4F/Ar4FfArsMsqsGt+u91lt+tf2K+AXwG/An4F9vQK+ATI7t+DSQIkGVT82ipwj+zQ5rIYdlgZrteSNjEpmPo41A8wUOCoYQHS2k5AM+qHYUiKrVu32Oo1ywFtWwlmlrXVgM6I5dWAOywrm+BvAH8Bfr0oPPKy8xzQGhpAHQIgqFBuZUjUkEvSDTitHJJweIhzh1nZT24BK+Nj5EukK2ibVfGNjU1OZSLAS4oIIwg7lSXJyZXosm1SFskQIdTKzxBIW1E1Tq7ttpX8k+z0LBsejKC4KLTvfe/7TmGg9qqtza1N9qurfm6vvvqSU7RIraJsFOVrtBEOXlpSQXsHLETY+r77z8YKq8Ra21ocQdLQ0OzaWFpSRZuNlfooKwiKTgOwHz9+vLvX9ZBBqoVAUAWcNzQ02F9u+4tro+xlZOs0SPB1OzZgDz70gK3Bfqq9s4WQ8kJA/24rRwWROhK0o486xiZOqrdZs2bZo48/bNddfx11zoRIaHe1zYW0KC+stIsv+jyZDhMdCaL+lcJG1j4PPHiv3XPvXa7GIn6GID/0vmyvVq5cuV0hoHaJDFH/FJeXWjEWZq0tLYR0Y29DX3R1dFo1pMLBBx5ks/ea5UKxA+R3KNS8i5DvbS2b7YXnnkDR0Gqbt2zALikPFQhkk4BlbGSGAJf7erGNQnkQGuqwDMip+Eg2xEE+mRgyftpox3/oOLvmV4tc7klBEUqTKOOLMOJhVB65EE2f+PiF9F4GBNMzVlKeYRUQAw89/CjkV44jkkIEha9cvoqw+goXGt/R2ups4NSn9fWTrJl+++tfHyV3hEwW/lNOi8BqrepPYJtDa218WcR+9tNzUZg02YYtEfv+d55lfNdaDlkc/eHVjEMpmfpRK0FupcXIiwlaeWku1mcoeLLTuOc0qywvsvraamtAYRTtxlqpLB8CBxVUThALrCI3JkZQ44T7h7DcilkUoiEvj3sAmM3I8NRJ2tRu2ZpJ/dTZ20aQejE5I8OsTB/iXNX2xKK43fNwp/XEsCsKQn5ABCmvgDtzx29/Tsae96QdVnIuEKivsZpweS9pEC3Vdskll2LFNtWN0xjKIqmlEpCOyTlF51T7d1cCxM1yIi0c0eGRF2MT3+sIkKQCRASF26iRbPxE1ul+uUlHXuggESVu3pQChnmoC3vBknKC6p0i5G+zPYaYM5z1oMgUR8boam/VAuut7rdzP4+2cwpj3JErI+PSAsP21KN32rr1L0OAyN6tDUK7yObNO8L2n/9BnoFiaiI7vte2dyYDJKnzcYFTb75BesXjPfbSi0/ajTfebD/56ZU8j4X0m+bhMds2EWNjWSexkT57Zcl91j+0jnmi3EJY16UkSqytOc3e//4z+KwRcSJV1s6ttX82vwL/agV8AuRfraB/vF8BvwJ+BfwKvJsV8AmQd7Pa/rX8CvgV8CvgV+BfroBPgPzLJdwlJ/ByQTzESCCeVoZ7lizeNghYJwWAVsT39QxYmJ8bGxsA5wcARCsA5Auc/dODDz7ACvNGlBKsLme1u5ZExwHGOzq7HAiozAmFUgt5VDZEBiC97KoGAXpFdGglvtQFUoIsx3qprExWUn2Ezk612bPmWBtB4lqZPnnSZLJEniSb4zkA/XrbuHGjIx1EUPR2b4PsQBXC6nit5BY5IrVCMjdE91VYXGIt2F9V6vxdPTaMvZRC3ucD2B9++BGufQMA5QOhXrvzzltRsWxxWRlSzQjcFBicRdj08LBnu7X/AfNIemD/wQHr5l5bmlsccB4MUoeYbIZUhzFSCbBeJILIAYWQK9NEQPJBBx1ETRvtmt9d4wDl1Dg2OwSMOyKKa27ZuhUbpaB97etfQfmQxrFrbZ/99rGD9j3UTjrxVLcaX/d/+RWXQ6RsdWHzMazJRCZMn7WXfQlrqIztPvUetCsrsSZskjIzg4S8f8G6ujpcn4kYcWoT+kHWVi+99JIbB3pNRJhT13CK7Lxcmw4Q3o4aphvAdwbfF5Ch0dfVDUiYgLAqtPF1tTb/oAPtucXPQgIUEjY/HQuvLhdi/vgTj7ksgWbqFQp3QVKMUtciR6Ll5AW8bIl4HioSxkkGqh+yNY790DF27a8X2gRIpMFwL9gzxBaBKQk6W/0x0BfFsmkiWR5YiMUg2GhPkMD3rJwC64KEkx3XcgiQKITYBJQ0xbQxLV2EWdypkD549PHsM2Q3XHcjofVbXM1kuzaKDVbEUF+kFFu2no+RDfbtH55qE6ZPst/87llb+Ewb1EgG477djfG0eC7HYQsFpprKqwFWyadhXRWLhozLSbtkBdn9dvyRB1gGZMW4cmVskEtSX4aVFX2p/SGveiC/0oKMNcZRqctpkUqB95TVAfA+BHHY3z/olFnZqGRkNZYaD2D71W/tvRn2syuXoQKZYMOEPA9Em7FRQ50S0bn/1p7Ky/nx8j+8TWoG77vXCBFWvEMOXfWrqyCMJmK5RU4Lz056hjIQ3v0tGbi+43yVtPR609ZsV3vwLs9HYoy0kG1fqrKD9FwwvpVfE1AeD3OUShDDHk4EauOWzTaOjCKXGoJCR9cSEawcpGGIQz0Tspvr6eq00spK14RR+imp9nJ2g5xXc4DIRj1jstdK49oa7ju2XedU3UNk2OSSiaTvPXJpzOLPqU4868J3g2wSmZzCc/baH6iQCYzdeLzXbvnT76gbZCS5PStXLWGMZNunPv01mzh5Hu+Tr5GqkPDXNu6EH3Z26PvfEiCaE/TMKK9GdnZM4xDrG+wPN/0W27hiu/DCr1F/6EDa64XWe+Pe/b94/sQQZO2ztmHzE1Y/ERUcijVSo6xh66jtPesYKy+bQe3xxvMlIO/+w+9f8f9bAZ8A8QeIXwG/An4F/ArsSRXwCZA9qbf8tvoV8CvgV8CvgICYv2s84Zdnd66AZwGTXLmdVH+4MGhAOJEHr2KFNICFUwWKhs5OQF5WoKcDyAv8mzNntmVmp9vqVSts7dq1TnnQ1AwpQVaF7K+0crwS1UUUAmTa9Jm29957o16oBJQiAByioLigyGVXKPBbNlGyvCotLnUAvgCpYFo6WKUsdvBaH1OnSNngQov5N4yNlmyzXn1lsbU1rbVb7rrD2fYo/lwqE63eV6C63Gy0UHcItcAANlr1gOhrV622XADyDIgMkSv5BfmuzWWVFS7cth97Jdn8jEIWSEki0LKH/IYYwJrap/BvqVIycgVKYgGGWkDKjyxqFgJsjwsMp/0ZZFAIBI0QBp8kmQ4++GBbuHChswebPXu2U3icd955dtyxH2KVfhbtxloI0knXjXPuMJZQS5a+Ylf95heu7spT+ernLrG5c/d1fffQQw/a+o0bbPXqVa4/zj3vXKusLHdh7BVFCm/eMWfA+zVzdDRq9z9wt9100w0QUSFH8ij8PCgVCvWdMmUK2RmrXJZG8jVHYdGmAYiwkqJihxlOnzrFXnxhse1FePoxRx3p0EP1zUuLn4agwNBqaNCmT5/miCrZa83hfkdHEy7jJCsrGzKj0zq6ySwhjLiclfNLly3GdqzN8nOrqGmGlVVkWmpmgy046jD79f89bBXlFYCWAMRpyufIgFTphUQrgogj7yI0bBMnTEbFEYD4wIqLcVaL8kV9rrwR7bscS7F8QOWpkydij4Uqp36CI3jCQxHXZ2ec9mEszobs29/6Lm1StgaAdXqYwUNQeiLbCrD5ySsctIr6HPv4Zz9tt9/zmD1w/7OsCEeqkgA0hwBJZVk48Lgbc3EpNiBRRIiMAMTmZAcgQBrtffuPt3FFWdhrpUHAMO5r8i01Hest7is9JW6h3j7qmMX1xwiQsVwOLmDpyGJiqJdam9usvLLK0rJjKGEIW6eGMcbHsFXaJf/5sDV3TbJoMN+G4530LVkyBKrHo387VScJEA/89d4XwO6Rox4Zopc15qvH1drvrrneWdTJTuutqxd27jyo+UljX0oqjV39+/fJgB2SQLYrPxibzBHtBJyPnzCeukPy0WMdEHoifbNRKEkFIzs9AeRRVFJDkKMl1FtzgeY2zYUB2V4xxnMg0UaZy9SWDDo7jWdP82Y2r4sUdPOXng3K0IL1Ww1kiiP6pDqDKPEIFVQ6yk/Rvjx3IiQ1NwYhdV2d3yA3ePcIkGT2R7IPlbEUsrtuv4Y2tjI2opDFm1299tprH2yiDreaujm8jgpMJMEO27tFgOiSInoTKO/UvlQI6PseuNleeek5O/Mjn0J5dyCv87xSU2XrvCYdkbqHn3jO+vvX2xMLb0T1lMNcjK0i7G9ipMyeeHSVffKT32TMFTF36Bnw/3TfuU+3f7Z/pQI+AfKvVM8/1q+AXwG/An4F3u0K+L9FvdsV96/nV8CvgF8BvwL/UgV8AuRfKt8uO1gA2gggsMDDpAVOMsi4Bxuqxx9/3GU65AEYFxWU2KSJ9W41tAB4ZwHjAoA9UG8ItcX6dasBilIArcsA98scMCSASWCh/nWrp1lJLPhMmJPnf89qYoc4qQy0B1BTYcNJOyrPessDs6RqGFHwOqt6k6CVMgluu+1Ptm7dK9bQ0uqUI1ruGxAICZioVdZxjs1RkG1PP7ZCIzaJFeybyCVJsPpf1jUiIkQ05BcVkd3hERzBIO0GiEwTEEw7FewtImOYTARHFkCShCE1uiF7AuyjTJJcgGllkigIPIM6ZQIQS+mgwPYMR4yEtq8Ir6mpcaHi06dPd68fQcbFR8882zICBd6986W2p3LPcQD0EfIjTjjxOJs0eTx2WB124+9uRvVAVgb3+atf/opA3/e7/JTDFiyAJKh01lLK9EhnBbZqv6M1jEinEbIkfnXVldbQuMVWrFjqyC6FsCeBWLWvjVwQjYss7Hq2r2SnFiIvBIAL6FWNZs6cQcB7hzv+zDPOsI+e9VHbgsXTY4/cY5s3b3Z9ojGk7AqdU4xUJUByHbZi/aEOVAs9Vl01ySmQlixdjGVUCeC0Ucs0MkBQaBT3oHqZZX+5ZbnrhwiEUDA9lfFAhDFti4TJMckrcgBlHoqP3o4+KymFyGKsHXHMsdaMmmLNurWOgFnHGHUqlaJCZ10lxVBpaYkjLaRwCkMs1BIU/4FDDycrZrWtXbfeNmxbZ63bthp7W5Zxffo3ntFr46Zn2pQZE+3lFzZYVxP2VATTBwIKZZclkqKytZQc+zOVHxA2mywOhaPvO9Ns76mF2JNlEngepTaMs1xyVkqxiSPsfATSRQQH3cRXglqVMQa9Z1UESCbEkVRCI5BxAfotkdLDWES9kyJCkbGSVm6XfedB6wxh7dUdsaz8VIsOQWSlCqz92+1vFSByedKz6T3fHgGifzWW4/a/P7+SrIcZTs31ZjZP78aEliRt9dx5ZI2sut7Mj8gjcbbbXfH96uXLbRIEnwjGtpZmnttsyysqcQRIP2M4DNFRjuomRc8ez24Lz1VNzTjybDbZhMlTnVpK884gc14ReUVR1Fw9ZLtUQOB1ogApYzzpmZcFnGZHKToaGxqd9VoKc9Iqrj+TPCLPOithLzz/gu2///7Odm72nDnbLbUGpACBjAnwHDtVwphSJNlf/1/Fy07rhLG8J6z53Byir9SYtTatsJbWlfbMoochhrvceBeJnJ6eb2efczF2YfXMHYzTJAHi/rrVM6HzqZ92pneUpy502xi/J5IqgXleKtaIURQqzz3/lG1Yv9QamXM/e/G3IXDpC54HOHKaIlWKvvQDpDOqvVFnT9Zpd9/7S5s2A6I8U89jhDmvkjGTsJLCGSgUD+Qzxpuv/c2vwO5SAZ8A2V16wm+HXwG/An4F/Aq8lQr4v0W9lSr5+/gV8CvgV8CvwG5TAZ8A2W264p9siEBV2SUpdyLsgG79uxyATgSIQE9lVNTV1TmroR2D0UUCSDmRtM7xVmNDjChQGYLCA4V2NE0RkC9AVUSIcFzgKUD0TCychmVdRVB5cgV3BKWGzi3gNTIUBfDl+7E7Cw31soo+k7yKfvf+9Tdca88885SzTuonR2KIldrZBazGl6UXIJjUACOQFlJyKGdENlmlgJ1SNaRjP6N71wrrtVhLBVn1XU5Iu+5dtRiGzMgm5yJKjQR0jgJAS+ExAqgt4FWApxeQHAUcG4HwyHBKln4CqYel+OA/2UylY4k1HBOxg1USIL/IhmQIvQgGWTBVk33yrf/8L0Ds/DFLnNfKJ6IlnfyIj59/jh1yyAGsZH7A7r39Qdu6ucFuuPEG++xnP0sGRJm3Ih7FiWydhATGpOLRyvg30WdJbRMIJOyzn/vMmNVXwK1+16Y2FWIRpXvUKnT1hX5WWPtBBx5KyPcUu/zyy1F1dND2HEDAFBfmriwRvSYw95yPftSmT5rkFCsPP0Jbt27GUmYjBEgj6owgpFMhgC4r6NM0DkQaBbz8CMBVrbqPj2ZBXHEv1m0z5gJUAkavWKIcjOyxDBqILZQm6r841mSZGTlYiQFUV423r33lmygriu3BRx5x5EcH1lsKpu4P9aGaaHL2X7mQH5Ox7lqy9FU8/Q8FCHX0nDU1NFlVZQ0KlEK78fo/2GmnfwSrsdPI8Ijb7X+62doaemzViiYbJCNgMNFk46rJZWkbtvhQMUA1aipHGChDRLZSKDPCA5CIKCeqy8mAqbTmpvWWk7LOTjxyro0rzrPezmbGNyRgRtxq6mshK3IsBFEXRzU11Ec2C/0kuzkBtBGydjIyA5YJmaSHKIZqJcj3sZFO+hgAN1YMwQfwGyyz717xoG1qybdBAtEjURQsUfqJjJKUgIDeN992FPJ54LrC0T3hgd7TOAijpgliG3TPPfc5GzipuXbFliRANGaLeTa17WiH9VqbxtQfSQss3hiCkOvu7na5KSLxOhgjldU1EEkeUdtEJk91dZWbvqTE2IhlXX39eOtUvkdZhQUd6RZmnuhmXGQz9tJt2dKlNnfePGtp3GY1WPrBrjhit6ery4pLS7GLa3XPfCFk6wr2rcfyL4e+Ewl7041/sI+de67ddddddsqppzqyRsSsMoZEgKTKgk5qEWrt5k9HXMuG792oveqHIi+BlZUrpYiBMOTHCrv5Dz8j72OWPfXUk5ZB1scIdmzl5XUQIBdxbzXMHxnONs1t7ygBssMITM51EIXxRJjLDqMwa7BHHr/P1q9dAb2RYf/xHz9B+VdCH4pA5VhHgChbR2Nen2keAZKSErJ7H7gaQnaAfpdCR/kteczRFbbwSVQgF3yb/Ytem6h3xYPgX9OvwBsq4BMg/pDwK+BXwK+AX4E9qQI+AbIn9ZbfVr8CfgX8CvgV8C2w9tgxAEguGxcANoH4IiBkzSTwX4C8QG2BdgLCU5SBAU6kfaXSSENlMSqbJwG9+k/BGxAcARQC2/MEZFWlddVCUMcW/MYhPpyFDECVAMtkDrAAzR0Jk+TqZgGBo6gVgo4giZP7scZZbr3w4iJnDRWDlEgHxIwSVh4ehFBhNXeCtvYNQJBwxjwsZLSie4CV3aGBsMuL0Ap9+fELsM+A9BChkcpq8EJWfQ8SvF5QUOiID4WqO4t3/k9go5QTWsHc19frAHnP9irLohAsqpOscwRoylpnAJB1GIuuVOqjLInIsDz8gd8Akd39U5MSAFiBpCIXdOzFF37OqsrqnXUWZdoOPKt8I/FhQrrvJT/jEWcV9tMrrgRMb8VirMpZEynkWm3Uv+of1S+VexQX9cZfLEchDpJB9h8581RHJGgTKKw+UT5JMUCt8k+6AHDVVpE2ImrqauohYd6PRdYke5I8lqpxVfbHP/4BkH3YWaOpH8NYApUWlNpP/vt/rG5CnbPG6SLwe9265ZAEo/bii3jrb1yN8iHLqVyiYYB27HLC5FfIAkoqmhHCuwNpmfRvrx16RJ09/8ILNtBbwz1mkE8y0VnuKANEAysAsF9XV2+nnnK6ZabnujDwCZOm2lZUG3UTJ7m8h4WQZA8+/KBTUmzcuN7df0V1pRWj+hkY6OM+CLaHKOkky2XKpGmA4t0QKi229+x9CUAOs2I81wrI0Zg6cYrlF/NcZOZZa4cyUNoJpE+15596wTZtW2MDhEGnQYLkYEUWR7UTHyXcPS3Kyv6JhNKn2vjaIqsuHLDqYqzTGGupkAzq28yCbMuhLZnZOYwrwNvIiAtqj0F6VFaWOsWLpUCiESSiPnJ5LNQuC9VReLgHKzayT/qwjAOkTs+vsAceb7Tf37rYwjEyRgReDwPUMp7jaZAhDiR+bVQ4hYd7hpNWQJ5yK6kAkepE+0jVkJ2VB6jfb7/85a9t77n7gfPvaK+WnAg9qYBHKXnX2dl/3Oj+NV+JsBVJJxWVcmtev6kdUqrp1R1YQMZ7a1Oju99ySD0RG2VVNU7FoOdGz08vqoYSlBxO9cX8ofklwTwYpH+CPG+aByP030LA/yOPOsrWYT83AVIjxNywdcsWm4qyKzsXyzGusWLJUps1a5ZtgVipJ39m3bp1KJYKrLpugiM2nl20yA46+EB76omn7LDDDndzhizq+lB45ZJpk5HNc0LbhiC8pCTTc67717ziKruzi/u6Io6RAwmYAjc8RMQM2MN/vYFnswOV1KuEhM+AEFhkVdXjba+Z8+zY485k7ilgnpPCIhkwrpOOqaLch8E702jv80SB55CoECDQXfbXR29HnZJu991zv83G+ursc76IlRXqpbHPpRRHgEDyuHZJDcnnlpSN8SFbsfIRMqFWkh8FcZ3l5TqlQHo0N0aYayZBCJ/EMTwD+vx73S0llS5vGJL+j34F3uEK+ATIO1xg//R+BfwK+BXwK7BTK/DO/Ea4U5von8yvgF8BvwJ+BfwKvFYBXwHy7z0avABsrESUDQLwpgBfgetOFTJ26wLyRSy8VUBOC5qTAezJ6gm8cgSJbLAgPMSOpABW6topaV4WxnPPPclq3kecBZZsqmKQAQ7jhMAID6Ae4BgX2s1JN6xfDwmBegNgeXg4CgGi4N5UQEUBigCahFRLiSACYBRgrwULLdl7iVAYhdzQCnd3P+BbOmduPiu2+VGgqwLLpSrJy8i12ppa1zavRqhGACxDEDC6jxjKj0kTJmG90sRrgy4EWbZibW2trl0TAehFOEQgS04/9SN21IITuTeAbM4dzAg40FmWX+Ewodd9PfajH33PZWx893tXcHypA0aTFmZvXAHvYGi3WhxiCsJGxIdqLtuXEQDWO+/6i91x519QxvSghkm3Vu4/j3scwupFVlOyBpOFlVa5R8lHyQX8pXyWReDzAfP2t2OOOcZlhfSRjfKDH/yAgOAGQFmRMBBRkFCj1OKrX/maLTjmg66ObqzQb7L0kixlyZKX7CHULG2tHRBHQcsrUA7JIPZdhKKTlTEQaiM4PN9mz51s99x/p+VnT3Ah6t3dHYCR5HNQM4GYpaXknbDSvLKi2j7x8Qu51zJWpGfYokVPuwyTiZMnWf2kevvxT/8HlUubNbU0QW40WN34cU4JIhssIfzpWah7aHshZEJ/Xz+ZIoOsaK90UH6Q8bVl80abP/9gF1zd1NRi7R1dqIDK7PDDFjhysAhQu6d3iz31+L22Zd1Sy+Aeg9R8aLATi7LpdtqZh2KZtsaC2FSlYn2UDpit3JU+rhMCTJ86c5azUxLoHe4ln4KQ+RDE3TjUIwWFWLCBJYuEG2RsSfWgLJUMLL8SEQG+ECPpcevsbrTi6jpbtrLLFj7XZgufbYYgqYIgUCYK4zhTY8BTETiwX+NLSgcA4wDPmGeFhyVXCmoRyCK51KXyb5p8vNhkfZZGCPgnL/iUnXLGmWSwSx4COcnJndJI/wdRQ4v4jzliLPBaNMlO/QOHgjvSVDZ1zEWyp1KGTDpEpOYNPZ+aq0QmsKN7vjVHKbA8j+dPx65bvRqSo5TxgpUbz1EXBODEGdNcQ1eTf1NJmLmUXzwstvTlV2wmJMYTTz1ixxx3POqrbeTLTLB777zLDl9wuAtLD5OlM66uxu6+/TanLpqAci47J8vWQI7oOdF8VAfpER4KMw77bGL9FOv6f+y9BZxd5bn9/4y7ayYzk4m7J0SIQ0Lx4MUpTp1SvfXbWy9SaGmhUIpD0ECAkBAPcXebSTKWcXf9f9d75gCX/u6/KeTSC907n/kkOXPOPns/r5yZtZ61FmuvoqYcojDZDu4+YhPGnc44GtkTb0MmTISIzJb2B+I0yF5c8IJdfAkKEcavlXkSBlEtCzIRqs2QsCIodZzaYHQRCRB13RAaiCSCICjrGnbaO8ufcrkyNdWtrIUay807bkNHjLKrrrrZ+vUZ1aP+CHUWgr6J4ScETukscPfri3WRPxih9CLr3INi9dqsojTPFr1OjsfgVFu0cD0B7T+yvgOGMS+wR0QtFQwh7ZfI+Wg7rlefTfyrs6uZdVNgGze+hPVgDORiFTWHbG+HFGtBuYjqa9iQs8iLSeKVLE45rbk9jjXFmpHqT/uSPtfUKOAdXgU+iQp4BMgnUWXvPbwKeBXwKuBV4FRVwPsJ6VRV0juPVwGvAl4FvAp8IhXwCJBPpMz/sjfxWeN0Od97+dT37dvXBwz65Rs9V6ZuZgV4n8whVYkjKty53wftRLLocacA8TEiLsy8sryYzIr7HBFSXVeN1RRWWNgviawQsBkUGoEtS4kD3BII6JaKRcqKY8eOW0nJCUdaNAE8hqBSGDx4kCMhjh8/7v4WKdHMlyB6/V/3oYwMZZSEA4oH9ADFoahF5CzvwFXZeQnwolu/kcCKKIBOXXIYdl3xcXG8Xwu5GITBQ7yIFAjjKxNgesuWTQ6UbcTeJpzzJSTGO/WI7IXOO+cCmzX9fABbrqSHxGlTxgEESDCvaW1ttP17dtv9v7/PvvmdH9pQAHPVqZVxEQny/8oEaMHyK0yh9bpeB+XLSqkZ27DV9uKLC6y8otSB/m3kWqj27ZA4sn+JJSNDKqD9hMWL2AqEmJK6pxPLqpgE1Aa8Z0JWriuOAAAgAElEQVR8kk0+bbJdPP9i653em873fKfoWLv2XUDgFwm0p3s9JNIuu+JqmzH7TF84ONepa3DZM4C6shIKZs6cKMqnB7sBsHgbyo0jtn3HRu67k3yBOpt31pn2xONPksuQzZjGOqs13UMsZI3GNQa7qn79BgBKQpyEJ1hO5nDGgID5MaOsBKJpD5ZuAwf1d8HTDz/yMIHoebb/wD7qEgQYSlYB80/AuVROsj+rLK9grHq7bJfiwkLA6T6WAri+du1aOvmHUxfUAj32Wwp315yJwEunux01DxZWY0amW0ZKp9VWYqtmNRYbFcBcxRYLy7E6lDBB1FkqF8WkdylrA2XG7r17bPykiZYEIdOEVVcoRFzFiRqrqqyxlJRECBBItSaC0SGPIpiTWjfh4ZAiZIE013VZ3pFjNnBYBucjtJ2JGRSZDRkSZQsXHbCVq4usujacx7Bzw3ZMuRN6XRB1l5rIZZaIAAG07RKTA3gcrLwQ/d8BygKX1REPaSPVAcqvVKygfnPvPYSC9wZwl80anfHvESBaJViUcX/MGq1uR4Ocyl9wOsi4cSSkSA5HvJqzuJMqRsSdDt1biAPgWVI8XkHgeRCvkY2dnqusIY1fDEqNIwcOOtXTqPFjhVZbHaqSAwf224TxE9z6371lmw2GxFi8bLHNOfNMbLFyIUhEoMVbPvOpL/lIa1eusDPmzrE3Fi4kCHy8NUJSZPXNgRjMt1TUJEXFJyw5PtERaPkFJ2zM+Il2nHFL7pWIYq3Q2psDLSUxCyVQuC1d8jLqroE2eMhkSCsC3ztQmyxdBpE2262h6qpqV894l1sE2M56jJY1Go/6spVO1QEBIuun7nhH8jF5mZPr7MWX/0i9ktkHwu3txWsJfQ+3UWMm2LXX3I5SKoM9HMIAgkEktRREPgLkVM8C3z12QDRoTxVh1+3IN/7PV3tbgz3x2AMWFcF6ayon8D7E7vr2PajQUJZpz+Sz4z2PNzdXfQSG4/DcmdvZpwvZJ/9gp03qa5ExnIdzGuRgSEgMWTLVNmPatRYdkcxjKA+pjz7+urC+c0QMRKEyoHRO/xw9VaPincerwP9UAY8A8eaGVwGvAl4FvAp8mipwKn8/+DTdt3etXgW8CngV8CrwKa2AR4B8SgfuJC9bYKssg0QuyHNfFi4TTzutJ6zcpzIQSKjucXXWnuzhD15Xx7KzdAH01+H3uFdndyBgbB1g5bJlb1tNXRXd7A0Afm1YFmU4j/zkxBSbevrp2BIl03Xc6JQTi99+C+umCgeG7tq1012zbK6SkuMsM7sXAHMLNkjHLC5WNk/h2FU1AFbJWki2USInGrCoiXAAq08F4lOltEKSSHERjQJCwLssraJQR4Si1Gghp0N5GALD6+rqHXcTSh5HSzNqCAC3DnJNRDSkpCYDIFZCuIiQqQfAjHWvO0EYc1pqL7vj5m+iKOkHCaHQY4BqgHC9ToqYBoDxCMD/l158wc654FKA8CjX7e0nPv5fnd8C3zp7xk410A+ZAgkffvjPtn37NlQWZFlwv411Uqc0O1WCbMBiUFoMJ6i5qLAIhUYJ4D5gMvcLPWIBCrpPTnHqGnl19c3pZ/MvmG+zZsxy1yMFQRmk09NPPEW3fbwjSkIgqC659FIHOLqMGIeWM68AL6VCCApuBJyOtE0bl9jiJc8TEJ8HQRHLGDQDNGfaiuUbLDkpjQ76LEc4+eZaIB3WoTwn3M49Zz7fT+VcKH+OlNiQwUNs+MgRrjP/W9/6lst0EKEzd+4Ztm7Denv4Lw/TwQ55QnBzSnoaBEG1ZdGxL+hz+9btECixdLL3Ie9jr8373Dw3/isAuHv3ziC4fihgZ7cdpqM/mfGUKiUEUFsh78EAoX0yw2z40Agsco6hmsEiq7vaOiGigrsJagcwDuhotLpqcjuop3In6rBYEslXWlpEjsRoHoOkYEzamlhvJTWoYUKxF1LGSwvjVQPBF+dsn2LjE7DyoQ5BkVaKIiUO4Dw4UrVlDMg4KCxqx3bJbPvOSlu+erd1BMQTkK7QA6ywEOF0Y/Uj2x9f8D0WbWp+l0pIhKJAdClDBCy7UyoAHfUHD0Yo+4MHv/mtb9uU2Wc4q7L30GPxlm5s6cZ3q9lnkXWqTY/aIUBcZozmk/YP1rr2oFr2Ctm2ZTN2Ws8BzBPdk/YUPb+EQPNkyKwiiK1CvsaMHWsbsKBSJtFQ5vvWrVvsc+eeY3nHjjp1jsiRLIizdgird1evsYlTJ9qqNWvsgvkX2Ya16230qNHM2Y2slWG2by/ZHli+tTHnQrDlO0x2yIjRYy06PMqWLF7iguOzINNEtuYdOWyTJk9EhXLU+vTrYyfKcy0hjtwRcjM6yJfZun01uRN9bezYWZALUiM0kfvzil148SXsZV0QoXsgc8Ns2LDhKBKkqIK0eo8EPZUB4x1OCRFkkCtwGA11ZbZ+0xNkJq1h6QdaYnwfe/65RTYEYjA2Ps2+882fUuc45k8kaw8CRNZtjvzoIUD+zirqZD8t/ufnOeK9J1tKZLgFtjHetfbSS4/ZsdydEFc59uRjj9n5599hV3z+y5DakS7IXoSe8lV8Poc+okKHCEL3UHerO8/TT92NoieONYhykKyQru4g9qAuKy1G3ddnuvXvN5rTSX3DOpIoKVhqozZHMMpOy7fGvF/vP/5Ie2c4mQp4BMjJVMl7jlcBrwJeBbwK/F+pgPcT0v+VkfCuw6uAVwGvAl4FTqoCHgFyUmX61D7JT4Co6z8cZUVBfr4DGUeOHPmeikPgo+84OfBNAPYHAXuRFR/MNpAiwgH7gFR/fOABu/JqfOXpqo1Piut5H/rSQaxkbeW69+lo78SqpY48h+UrlqG02GwVlWUufDslJdnGjx+HdUslXd27sZPByqkzFDCvFbBRug9f7kVFZQmkQhg++6FODSGPfSkwpEJRaLoUDALrIyA0WrCJknXSkJE+y5y+fXMA6tOsoKAQkDyL54eTL5FKLsFgrFJaLC1FAHa7IzqSkuPtnnvuxg6pHPA8xikhpEo5dvS4jR462S6/4jqnagkGaJa9jerklBJgycqXKIVcqGtspTt8mA/8/QB59OFJ1oaSRffhFBfYONVDHrz11hv2+uuvuYyPouICwPQ65V07RUo12SXJXGtO/37OAujECdQzAPSVpWVWRT6GQrobIUqS6ZZvwXYnHTC5DUsnoYcKbP7Zf/6ceqdADEWTo1EB4ZPuiBKfUkcWOtKhEDlMyHc3LdNhEBjysAkIrrPy4lp78pk/2NH8zYwBihaLs9HjMuzNN5ZhXYRaBsA/SBk0jMHUqVMhmxJs8eK37Zab7rBx4yZBoGA3A866Y9d++8+f/sx+/KMf2FCyGETqPPSnP5Jb8LbNnDndrrnmGrvpxhvxgwp09yLbr2w6+GVxpnm5HbsjEVZf+fKX7bG//pXXzLQrL7/CvvzVL9vZ55xtl116GcqScvvpj39kv/7Nr60Jwmj5suW279BeR14NHtjb5kwfZM0N21EE5UFSFFg4Uzk8PNVaawKpJf9nzMMgsETYhEXEolIqpirtVl6abzk56RbHPNdza7EYEvGV3ivZ2YK1kgkSEUkuD+OqXBYdAl113eUVJ7gXSDiRU+SqhNKJX1zcarv2lNmyldttX24jwe0p3DZjgcoIrtBl2DjglpMIpJUFXQDsSIDLeoBAgNjx2UyRycK/A1inVRCKqVhHXX/D9Xb+pZczr8i+8Ym1PtDk7yPbfMZn6oQ/tUdDQ50jYENkYdRDwLazZjU/ykpLUX4dszFjxuDGBfHE/tBERohsspRrpP1sN6ogERu5ubk2bdo0W/LmGzZk6BA3N2NQjmmtaA/Q/qI8j2qUIkchNPpjkXUYAngwBNu+PfsdAaH1qHl9PO8ImSJJNhAypPDoEQioE5AA3Tb7zHPtjVffYC8YSO4NtYIcyi/IsykzptjhfXmWAcFXWnPUkuJ6cy8RVpS/3w7mbkNVMsbGjp/hLJU6Oxtt+8atNoI9Nwjlz8KXXrJzzj3XEbS12KQlMObaC3T/J7sHn9yIiEBqY4aEO9KsFou3NeseZ/7v4b3CrbCg1nbvOmy9sjJRet3Iuk+zcWNOZ/7I+knEuN7Fn+/k2LFTKwUSiaoMJ6mZWqWyEgHRYXnH19uatS+wRjqt6Fgp6y+efS7avv6Nn1goSiiRfCKZnW1gDwHir4euW6rADlQ3ev3zz/yeIPsuCNVM7oTMmYYm9u5mPgd6We6BOjv33KtRaGVCigYyZ7gWrkGWg/r8kkubFDmn1pbs5EbOe9a/ZwU8AuTfc9y9u/Yq4FXAq8CntQKn+neET2sdvOv2KuBVwKuAV4FPSQU8AuRTMlAf8TIFCCkwXICjgBxZu+QCBirDQiCivxtfpz9ZCyx/ULrOJ/sWgXgxWLiI+CimS7uujgwG3icKSykBXALqBwzuT5d8qVNRKJvhKPZWmeRvhIVFOhKjvqnGZWu8svAlrLp2kcdQiTVVpE3EjqauvsZlOMSi3qitaYSUUAC8gK4O3t/nsd+KgiQ1LYEQ9AQAPkLM6drvAmyXv3wXaLGz7FLHvVNdBBBYTSBxZBA+/5Hue18GMJ84frKvC9iF/8pmSH8D+oMeyl5InI7IiP0QMffff48jPxKwiiorK7GcPn1t0tiZdvrU2RZBDoXATKlAVN9ghdDrHHS+lxK8nUcGwdTTp/coLnx5Dn8PsgG1Ym2ka1W9yyvK7Nlnn3E2XLpnkVh6f9VZHfDqiA7CLqsvYc51KBB0vngC4dUtHyL7Kv5fQU5ChwvLNrzvURxwjQpw13MjI8jTYPykHBk7dpzNQBGia3dqAkDwDoHsPZ3a/s79QEJFAumSbmuvsMcfe9xKK47wdZCaSlUQSpf8SHviiWcthSyEkOAIB8T36tXb5s0727Zt3YEl1RgIuSJLS8vk/WY7i6M6MjWk/HkUu6upU6aQVfI5CKgk+/XPf0G3/ga78MILnf3Ztj07HeETxZzolZnpsm10L8qO2LZliz3854ft7t/8xpE9P/zBD+3ss8+2X/zyF6ifJtlvfvUrOw0V1JwzznCqAVnDnTP/fEdAdDGvSELhnqutqngDSqNKalDKLKjlb+YT41h5ogwCItBio5OoSRhkSaObAwOH9rca7N7CUfo0N0N4tGBxhlIlOSWBEPUoWIZWl70QDkkn1VGwLIYEMVNbZUvEsCYV1q1siGCIlfYOgGuUJ++u22PvrC2y3bmybIMMQzXSCfkHWkxNuVp1wzsCRNZukJFAvd18r4vzdDNmrsOeukAzWhTEXwCBEDfddKOdO/8SCwgVKclclSVcj8sRtJzrqff9UqNrPDli9OS2qG7IS+zBICVE1kWSfaFrE5CtsdPcqkYJkotCZyQqoPXr19vpkByHDhxwKolKXjdq9GhHiGn/imLfSU5MsOVLl9qkqVOsnr1o+KhRZEYshOgY7JRkWiN9c/ragcMHrF///hAPYdhoQcJQHxGIdfUE0aPS6mR9jp8wxvYd2Ov2jxNF5cy/+dx+hB3cf8hZmLW01kMYJKMoSLXi42WW2WeAFR3fhRIpxxAHoUgrsS3bV5FdM9pGjpvJeGOJBs+za/MO/j+ezJ0q27x5C5ZTYwn3jrNisnsGcE1O1aC9SXvPKfttUnaAkMFYoiluqax0l61c8xh7Uz17dJuVnmi2ffsOWz/25piYPnbR/Gutf98RvL0v/Fy2VP/bBEg3BA36F+wIIRogH9o66rB+u9+i4urYM9rtncWbbfL4c7m+fjZn3kW+GSlym88dlxnzoUNrQKq4E/rMGZhpB/eutreXPmvnnQ+xE9IBiSwChID6yHRrb4nGXivU5szhvN3hKE6OoYSJtrjEuJ69TuQHSkZPAXJyS9t71seugEeAfOwSeifwKuBVwKuAV4FPsAKn7EfWT/CavbfyKuBVwKuAV4F/4wp4BMhnffB9dkUdssBRBz6AYAnKABEV2dgGqePfgfVScdDR77e2UnetP2z5ZCrkV4XoNergXr/+XQD2ToK4jzhf9+nTp9qSd5ZAltTYCRQJIj7ysWhSHkEbHbsx5D40Nze6r2BsmppbGm306BEOlK8kOLutCQMnOu5LTpTTId/ivPg7HUHgNAk2Zeo4chZqsF8q5T0An1E4OHUF9xEEANwC8BXKa1wQPEqYQMDn6ORIQMhYRwYl4Yn/pdu/ikUWFjABEU7lIOVDO174Yc4LX1UQeaCO6C5yH7bZo3/9i3v/tPQUQtIbLCE6zW68/jaLo8NeoDFuNz15KAKmlc7b7XIpdN+TJk91ZRXg66/d35MgdI8LdEVB8tQzT9ny5ctdd7KfYGrEhktHCECuuuPDCHAvLCpyyghlk4wYPsK2b9tGhglAOTVITe/l1CkiomSJJPsvPU/vLwIhvIdEkKqikXFQneIAaT9HEHo1wO3BgwcJLU9z9lGy8BoxaLidMf0MBxg3NhfYu+vfwbKsiLGUP387IHcrOQ2VkC2RKGoyyeiodVZCd33zu4Cyyj0JBeQPsJdeeBEVxkr7wQ9/YKnYXYmsk23b7bfdZlMmTbKx48bYsEGD7c6vfdUpAc6/4HxbhFVaHFk2IpSCsSxqpEajAL7PmD3bFjz7vA0myLoRq6lOSLA777zTbrnlFvvlL3/prJbuvece+8EPfuAIk+9///t2/RdutFlnzON7XZAWHdbR3G1b1m201ctetxuuO5PxrQE8PQxAnY9NVju2bnWQMdts0sSpWCTFWt7BXADTYGeh5IguCI12Otrr65uc5ZXuJVi1hhCsqy6DhKxDARPt1CANjXXMRRQlwZHMGLXAE/oNKByCCqerE/VFcBJTL95Wbay1x57bSg3rWCPq7JeqgzwESL1OOvOdfZnrqG+z8GD+DZDeoWwPkSkoIgJQnRg2XNFg22Hcw4UXnIfF0wQbMekMZhDvBdBLFrvjOnQm5TA4Nyw/AfIRf8PRGtReon3HZ/nG6kE6o8b9g4SVD4KkkFJKJIiIinjWThfqjUryXF595RXA6TnsIUftTLI71qxeDWk2guDuIhckL5XHjh07sLS6wNavWYXipsY9LmKkBOu3UsgSBdFLJXIs/7hbj+MnTLBnnnnGbrr1Dvvj3ffYxZddbIfJlBk3brTt3LWFrJkMR7726z8Qa7IypzYbOHCE7YcAkT1WdV0FSo7BFk2wfXlxFbZY/ay8aK/FQvJZm/JwDtnGrSts2KipNnrMLNu8ZRXzLMSOHjruVB/KtOk/dKjt3LYdNVmqy7aJRNXgCCBVWynq+vs9Vd7J7L7/03OoK/tOK3ZsCN/YC96wI3nvMO86bPWq7ayzJO7riF1+1eWQAoF2+y3f5Pko1zo0Z6SC8BMgOj+T42MqQJwNm6wRuTd/jpT27nbWXAj2c3qLqqoj9s7KR6hvAyq0Utu4/ojFRw21r3z1J5beG6JIB3uYb/+SasxH6HYwNppj4dGR7rNu6ZLFKL7OsMJjO+3BP/2X3XzrpRB8Lay9ZuYW2TxJWXbsSJk11QfZRRffDLkZa6++/BqZRXNREcXaI488aldccRWkKAHyzE3/Hq1r94+N3s9v/eipRD7OPPVe66+AR4B4c8GrgFcBrwJeBT5NFfiIvx58mm7Ru1avAl4FvAp4FfgsVcAjQD5Lo/n39+IPQfcDR37bJdnHCERSAPeAAQN8PvuyNOo5/CqPfwaI87/GR5x0AwBX2J8eegBCJBdf/0y6++nqpdNagcLy6E8GAKyrrQecJyuknkBnwNFauvqVEZCVneEyI46i/BDQ2dJA2Hcjqg8si4C/wAs7IElqARlHWO/MdIiPXGd/dSS3mOdHQ4BgqQPYJqshEQgieGQHJRIkEqIgmOuIiA2nCz3ZcRthIIRZWTn2ta98w2ezJXUDoHAHrfEhAMrvEyC+UPkWQs23bd9iL7/8AoHC8XRXl9usabNt2umzsFxJc+oPBWRL9SDAztdE3O2sdgq4/9OnYY/zgVqrzv5Qed/Dep9223tgjy2lu72MEOijBDYrv0SKGylvZIOl10X0dEI3ofRxgfA8rnEeNnQYweT7jexzOp2bUWZEcz2hTlkTExfjxr+s3BekHkadAiFXBMTKwkpAfBKd9TW8VxzZKPLAUvh3VKSUPuFkHhAIDamSntTL5l94iT301x/yOqyZCNnu6m62lLRIe3PhNiyhclyAeHhoMpkL47AdGmETTpsGIQUgD7geSt1l83X40GF74sknLD0zw9lWDRkyGKVArf3kxz8mZyXSxo8bBxA9wH71i1+4/JgOSAWpdyprql2ughQqsjE775xzISc20c2dZ2NQCuQTYj0IMkRKgh9zLoWhy0Lp9jvuIJz9cQeo33zrbVxjJOBwka17dyXXcsSyM/ra7V+4lfq2UPPDdvjgqxadgC1YGkB1ewOEV50dAsBXDoUMvw7u3Ocso/oPHMo8hWggh6YRckM2TKqviLa4RIVRt1L3Fhcw3cG/Awhz130GWQQKp0TmabNml8t6CSCbICS0N3XHuqyzry1dWwwJtgb1Ty1f9RYRFQcBInqRydVjJRXEuguU6olrascqS6oC+BUyTFBKYQEUHdhqo4b0sTNnT7djx0us/8gpNnYmHfC8VzsSEJ8AQQSI7LQ0D325JB9HlSDw2H9UVVVYIrXQgmjG2koZNSLeFFSvbIw0rNtS+SqFoNV62Llzp9ujNIbp5MA89/TTjuzrj2ri3XXrILoG2gAs0KRyW7f2XRvYf4CzfpNSZCh2VgOxrqqkvgUQIL1RnOXnF1h2Vh8UBG2Wl3sEJdAEbKC2Q7KNsg3r10CcFNrwIQNQlkRZPDZtlVWN2CeNt1079pDTEm97UAsNHz2KsPAo8oAgQFCCFBTusYysoayRSDt6YDsWWDvJBhnNOefYqtWLIVOybPOGrXbJFZ+3xx/9q11z3XW2YcMGiMwGOwOFk/YpWYCFQ4RIueOq7qydPu6hPAtUSxBpxppc8MJ9kB8V1KqO4UzALi7X9u0/aIOGDbRbb/k+VoAjIAIimG+dEJwi4/yEr67l4xMgupsPzgWnrOD62lq0l4XZ3p2brKBoG/MQojGsyZ577kUbOfwMi4kcaLd/8XuOLBUhLquqECa1y5tiDxPJE8w+qOyoJNRi7ay3N954w846YzrTrMl++KMv2023XIIyr9tqUBPmFxQxn4ZZTUWDvfbKGvv2t37NvpZu9937B/vmd7/rlEA//vFP7Oc//xX1EzHly6DxH04Z15Nho88mjZXmqHd4Ffi4FfAIkI9bQe/1XgW8CngV8CrwSVbgVPy0+kler/deXgW8CngV8Crwb14BjwD5jE8AGfy73mIawHssZtQFL0KgBqsZqQkEpg/GK98fqqznOg/4fwKE8+eA+F/re08kG8CzN9x0LeBUqfWmu1rQrPI3Wpx1Vp2zWGok+6OtXRZdvtDdOADSiRMnOtun/QD4AbSidzR1WVMt2R2KDQhoBhxutYmTRrvnFxeXkmERZ8ePFZLp0AUAFuayLQSW9SFQWURBKQSCgDb5w+t+lZmhDvycvn3cvTrSBvDx1ltvt/Fjp7gA3G510MugSwSIO3RPPkVNJ54y9RA6u3Zvx26l2Nl3yQ5q1qw5AKZjHITciopECgt37p7Xi4hYuWq1zT5jjvue//CDan4SROfvArS+/w+/B3TdYxUKgxeJAwmhv/9bJzLdzwLAu3syOmRzpbEbCLFVgsWOQqBF/kgxIBshvVcLeRQCm2MhQpxCCIuvtvY2Z8ckMFnWTQoGVxB5BLXSdWWkZji//ohwwHLqO4ZMg2uvvtIWLXrTahsPYOdzzNWsiwDiAQOzbcHTqwBV+zMebZaVMci+9rW7LCo63ik/hLTX04n9+9//3oaS3zBzzmx3jU8+9STKk0gbOmwIXfnjCL1OsZ/99MfOwmvGDABNSJr77r0Xq6EaS+uVQed6pZXzJQJHig4Jbfoz5uq0j8WKTEEGtTUE0KNmGURWy/59+13dk5KTHDny0EMP2WqCsU+UVNqxvArr3SfZbvjCtdYrLQu1Rr0dIJNkzcpFgOdBqAeyLCGl1WITsLiqL0E1FGY71q+wgf2ysFMKxtpoq/UfNMrCIBLCw8mbiSJXgAyVBiyy2gmMFxknyzRZKSnUXphqG6oM2U9FhyU467V2yJXAEMg77M3ag+Kt4FCj/fnBRXa8NAxaJJ3Mggtt67adkBfF3Foo4+YjKEQAdTBnQjlpCOeRiRXciOMupFoJaK22hPB2y4g3+/z8uRAiUoRF2oGjNTbnwpssdeBEwtepH2SUZjujCP7tSwLpCQT5SBvlfyf16PCvLKfjv8lZsImcUdh53pFcl0+USRbFCvJY5sw9EzVHNUHnRW5fWvbOO071ceH8+U7hsXnTJmeDNm36dMiLndiH1dsFF11krzz/PPkmKTYC4q8ZFZQUS0ko3NrZ9waNGGZHDhxmb4nHFi2F66h0JGg7hGJ+fp4dPX7YJqAC2bjxXRs6INvCw3w5RRlkAiVDjK5bsdamTpsFkbbFBgwdjc0ZtlLtzZaUEWMFWGClpuTYsX357AP5TmmQmjbQxo2fa28teQ0l21DbigXW3HnzbM+efTYM0m3VipU2acYMS0pItCbmfSF7yICBg5nfPbZ7jkT+uNZjqINQE8nKr6urwf7ylx9zXR0QfAdszKgz7Nmn33IkzMSp4+2737mbfSWU8QiHVOC9YU2DxJy6Pe/UECB+8sNP9rrPGFR8XXzV15TYW4ufw74QNc6EgVZSVmRvvrnKRo+cYzd+4Ttk/PSCTw7jc0t2hkF8dlRDGMa4zzEpijR/2rAG3LRlA+N0OiHqL9tUyK2YqAC77/6fkHEy1xpayqy6tpKvOkeoGoTKE48vhGDJQRF1HWO01664+moI+iLbxlo+57zzHQEi20gp4Q6RHzPEfU76iBz/56PuR0SIPm+8w6vAx6mAR4B8nOp5r/Uq4FXAq4BXgU+6Ah4B8klX3Hs/rwJeBbwKeAWPougAACAASURBVBX4WBXwCJCPVb5PwYuVQ4FtUw+g5uB7wBs/iF6JtZEAfIGz/QcMeq+T9Z8lQFQIndP/Or2ny90AWN+PiuFrX7+D7vlk66SzPT091YFMseR1CNjuAkisrmlxygZZcg0bNsxlimzevBkVSb0Dm5pQioQDlja3VFvv7AQyNMbQnV0GEN4EGB+CR38RYFokpIQUEOp894XkylZHIHpqSiph1ChFZEFVkI+1TZdFYJ0URfd5v/596dZvxF6oxiZPmmq33HwH+RlYD6HgUOfz+zyQv5NdKgf13cu+ivwGAN1ly96xo4cP2dy582zQ0OFOaSFrom5A5BAloIs0UTg7dkTLl6+0aYD5/q5hv9WY7tNPhIgAeeDBu23Hzq2OtFHmh+qrr9iYWHdtUoPo+Z0QFwLhuiCKFPxOAoSbl2lpaQDZZH+UlNIFDvEUKnsYxoXuaZFgyhgRaC4gODKKQG3wVr1vByBjN9fe0tQIWRBiMdERzkqqX99+VlJcbr0zsm3++RfZ6dMnk8XwCjUvx2JoH/fbyLXWAxIOte3b95Ax0GA52QNR8gxifI7aPb//I6RHg+0lgLofnfrJSalcc5ctfOUle+qpx7HGugsbq3H28oIXsbYqRZGTSQj4bhQ74S6zY8WqFXbJpZfYvffeQ5g3mRsQGhV0fZdg6RWg3A3IpRy6+5sZ88aGeqf2aUIJJHWP6qZ6a54LqBT5p/kp+zORgAP6DeD+Btn0WTMsMyfLFjy/gPqlki2xjHu9wCaMhozplUauRrXt27bUWtqKLINw5ZiYZqsqAViPCXeESVFBBTkqoxiPasa9jVGgzgDKTU0tVoN9lXJG2togsbCqSk5OtJDwYK4LlVIjVmsQSwEB5IR01mBnFmrdgclWUxZj9979KkZBaVbbquD0YEKbkxizSFvz7gYXEh7IfehLFk1BzIsA8km6IWScpRJjGtzdZIkR7Taqf6IN7h1uscHNNmxgDnO+3VqDkm37oQa78os/tJBEwqAJWRfgLejdpwBx//3IChB/xtD7FnkQNU0N2DFtoRaxNgwSTXkOa1auRFkxGmVFtD322GN2GwqdI4dz3foVeZWfn+9sreZDgoj80HrV/BbJMX7CaMs9dBDSbLhtW7+BMPoyZ4OlOX7gyCEbO2E8ZGekrV79rl180SUohDajIsnABikBAmWH9cpIIXNkn/UZ0JfV3mZdTbXcezOZOWWWjeqoGvJ0x+59dubc83lv7LH6jWRuQWRZIwHm7G/7NzHvhnIP28k3Ym2SXRFFiP3wYTNt2eq3CWgfYDu374bgyXYZO3v37nPzYQwgvIi7p595zq685hoI3OPWlz1YqjH/PvDBjKZ//sNG+0mLC/I+eHCzvfTK/ZCNiZZ/tMCGDZljD/7hGWoUYNfddI2dd+71EGLcU6dUZVDX7AEhIZoA+vLtgx/XAkvXr/vRWtT6056sz6Wuznp7+cWHyINpgMTU50YASq0trFUs+7risb/6PvM9nr1wLyowPqMgQaUA6YT4ULi9CO3hw4Y6VeGadats1pxZ9hw2eNm9M2zq5DH2m998D5u0GVZWecya2xpc1lB2dm+rQY20GYutjetz7ZyzriJzaI71g4R699012Jyh8klIhtAqcyRqEllCW7dutcmTJ7/XSKD7+eDn5McnrP75EfZe8dmqgEeAfLbG07sbrwJeBbwKfNYr4BEgn/UR9u7Pq4BXAa8Cn7EKeATIZ2xA/+52BDAp1NnnK68MCNeBK999gU/8LTBKPvux+J33xmYmChDSd0gF4u9C/v//Eed9T/cPgELg8HK/aQfs3bx1PR3If7J2OpKbyJfI7pONsmG3pWF9Ex0RYuWy9akCXEQxoCyHXbt24Qdf7cB/XWMIlldgx2RI9EFJAohXkOu8+hvqO62yDNC/LYYAZHOWSgbAy50B4tER36M2CQb0FvmQBgmSjoVOIVY4VdhWKROk/4AcpwoQ0Kpw5GlTZ9rll1+NqiQWsAt7FcDlDx/tEAJ6XPZGsmBRrcpLi+zggUOWltEbEmCYsyESlKyu5RDem5M5UFZ2TOMAZf0KkPdJD4VAGx3HjXQ/L7JlK95CmQCxw4MigkQOddGWLiVPbQ35Fgq2BsyTXZFsX9r4cnkKPaG96lrOxvZH1kKSGURiXwVv466hk3+IAAmBBGpDoRGK7ZUL0uZcUeRaRIXH8L7kUaBUkAJE45QCYTFu9Hjsu2aSO4LKAIXKmnWvWd6xbYStl2Hhg7KkrYIsjEH2zJNvWZ+c3tgIZdAtn0pI/EC77rrrIWgMO6JCe33hItQ52QCNwyBD+tkhAOjf/fa3sGiBdukllzBn2u25Bc87C660XgClXPPgIYNsw6YNDvg0Mi0UAh8GsJ0KUVFQUOCIjFhA9aYGguGZ233JZygrr3S4rZQvAwcOdGqQoqJCX+2ULwOxNBbgvT95OBnZSZAzx23ztr1kT8zmPdvI+RiHGoCJ1xllna2yq8K2qeqotTflWa/UduvdCyuusFoIojpqlMy8OkEtSmzKlIG4+1Q7xUwQnetNjc2Qddi9QcqJMIuPj7NECJV2sm4k0urqovtelmk0kXd21VsrpFZHRxzZBn3s7t++YsVl3da7/0jbt/cgChFszFDShBNcX1RywprofA8ir0bEirr9g8hxcL37zEvoF3I/2m3M4HSbM6m/TRiebmVHd0JC1PD8AItJHWJbD9dbXPYEO/PiG6wLVUg3JMupIkA+qGiS1ZnWimzAlFeSR5bMYbrqZZM2BFXEkjffcmoghaOvWb3GZkMmbkHtobUVF490hbkv6z7tD7LGknJi7NjRWJrtgJToa8kisyAxD6PySUfdVAG5e/rM6VYDGaZcouzsvlZShFosOsYpw1aueAfAPQIiLhY1VAJgdyGKgXArw06vrIQQ7UEQIggy6hvrydYpg0jtw/jFojIZAEGagYqq0kqr9zIfa6xPX0ivtnC3LyUkRVlrRyQAPBk8u7dA9EZh8xZBpgU2eWSarCDLR8qURAiAAsicVPaj+PhE8nMqAOCHODWDf0/w2xR+tE8pKUBaIIibycRYgPXeJpRPZjWVDdbRkkTuznbLzOxjg4b3s9tv/z5zlXneo1VzwH6gL+/I9xjE2sfMAHFEPIfWnpR9IyG/RAqXnDjMGC5hLOqYk1UQvEn2hz8+TfbQ1ewXkXbt9bdDlIbbwcN5th8LsvPPO8cRzxHs7fWs+b889Gf78pe/bKEQpU/87RG76tqr7ZmnnyX7KMQu/fyF9tAff2EzZo2244X7rKq2jLFO43OBz0L2ke1bjlpkKHkgeTX2s5/9jn0iAgLuUbvxppud+mM9hNqU06e7/UVqpSz2CffJSH0OHDgAiZniyJEPWmR9tLHyXuVVwFnfeViSNxG8CngV8CrgVeBTUwHvQ+tTM1TehXoV8CrgVcCrQM8v8r52ce/4N69Al+3Zvg0rmFybQ+Cw8jT0q7iUDPUAyhERcb6gZWZLEEC5iAF9X6C5HtP3/L+66//66sSDJ4hAc6lAlAny3IvP2fMLngPcbXa5GdEQLQrQTopWmG00xEiDy2TI7pMF+L8M8KsZ0DGZDl/yC4JrbfwYwHTyOY4cygeci7TCgipAwwZeizVKO+AqwG03KojgUIBfF1br+7HMBeYC4ovM8XUgd9rs2bOcb/yevTvIlKilIzzNESACkOvqWrB2+oLNmH4mr6bzWXkMIjPc62WXpbp80J7GZ4vVQKaB1AcVgOpZKBF0Pl3He5iGe1q3bduxFdC3H6BnAtdG+DzWVSJTuiCHyspPAP7dR3g4Ye90Ngt4S0pKBBQF4OY+9B41qGEUbp1CgHwHIdh15GAE0K4vUK4FQNGta25dllACl9UlL+VDAwqEBN7TF3wucsNnExaIQkVEkwgTgZMiIRprm6y5vdEuuPAcclVysfY6wy48/2JrQ1ERGR1urdRs394N9tbyFyw+geyDo/j207mdSM5Fbm4+dlbd+OwPZQ4Eo64YZRPGTwc8pCbkkLSR4yLlwksLFnDuw07Jctddd6KiiLVf/vxnkD9vOmInA8u042Q3BAN0tgJWyrYqFTJEwGULQeKpaSmWl5frfP91yIZGVlP1NQ0Au1kQHSecfZoAShFjbXj7F+L/HwoZJSstzSspeSL4XnavbCtBdTId8iseALYRsmIEGRKNjQ329tJ3sAQKA/DMtbPOutDmzZtrI0Zxb3Suh4QSrFydZ0vfespGDEmFcCIcu/SY7dMY04GelsrYke8cEoqVTl01ypQ6R7pp3BMTky08MRJrHxFXvm1Y86WlFVIlMhEyrhPCJdQWvrzS1m+tJu8kgXUjqyyfuomLwgKsBlVVMCB9s0XIEkiMI/M+CIIolrWHMZANzky2yWMG2LABaZYQA/kFWRNgrZAqRXY4v8qi0kbZxv0V9qXv/NJiknOcjZzmbjekWTfXFUReyckcrc52zkcWimD17Qm++8o7ctj6QnTBunHxyn5wz+LeA+1XP/851nO3cW/J9vbit5wdWhO2YQ8/+ojd+fU77U3yHLogM0eNGmmvvbqQ3I8B5NMkOlXTISlAxoyxatacajeYzv2DO7dhi4dCJyPD9pHTMprMjhyCx1uwwDsKiD55ylRnqSUlQl1tha1atdhuufVa8nn2oMI4ZFFYj6UlZVosJNWRY0dRiPSy6voGSJTjjG+2Uy6FkVnRTJbL1h3bUG30tWHjpsAVhNiyN9+wCy6db4ewYOtHTsmBPdu45UAbPmISpM0um4CC4PXXFtrss86y7Zu2uDU6eeoU24S6QPVKychya9Z/fBQl3vsvZg+GSAtijr708v1W13SUcW9hfjZacX4LhA9KoGGj7Az2+8lTz2Y0QjQi771cWTAao56Z6SPFfA85qzz/50E7rGYQe0gwc1L7YxBrS9uIBHTuM6HHYrCxocapfnRs27oFi7sxPKHJtm1aSj5UIXOmmnoEk82SzzhUs9eFofw6x86ff60jdWXL9+KLC1xeynXkqOh6tCd+79vfth/96EduX9u+bSP2XkPdHiJC8KyzzrBXFz4LqRZp0XEhtvSdRZCbM5wqprqqHmvBJnJjRtv99z1sjz/+AgquEpcTI/urV159jT1guFPlLFnyNvNyFp8/EJXsTUVFxfb0U8+ibPyGj+Tki1Oe4uP97BzfiX05UdrzpYDxLTQNyil+W+90/7IKeATIv6z03ht7FfAq4FXAq8BHqID3I8hHKJr3Eq8CXgW8CngV+NdVwFOA/Otq/3/rnbussvQEgOJ+QPRGgNUqiIg+zgokVKHgZDt0d5MPAKIVLACTw4Hloh0A731Avv6W5VCIA2kEnvpwG/nJB9jBIwexL/qdnSgtBsxqwcZqiu3csR1gvpZQ7gSA3zYbMogOaLI5tm7fSOc0YFNwh4VFBNggwNvIkFYrO1ELMGZ02tdYawsWR2SDtLVK9eAL/laHOViUy/gQSSELHREtIkEEegmgCwlRt3wr3bsJzv4mkVyG8ooTgHqA0gmp4EkhKAWa7bZbvwLYOtRnGSVzHAG8dN/7CJ+e0XN/+3NBfFkiAl3VYa73/W8EiJ7J9zehYpBCRISDrkfnEngfTFj4ghefsTVrlqOGKSfIuZZrDXXqkRZyOeoAEPtjHZVAbkBxSRnWVHHUstSFnCu3Q4BuJ+fXuEj9ImWEAMc6OuAVDB3O+ERw7z5rsm4f4QNoKV/7wYMHO/WEvkKwQZIGILtvb8skjF5j346NUwSqkG7Gtaqs0LZsfte27VwF5lvnQuUrCYQWEEgAgm0jo2IYOQkKU66uarCz5l3A/08jMHwcY9bM+NLhrowTQPJD5BE8TbC1iJjbbruFTIZGOwxYfu9993LPLU6dEgfoX8LcDKdbX+HUuv7oiHAA7l6QTWUyFwPzZ6whUjJ7ZzuVhKytqiF8Wsk6UW6E3quUWqWiZFEIvHJdRDDFKQOF+tVWNgNgEnrf0mYJKKFS4mmV5/Ep06a5gO4BhGknoypowGItIjKW6wfHV9i8NDPdqHFaS1kzudZcc8RCAxqwcmq18h5rrM4uVB5dTdSWjA0ph5iH9bUE1nOucOZ4eCxjDEESJO8hEOZWriEiMg6yRNZ1hKlDSGxYX2Ir1hYxT5pdNoPWWHafHOrTjdKhka8mq8YOLpQg7ajYGAumbqP69bFEFAwxQdiaNVVaFMRgUnIktYlhzLD/goSsa+iyfeSA7C/ivpIH2gVX3mFRCenMIUBd5p3UQg74PonNym+v53+qbkfzupuxVm0rsZKSTVFmdpYjajT3GlnM+t7OHTscEabcl6VLl0JajGbdR5CZsQdbukmoNVZYNPNm6OAhjkxJTU7Guq8IYoS5DnmnMavjXLLX64WKbe/OHW7dSHUju7EJEyawZkotlDWThf1VeUWVpWODlIs939Yta+2Ky8+z3CO7bOO6lTZxzExUEh02ECu3OoiPfZAs8QSgHz9+zKZNm2Ih7E/bsEkaN+E06ztqtG15d5P1GzwMq7kKZ881evQIQPQjlpyIkq6rFZKvyJrYqyZPnmJr1q61KWSXHM3Lg+CqtUmnT3MqlGXvLLPR48ZbFgo4Ea2nxFpJyiLWa2dXub3wyn3YPxWxl0FGHS6H7KnFkq2DjI1x2I19hZoNdgTyPzpUbylxtNcoI0jjKGWPJohsBZ2KrGfb5798z0ehdLO3KvdGc0EEyaoVyyGiJkNA7LeFrz2OfVlfntsOuRRnTz75DPvnSBvQ/zRszkawzoewB8QzH33ZS7+AMDsfgkJjKjLkb399FIIzzK6/4QbbvnmdI0F6Qz4WFRbYuIljyIxZi+qqxjIyk2zLlnV27vlzbceOnZaZ0Z+soIMWFhrDeBSj9ppp69dttv/4jx9ZTr+B9taiRXb2BRfwvaPkNq20G264ztkMai/dtGEzOU5nMS9SsLiDkNCNnhxP+I9K/IHvf7g3RZ9vPdlcPd/yKTpPZnX+E2/rPfVfVgGPAPmXld57Y68CXgW8CngV+AgV8H4C+QhF817iVcCrgFcBrwL/ugp4BMi/rvb/t94ZtApUt50u+afJY5D6Yt/+fZYI0Hjd9TeQdZAIUBQOcBrtVA4iGOQfrxBa2Qs5VkCpGPwkJJAzGKRNoLSCrUNRk4hc2AHZcf8D91oV1lWtvE9UdBRe9EMAk3ZYMBkFzU2dNnzICFQKcXY4dzf2Rm0AWdEoARKsjXyHbiyI8o8D3h0vAziVzIQgYtQK0CsOfBI4JNAzKiYS8FuqCMKlISGk+EjBbkYgeHlZBaBVgsvCCA0LclYotXWVdBqPhyyRHREANB34YSGyAQux733nB+75DuED3Bc46QAvfwfuBwgQqQ8EzstuR5Zis2bN6umCf//HQ51/z55dZAGMdN8TcaRrVqd8Q0MtQNtye/yJR5w6IRKgXVKOfv372Jgxo1FeKMh7gP30P/8TgDwalUg12R1RdqKg0CkmpOKQAkTAcgq5J0PoepdipBHSoQzwuZp7DxAqyaHnSBWi6/V71+t6BhCcXoE1WCtjPHBwfwLGSyFREgCfE6yirMbmnTnXhmENtHfPVmtsLbGq+gKXwSEyR4HKrS0dAI8E3mfk2FVX3kDn9HL70pfusj8+8FcIl0j3PHXyDx0xHMATL39A1A7IqJdfesmRY5PGj8fO5ku2HyLurbcXW0HRMUsB1BYAnVdwFFu0KmddFQQZF4p9l6ykQkKVCRDsgMmmxlZHAA0YMNiOkA8g9UxiYoLLl9Fr9X/db0JiHEqVI87CTMHYzXVSYTDKzBX4OmytIqlPpMuaELGXjppAXegSWPz8l78mOyYaIieGaydjAQIGgQhoPx5sEHadzTVWXryG9VIJkVYCUNxF53g711bjAPEIKVCYR53Mly4UMp2EMcuqKDw8ADCcE2FNJgVQcjIKnzZeGw4BSVaHhSQ7xVJiQjQ1L3IB842QTFt3HGLuouJpC7LYpBxbvnqbtWJrN6xfjmXGR1u/9GSInTpcw+pZKz6iLZyvXhB/wWHkPoQlWWlDsK3dlmtZgyfZOZd/wQIiCKsPiQS4byUkOuKkCJB2wPZA5rHmlsZAahftE8EiJimP5r5sytZv3GDjGWftG8mOyIAQhYwSCfYOgednzp3rCJGJ5L7s3bfXzdexEA1LUIcc3n/AJk6cYK2QJWehxNmN0iI6PMKqKypd8LmI1mhIoATmyx6+17dvX4jEcoKva6yU55xxzjlWdCwf0iXYxk2dbHvJImmqr7JBA3ujIimxd5YsIkR9AvN3IHtUh9Wjbqji9eHKWnEWgh2swYG2krk5atwoG4KV3cEdu623xqK+BfJvG6D5ubZ+1VLWUC1KsHSyK/ZTywRUZ3MIWd9C1gkqlQMHsYAaDSifTUbFb+y6L9yIrVYCKp54Z1PoU4T5SKKPfKjoTOp31y20NRsWWE7/OIjRNjt84ISzfrKuKJsze57d/sWvMJexmTsJAkQWY8pnchlCkMoux0jjqywixlzXLXVgIGtbahLtaz7VHePLnqnPlzZIyaVLl9g5556NDdczKPAKULgFWkavZKf0WfrOSmzpZlLLY/bNb/0SQrScebAb4uIsB/bv3r3L/vrIo/a9730Xm70+tnb1Ks6z3FnnhUeE2vN8fk1FVfPa6wt9+TC5B62yutimTJ1ga999xy6/4iJUPytZM82QyEmQZMrOYb2HxjEfMyCEvmo7tmxnz6xwBPIO7NbOveA8Mlx6o9ArdxZmp502xfoNGMJ9i2RnjcTyefEJoAA+SzTVWAocn7rQc036yCvk/9wLPQLk/9yQeBfkVcCrgFcBrwL/PxX4BH708ervVcCrgFcBrwJeBU5dBTwC5NTV8lN9JkC3ZrzulZkhy6e9e3fZo399BKAYyx1Ap1psl2Qxcu011wLibbZZWEipu/vI4SMWHRNNt+4A57sva5QQyI821Byh+KlLBdJMV384HftLliwG3FpMKPp+l/EQgl3OoEGD6V6vtaMFB+jiTsKDn+51Otxb22sALxPoco/j+8etoabLmqujCDEvJ/ejDaA4ATA7nffP68m8UKdzhyNVZO8kBYAAxxEjRjrlRwa5HCHB3BuHwNZHHnnEkSPbd2zBeofciOZazhnuiJJIciU66KxvamxzoejnnTOfuvjssUSOCKhVALo7PqQA0UMC2isqKlxIs67jgwCVQOBcbJ/69ycjoieDxXXCU/sVK5fjOb/W2WBNnAghQ0j1pZdchn2LrLII0cZC6cE/P0ANCngsFfueekc+yJZK+RF19XUOkFQHvMaqtKzURpKXIK96WWLFAdo30dGuzBc/WOkPYheoKQJF/w8FxAxXqHgrgcGQDMGoRiLD47CKioUYCkEh0mHnnzvXtuxYYa3Y1lRyvyIK+pCxsGXLDoDcFADl4ZaeloPiIM3mnXWBI6uKsY157dWXnT2NFCfn4uU/ZQod9agZBHwqa+G5Jx63V199FUqhC3A4HQusPEtMTWKMIOAgB6KiI7E3KrG6ylbXQZ+OJVY4+SURWIQVUpdW5p0IC5EXAmOlaFGd8/OPOTB+yJDBjlxqhXSR4iCebIkTJ0ogBKIcIKr2dakJ+uf0t/bWdu4lnu70YdYfNYCIuQjmsYKRGyH2Dhw8zLyOtLM/d46bH671vQd0tqBa5mGFy4cozANkbyzktc0IPKTqaWWOq5O+1cIDEiyoMxLyr44xaWKcmyBGUL4o14M/nShvBIy3AHgG6v6xCApDyREBCdLe3AJmHY2yog2lDVkVDRBBkX2wygqxlRAJYyHA6stKrBNir7O1kTndwnu0OuuwnMwULLIgAQlT7+wOs7pWLMECY2zjnqMWntLXvvjdn1pHABZuWD0Jgj/ZX3A0r1RvZceIHG1iTgq0lfJGwHW/Af0Bx0OoYYmtW7fOJqHuyCZXYfv27U5VMBo7q/U8rrERaXXZZZfR0b+NucS6xKpsJdZ4EcxtzdEGcnEuufhiMj8OMFebyZY5TiZLhiPGKgCq+2O5VUh4ulQCffuS38FYHSB7Qu+/ees2u+iii7FUeoE1dgHWaLmWGCtbvaO8d6cDwjsBt5U9M5UsktfJo5Fl0yHW0rBhQ+xdiMqBg3OstLKcORljI9knlr6x2AYOGmSjWLsvPf03y2RudkNmVZErNHHKDM5dTA7NYIjlg1bEHL7w0suxXELZxOt7sZ5PlFaQQ9PX7Vc6tL9qr/nIh6Yj4/DmW49j5bWWc0eyN9UwJoG2esUuq61qtwce+DNE6XAIGjJWToIAEQPo1GoibXlFM3MwClu7avKb9FnhDjabdpQaIsG1IEQySiCh7J53312FimayvbbwVcZ+vC1e8hhWWTUulDwDG8K1q9ayThMsMiKddXc6+8hpsLUxjhjLO3aQbKbLIWCiyf142KlKvvSlO1hbjVilfd2RavMhKt7CMm0c/374oT+xJqptLERVQ2MVe0i0FZ84ZjNnnW5Llr7BHl0GsTyRdW6ssTQItlXY251vV13zBfvT/X+y62+8mc/ERnubz62bbrud3JK9tmnjRhdcf9nlVzLPAxnLAxAoTXY6Sh5ZCf5vH77PjI73iA/fZ8spl578b9+Gd/7/oQIeAeJNDa8CXgW8CngV+DRV4GR/P/g03ZN3rV4FvAp4FfAq8BmugEeAfIYH95+5NdmlYBUDquRyNFro0hXo/p8/+4mzi3J+/fyUU0y3dnQMncR0r6sTNZaO/mhUCDoEoPfBlieZrIYsOpuH9h/CY22EENfhnZ9h7yxbwtc7gFDFdGsD8GJDpCyG6bOn2zsr1jhQOBJFRjBd9CNGDLAIgN527LjKK0qsuLDR6qtINGgj8BtQOCQkHPBqvO2hQ7yqupLcD2V+GOAUgD3nHDVqDLkTp0HMDAS4PI3z+IgLhYX7CIcGnhdKJ/AKe+bZx1FUAJryPtFYLClQWd+rBixsR+1x8UWft1kzZgM80fVMnrxIgv9OgPgK7evKDXAAocKaRSpkZWX9HQGiMm5C0QAAIABJREFUOkl9oUOAlgiTZ5992tkfzZo109n46EhISAYYb4aoiWQ86u3ZBU/bojcWWkpasiMdFOacj/pDaoiWxhZ3rj7kByj8ugg1hABldcBXAE6K9IgkKDuW14gcUai67MH81y2QWmSAFCOUj9rj6c9YNOlaI2Loqk8ky2MIBEiwXXn5hQCBKyGt9lh1Q4kjeQTCNdMJffx4IUBmDhZFBMEPHmNnn3MBtVSos89+TF30GzestxdeWADJtofry3FKmZEjRzjbmkiIjHLA8Xt/f5/t2rMDoieRrAUyY5LjLVLKntoqyIFOa20IoW6VEBqDAKDDnGJCdRTp0aZMAkiQUOaIwNe6+lpndaX30rwWQC57NNXA+ekz1s2QXSXFpT4VEQB0ELkaaWnpjgzJwwJHxIrUCtV0wEdDsg0gh2I+4PuAgYMAcEOpTzwAb5BTo4A5YxUGnAx27XKjO6t4fTHvR9d9ZyXfrwB0FUHSDJlRxryv5jGuWROY62lpaGcqkEVTjV1YEAom5ntbJ+sC8qWpsdoRKFIuJZCZEQA4XE9OyIliuthRiQTT0d6NYiOFfJHdKK5SY+MtBqJREKkso/ILjztbtXjWcEHuccLuCQHnvqKxhiourbJ6lnpzUJSFxKXbpdffgp1WMmOuufqPf8XRfJMlmCNBAMqdYgIgvJ39o7SkxOVdbNmyBeJgiOUwL5UZsXTJEreeRo8dC0FQ4L7G6t+FhXYQezRZYQ0gvF4B6X2yM7EVK8WKDTKtMB+VRi8Xan8Oqo4dEBqprLX8w4ds/bvv2tRJpzm7umDI26TkRMLG823i9NPt7bcWowI5z1589nmbe9bnmIfPW06fbAiZYuvNuirIP+rC0jOwUlu9dp1NZ93nsB+8Rm7H+HFj7SAg+AiC2rdsWg/Z0Y8A+iZnEZeNAuTQkTzGI8hZQ40aM8LWrV4JcUiGEuRWIqSTJkN9fROEMnZYU2cAzkuZJfXJIMD1A8ypYZaQCvHCnH3POu9/7PA/CdBbYHkn+R8v/dnauiHgotts1849jH2WvfrSahs6ZLzdc/fvsVHrImS+F2P8jwH8P9x/v5179tmoSchz4TNjHZZeAv83sKYnTZ7kU4OIeEGdoO9rrz1wYJ8NhPiS9dXyd95inafb64teZg8MstKqHeTp9Cb/J86iIqLtzw/+BeXYTcyNJM53FiqiYIjQ/ljdVZHlscByIdy/8IUbILf62te+8hU788zZdv4F59tXCUHXHnffvffYk3973KZjM7Z27RpyV7ZDgIyEKC5krTdDrDdAqmfYiZLj7AV1jOlEMpLyLD01G1XOcYi2bGffl5SYhopkhv3m17+yz1/9eWctePdvf2vDyAS5865vufVw4MARlH7HbNbMOdQ2xu05J7FM/plP5Q89VwqqWkinJvZFgtedpaPWmazLTmI+fIx39l76yVTAI0A+mTp77+JVwKuAVwGvAqemAv/4t4NT8z7eWbwKeBXwKuBVwKvAKamAR4CckjJ+Jk6isHLfIZskX67FiRMFduc3vgpIHIA/ezxd+nj2g+w2NeG7j81MNa3nspgS8iObmIrKCkcuJMQnWUsd4D2KDuV9iDxJoYtb1lQ19TU9IeWANljWRMSEW3xiDjkShwC+6un8zQJAT7DjuQUWE5Zshw8eBxSMsNLyVgA9X84GUDqvIRSa0O2CogK6tQnAhsCJASSPgTBIS8uw//rpLwD2knhvhdTKV1+WIb6wcBEVXV36sa0L9Ue9FRTm4T3/OAHjlS4sO5quZnWt5+YetYkTpgLKjrfTJkxx4b46j1Qu7vjAT34Co3RugZe6T1kyDaIj3G9TIjBQz5F1ia++4N2Axi0tTe51sm/xKzL8llsdWNYoXLylrcH+65c/dUBtCzkQsoFSkLPurbMFwBnFyhgAWhEvxwvynTWWzh0EISBio5yOeNUguMc2xWcXFuLuUUSNDhEIImca6doPpk4BKHE6IFPS0/vYqBHjbTiBydNPn0xXeb099eRDWGtVWGVtifP4T0/PwJ6sCEA/mvdLtRBA9DGjJ9mMmWc6AqWbWuv+ldEigkaKj1JyPRReLOWGSAmpNbLoAr/6mquxv3oTAHw/oPJBCwTADwjsshiyKyJQ6cTHJVlGyiCAywMuP2Hvvl0OdNZ8TEpKcZ3nh1BnBKCKEenVAQgcDhA9GYA2kHs6RrC1DgGWUvyA0btOfCk+8lEMCDjXPJtH579Axq2A9iJKQlEOVFXUWG/IvLDwYItLiIOY6ADM72c33nQbY4J6idc2NnZhkeUDJH392U4WwpdIKuUgYNOFKqMCIrCzW2NYznqq4VlYy2GVFR6OjRY17mxTvors5TohQZTJEcvfDXwPkipEtkJYJNG539pO+HlbLB3u/S0yeaQFRw7w2bWJfYF0EhnRzRp13eMiOJ1bHY/D1Ag7DQAY7gSk72pptKVvL7HNu/ZZCiTWsdJK+/XdD1gI6p8PA6w6l7s/B3j7MiG0ljSnRHqI0JFVnkiqbMiOImqu8HmpZgoKi5zC49prr3VrpZXnLnrtNacGycjMtFdfftnl0si67A26+S+68EK3zpcTRp+akuyUIJm9e9l999wDEN7fkbJf+cadtmvzFsvBwu0482L1ylWoyVDnEDYeCql2GOVHpogOlFkpqb3sbRQF4ydMdCqTkpITlp2VaS9Bys0jEFz7yYgRo7Dhy4PgTXTXtYXQ7ixs0PIOH7RZ06c5JYoyLSZNneayi0rJFEnj+4cA6GtZPxdddIG9vvAVS0Q11IqyZ/K0Ce55GzdsgRwZxzrrtF6ZWSitouyvj/3NZs6cbYOHjrDIuGSnbJDFlNuj2HD86/g41noKVlddpTgS0aocH9VShOrfWyExR9rr7Zlnfs8aYm1DvOVC0mSkDbNlS7bZiGETqfNw1sVUlDlY8jEZ/OfQe0opp/1AtnX+veve3/7GvvHNu6yFa4hAQffYX/5iN956q728YIFdfOmlTm2ze9duGwWJVUEwfXp6GsTiCae8mTlnJve/Cvu8HajXypkv5MOEnoBMSbDBA4fakrdWYPkWRDbHQCsjoP2W278DYZNLdks1JPR89tRy+93vfssaCcEm74uElL+CGijYJjI+C196wdmriUStgbjuhRJI93AQK72GRpRikMrr1q9y5IdynwqLclkLzW79z5g+x1595Q3s28IgvRsh7/vZb+590F5/8VWUIovtyquvwJJtJ2rDXPvJz35usfEJznIrH7L3qmuvweIRxSB2aYWFJyDOMt0a8H8OfBx7Kv8ak5pK60SEtYjBCDJosrOy3ebilHwQsB4B4vs4/rQfHgHyaR9B7/q9CngV8Crw71UBjwD59xpv7269CngV8Crwqa+AR4B86ofwFN6AiA//jzL6t7q5OyAg9trDf/kjwDE2MQRKC8qtchkbyrDwKSr0t7rv/UdjfaPFAHz7uv7V2C7vcogTulddlzBP7ASMFYATFBpBh/BwALp8FAxRgHmddGwXWSO2Vx1NMeR/hAKkNlorZIALCO55rUDcKXi978GuS3ZNOsLI9ejbNwtgLMq++tVvWP++Q51yw2fHosMPRgu49YHUIn66uL7iknxbvnwZtia7IRcKUYL0A5QHXAYMH0LI8fhxkxyxEkRIuOv2/dDhJ1b0t9QFIij8Nlh6qurlU4kEuZq4eGCRAa6L1z3B+ecHAUTqHAI45YZTh/XV7++/23XvKwCbVziQVZZNcl1KI7g9ghqK5KiEkHKh9HSRt6u2jE2mOuMB9pVtEdiT3u4jYnz+8QIK9Rp9OQKGa0gC3A+AnArksekz5mAFNt1GklsSCBFRW11oby561o4c3UsHfD2EURtqnHH29uLlkGTplgmAOBT1RxAWSseOFkEQDLA07NF6Y82VCiCqOaXcXl2KyJNNZELsJex685ZNlkfXv0DTWIBjhbjnMefCyT6pqathnpCLQL3USd8FUKqQdGU++OvoA+EDIXRiIcHiHTEnEFeklzrARX6kpMqSjGBwOs6PkwXRChAdBpgcgP1PBwC1SBhZicnqTDkdLVLgkCkxBZC4FdKvV1pvrq8XmSTRFgsho3tPprtfXfQJkC9RMQkONJdCyK8ScmkI1N7NehfBohvnUerc3Y0iIAggmAyQdmrZSlhzR4dso7DEArwOot4iKjQ/27GwCgqUOVgrQLNAcDJ5opItJrEPICyqoQBsjPjCNIt38HXgv3f0zHX//7uYg+1cBpQcXwDuqFFg0iBSCGcHaF23dj2EZI19HjuggHCd9+87zP2KJ3+GjPIdxBBq3lZBhEoZFgEJcZTQ8hDmkbrXtS5SIcuYfcyjagewj5840amSFmONpnkvK73Dhw+jGusNETEcS6z12BbNtHIIo2VL3kYpEGmz58y2hJQUQOoX3ZwV+TptxgzbRXZILO8rQm0dwemdjM9lEC1/e/BBGzZyuPVhTb8IwXIu4dY7AOoHDRqCzdox5m2ybVq/3qZPO90FXp8JEdKAqup4fgEKkb6QNvk2bPAg1DkN1Ao1GfPuAPZ7F158mVVjK7dZyhYsx9Zv2ojiJNkRnyIJcsmhGT5yoJVW57t9pA9roQEVSBSKmwRUOpHskYeP5Frv7D6oD3qj8mFOQYiKuNTa9GeAKPNkEaHc8y++yO09HZzLRyj6Mjb0778H2zs4V7X96aGfESIui7kSAPQSGzdqjv3pD89ZVu9BEAuXQUzMgUhMomZhbspoPGVf1q48DhQ6M1FoyS5Q6/aJx/7Kay5iriehUKpGPfes3f6lL9nzTz9tl2JPpeOpJ5+06264nuyRDTYWSzNZ3+3evdMuvOh89oNDdtedX8RCcQrzpMGiEptsxOgci49Nsb88+Df22bHs3SmofFIYoyupU4pt3rzD5blcd+1VEFbshffdC0Fywr7+9a/aG4te49oibATKjC2bNzlV4pgxY+2FBS/ZeeedZ5sYj7LyEoiegbZ6zQrIyzSuUGE/bVZYfJR9bRJEbLnFsm5bUZYd3J/Lc0fZnd/8nv3h3gfYs3pB2u1zRPEll30eYjMGMucg86KQ67uQtY59InNCtmZZOQMdoaI5rf1Wnx9+pd/ffVj8wwewkWPNy85RBKbIzs2bN0Mmh7n7EzHrmxsiyjz1xz8s56fkCR4B8ikZKO8yvQp4FfAq4FXAVcAjQLyJ4FXAq4BXAa8Cn6oKeATIp2q4/lcvVtC6v5NUgK2AIikQGrEQOpJ7wP7y8J+cuqMTUFY/8QhcFuis/Ad12gvEVDeyH1APAajrklUWXbqBgDUKR1cmiFQfbbwujNfI714h0Dl9MwiS7aSruJ2O7EJskKqxOQq1iOBeZByoGxl7LoBiobo+DNlnyQWOa2PoNt6ybXPP+QyP/n4uf+S73/kRVibpdMhGfsiyShSOyIf3LV86UY8ITNf9rly9AqueTc76CxgK4K/NBeLeessdAHqnuesNIRfjw4ffs99PhAgIy8vLc3kXeswPZvqBSl+Hr4gIOugBF5Ux4rOhEagp4qjbGglS/v4PvgvwVwUpEEPncr4Lj1bgtJ6T3quXtQHU7t+zz42BCxwGNJNHf2cPMDoYYHbXrl3O2kk/qAow9oPW+ttZevUQIRq/mIhYG00H/KixIwCr0/HTn+RUF7LjiogMtvWrF9lbixcQyh5gdU0NLl+luqqOTvxSOt7TAHjb7c47v2sZ6TnYXB22b9x5l13++cuxJRtljz76qM2de6adh20NLlTYWREKDkgu8DwIVmTn9q22cf067K/2YPNVSZ5JL9QIaS5z42jBcbITilxGSxJd2PUQFdOmTXWqI9k4VZRXuC5sZaf07p3lgt/VFS6SKSCwnXyJYc6iSvkTqanpLrC9oaEFa6hS10U9sF9/p9ppp37V1bXYJ6GewQKrlfuWhdrnyWMJgsSrr22gZiL9UDZxzQpKzj9RZL0ISe5FnsWsWXMYxTBHdMkSSoePtvOpl6R+eT+8WIHoEF4fnEyA247A8C1BH5ERSN6H1bm1AwIvXy2ngmImQpAICOf9gsLhhqBZAji/8956/6y+qJqex3gYystae35rgReyEJ4biDqlE2JF1F63AHXmV4CIQzrjP0yAOBVWj5LKf6FdrG9lxnQ44g6CCpXLtq1byb+YZJVYYD391FPOPqkO6ydZCon4UC0WLlzockBSycyRBVYZGSsitwaj5sjHkioNUDmPwPrPzZuHJVmMPfTQQ4xNoF2O4iAKIP6lZ55xlmZ9c/raYAiTVlQd4ew91diivYyqIxEF1Oewu3rksUftiquusldRm/TGTqs3Ado1dfXOsk9ZD9WoOHxqNtQ+jHMrVmo1NfWOyFH49hRstZoBuwvycm041msrV6+1Sz5/ra3buMmKydsZNXaMHUfN1Jfr1n6RjRogPjbBQqMC7dVFL9kMSJy9u/Y666316zfZBELeywDfB5BT1MV7yRorALuxTvJMZEUXz739jfVyw403OrZQBNHnsPvShKgjd0L2g1JtaR8WQP9BAto3JrIfq7Af/PAOGzA0kbnPPtpCfkxIuj36l1fISxlgl192pV2AuiIgkAwbWVcxLlIaREF4aC9R5oVIq7nUXnZyx7AYk+pvAmOnnKcH/vgH+9a3v2333X2PffVrX3PXvQA1yE233IwK6yB7coRlMy4vPv+cXXz5RVZ24pjdeuu1NhyLw5iYUOuVE2aDhmWzXiLtsYefJXtnhJ0+9SzCyndaY3MXGR93WgyEYhjj8etf/Nxuvf02t1fccuMN2FENtv/4/ndt6eI3UL4dsSJq34v98OvkgfzsZ/9lV155FUqd1ZZ39LBTm+X0zWZ9F9mo0cPYqwqd2i8Su7hBgwbymVPGvtFie/bsx5JsCIRYhm3dut1lSDWSI6J5s3PHXqssr0Z9kWMXzL/I4lAjrVy2zCn4Zs0+wymlZA25dOlSG8qeOxDrtpMNsf8gIe2WqmhuSFERxeXllbbwtdfdvZ2LfZsPbuBzwq1nH5HsHZ+NCngEyGdjHL278CrgVcCrwL9LBbwfQf5dRtq7T68CXgW8CnxGKuARIJ+RgTwFt/H3BIiwwG5AwArAthhUGbn2hwfvt4Li4xAYgJyAkALdRYCoQ1ggjrrC9biA9G4XhOvzRe8GyRFgFgAIH0oYtYP+XaBuqw3o2xsgCjuXyHC6zisB2OqtqryeYOo4AMJGwC+6bFvoUA9s43JQUOgP55NNjACm5NQUC4uIskOHDtGBG299slK4rgj70h130VE8GhCwG0Dzg5ZVPssu2VmJRAh24bU+sFh2IwJTayAcDgP2rVy1jND2HS5TJKNXls2eNdf5wwc525H/fvgBYWdZw3WJEJEqIwNrHB1+4sOvDJD6wdeNrH54yBen/giFYJEiRP9vwgrqdQDF57B3ikP1Ue3UCZ0K6qZ7vL6uke7mCgsVedECkYAdjlQfIdhBqf4CoUWsyCaoAGBZXd0ioDQmH+weVzaDFDxOcUJNZ007086Zdx5g8lDGRPkdUo6ow1zd4a32/e/cQVZKuzU0VVso388k7+W5ZxfYqJFj6fQnqD6/zP7wwCOWlJIJmKsp1E3g9VrXjS3yIZPOfimJ2rBGKyoG8IaoUG3KAJGT46Md+Ecp6MBvRGlUgwIkmn9LKcE1cH2R2GBl9MJ+CgJCeRzxqEUaG5tRkRzEWqfRWdmEowBS/kwz4KTyPxISozhnM3/HMtdkFxQE4NmKUqHO5brIqq2GnIEGQPtQiLwMLGbaeX0RGSsxhMf34R5DeU0x5Jy6vDMzslEr9bfM9N5kWgy1Xn0y3fUEY7XVTgBIcIDvPXy/GPSMM2QaVJcj1fzMRnenLK58mSQ+8tFnKSX1ie+Q4kXzUl3+PtWIO6dTz4iX4DEph5Q9I0UJ5IkC7Hue4jBS/78/wIf4z+y+7786B7tCAITwmAPkRYywVn1M43//FefDCiIFy3ehtlDQvJQCZRAe0VirxcRGO5C+CPumINZZeGi47ccGK5Ua1gOWTz39dIi0aOZynVWT4XCEkPHS0lKs02aQCxGNhdFBZyOFFxRjkQ8A7bNy6wVZIuurJub5hfPPt5UrV6IYybKd27ZDjsXZ2FGjbTsd83sh/oaT2SHrIJEuEdjjNfCaCLJ+ho8aaUcgMwYAgG/bvJVg9RCIkCYA7ixIsWIX7t1EyLfItxDm3k033GCrlr9jwRBqI4cNtcelerjmeltJ1sSZ2KWt2bietRdmI8ktkU3gquUrCeWeb4XM+RMlxRC1Y6zkRJl7jmznik6UAL4PRjUUDQkYA/kR6kit1195yWbPns0+GW4LnnvOrr3+emct9Qh2U7fdfrsb+yVLV/Cec8kwWuXCv6Vc+nuwvZ1A8Gds646lZLm0cf+NKBhYK3VhtnzJDqyeBtsfH3zIkXQBgeFOleNXkrwDiO/OC8my6PXXIRqnuXVWW1NlK5cucfk3Io1Ednzh5pvtd7/+td0FESIVTQG1nn/pxS6TQ/ZyiexVr0NyzT1rNmu+zn79qx8xRxpRhcVbcFSznXfhPHv04achliotJ3sEqr1RduW1t0BAdXN/a+zAoSN28xduduPzu9/+0r74RQWf17PH3Mt9Rzp7u/KyEt6vGoVHLyy9pqAMedOR68rsETHvI5lb3edNACoqqb5qCadPh1xNI/tFxL72yEzmUGVFLedqwPJvpFOUJCXFkA9ypOde0uw/fvRTVCAHnCplwKD+Nnb8WAtDJfbUky9jUTbAhqNG8e+p2pNP5viwpVwXZKQs82Tvd+xYAcRVO8TQDBRsaU6t5hSILF5x6FIJesdnowIeAfLZGEfvLrwKeBXwKvDvUgGPAPl3GWnvPr0KeBXwKvAZqYBHgHxGBvIU3Iaslfyd52oy16HOd4FAyi4QUP/G66/astVLnTWRDoFLAs6j6MpXZ75Ad58lFsqRxjrXOC7AXqB7I53FIi5CsFpphtBQR3GfPr2xH2kEtCTToqDW6rC9KiutB+ROwEJKgceRVot1jrIeOjinlA0CfUW0SOGgcysEdvKU0wkSPkgHchUhtn0AwKPtuututTGjJtEt/gG1hvtJzUeAdMtKiWwKPeSAJCkSeA+fkkJWVepyb6er+yD5IE9ZXGyijR413llhxRIu/eFDIJbzZOde/QCxs/jqsapxodCynnK2Je4SOACtAcVFxAA/OlJGhExVVbWtxy//lVefdwC+yIE2ALyW5jaX71GIr34HAe1h2AGFch8hPY5HUtloTFpk/UStRYTEkY2hDvE8Mg30ln7iyp9Z4rNpCXBd+FKrXHn59ZaagIc+uSoCwB3Q7m62C3Jjv/3+nh8B4GLFhI1MbUMT9mWDXfh5S1M7cyAeT/15Nm/eBc7PPzKKcHD88QMJ7e6A8DgGEP7Gotfx9t/prLki8bMXcaW6qxs7NLgLsLrIER6yTAsC9Gzn/tTlnsH1xdHNr/ELCWly1jfqVpdioLDoBOB6JPfb4ULYi4vL3NyJi4t2QeoxsWF0tYdCGBU5gF3j3spzQ0IinbolEIKsGUC0rLJchlXkNvAeZH4EMi4CxWOwvrnm8itovG53Y9HVSQYI9lMhgZHMyXA746y51rtvplsjnSgwehzNeionhQdzTR32mms9803EksiGDxrYiPgJQPmjuSiCLAClh085IqZChIrYCR9r4cKmtb70nCCtXqk4UPRIFuUOP7Xhe1dokvcfcy/UOzNXtV57vutWB13sneShxDI2ym5xOSEf+g3ngwoQ/Vtd+SUA3wpozurTh/0gAhKz1I6igMrA0iwJ4PYYZEM5yogMyKNt27e7bInjx49hN3UGpFKKU19oHMKYj2+/schSCC8fOXyYy+l4EaB9NqSI1BjHOacITc3pd9eutgQ9j059hdYreLwIwDgL5VArpGAyCp71695lTxiGbVkCao0N1kV9lQuSCvgtQ7Es5mFRYTGZIVG2dtVqMn8mWh62VFKphULYaH2Es2dNnTzZ9u3cYZFYsQ3IybZla1bbvPMvsBVcw9gJ47G5Ij+I1yQlp9nb5JUkJaaQVdLHkXlZ2f2sCkIgC1VIOYqlVALcRQKVQILIFk5qD6knEtN62VuvveIIkmkzZ6J6+IXd/sUvMn9jXObJLbfdhr1bDHlAv7ZvfvNbjoC44grmJcd7dkt+1otRff21x2zPvjVYYHWzV7Bfk9Gzb3eJrVi6g/s5037wgx9RvyQfGaxMGe1VDLasu9YRJn/NNddgZfUutWxBCTbekdrvvL3YRo4cSVbTUPvTHx9ElXG7/RWlyvz/j73zgNOzLLP+Nb33mimZkslMMjPpPSGEHqooINLFgru2tYGyKqJgw7b62RAQsICg0oSAlDTSe08mdXrvvc98/3O/MxCV3WV3QRN83v1lEyZveZ7rvu77jedc55x3vxu7qMNubeajzKrBAnAQWynlcax6+UWen88eD7B7vnMndlyNWJ3F2eJzZkHOhNq37v6+xUVmWG7WDJRaiy0vr5hMowWODFyPIuyZJ5+1j5I1kgXReNfXvmLvJwi9svSY/eQnP+IsjmAf+0MAB5PBMcHlIHVxLvVAiiqrSZZqOgvrG1hj6qrnlZZWOPXURN5PQeorV70EYYqlIJsyKDCUPw+RYTTbKUsKCyf7bMsgj847/xJHnBwjS2VSQR5/NwWV235bs24dFl/Xc935PlWjCnrymry2H7UFT9pMf4Mc6DtEgwT9WKPtoZ4HuLdQzuUiy88r9FmfQZLrPJCdob43AsiI8h7vjAp4BMg7Yx29u/Aq4FXAq8A/SwW8f4H8s6y0d59eBbwKeBV4h1TAI0BO0YX8C0+cN7jGt+FfHD5Fgu+Nx6fFnarBRxGA22gafdg2b1tv3/jG3c4uKgywSyHnwagOgph69mMyNRRQPgrQvq29yQFOI8NMp0Ok9GHtMjpCwDhgdE8vlk4xwUwBxwEkG0BpO1PXBD8P+sAn2a74FBO+yXhhPGGAXCI/QgBXe5nMlkVNC1O/8WQv9AHQ9bqKAAAgAElEQVR2LgCg3LlzKwBrosXHJWJDMg3f+A8CGJL7ALng3m+8bpqedUTE2Aj8WIlfr4HPYktEiAtYl5oDixzZQJWRHXE+E9/OK3+M8BhXvrjayYbor0Ki/+Ln7rP10GcItpaqBbJpqB8rJkKkAeF+99ijTP/usbLyEwB2IW6aWvUbAJjWZzkahc+Ji4tHqYDVDQSCsgfaeZ7UHCKiFMQuZY4Iqnnz59lWQqIV7q3XhUMoDUNAiWRob+8AqM1kMvt7AIjpgOgKDw93oKhsuERUBQRyjf499h8/upMQ6mHsqWrcWsRiMbZt6w4H9LZiD5OZPsk+8rHPAUom8RpUF0P+zlIKwzQHHMbFxFJ1MlAA6ft6UbDUVduzzz1jVbWVDhDevmOns60aQIkzTNZCOBP7fQoxDyP4mmwXkSSjvN8I9wgaCAk0aNX48fuA6nA7Xlpm+ax7GYRMAqCy0W8F+bm2e882CJAQptpnO9uhpkbspLCNqq1RjWKwL5pqhw7scxZM0VyjrkFWY0KvtRdkNqVw75RUKVcG7H1XX+cIl8m5BTaVbBQtoMD7IUDUANZLJIXrL2ok//7xDJpxSsK3o8Y1H2P/cXJ7jnWIs7vy7ciTgFNfz46TEqMi6hz9oawR5broascst1579biX1muN7mNP9L48f0Rg6thlOJWQvHdEyjlLrde3zWsnkSM9BlHctLnnhHDvgboO+q6TvqsmO0PAc/KEVOukJ6WmikuIJ2y7gEyfYUivw+4sOVSyX0Z7KL8a3B3MmjUbJUirdXV0WS3ZEYVTptpcyAUB2X9+4TlIq16bNrUIgJuMHSyP5s+fawf37rF2CMPLyfVYt3qtHSc/ZM4M7KjKK+y8yy6zXevXo16Is3rWdggFQENTgxVilbVj9w7yHgrIbsiyMgDtdCyGVr2y0mazV3bt2Y8Fk5RtUY6giOP1CQSx96IU6CXzQxRTFYB6D32ah9WR1APVqF7mLlhouw+UWERsvH3o4/9mW7ZusyVLzyIvowUiYSNnUhEqhXSUR812lBo0NjXbpZAoFRXlVl9Xb0vPPc+2blxjv3zgAXsQ0vU2bKXmQjxcSu7GZz/zabv6fVfbecsvsA/f/CH7LoHgjz/+B8LCP2aP8NzrrruenpUyDRJDbJvfoP3+kR9iX7jT4pOxbuttRUGQjq3VYTtyoM5u+9xX7Kwzz7NQLOjwOnP9qjX1KZAC7NFHfm1TqY+so+759jchOC63xdiAPfzgg5y5iXbxxZfYfb+43z5566324+9+n1D5ubx+COJkk737PVe4TBGt88IlC2wlYeId3S0Q1bPtzq/+O1Zyw9Q0ys5ZDlGCLdXa1RstOjIFImshvccXAgqqEZRR7yJnIycXSzEIzXt/9lPUJGGs83L74hf/HQLoC9hfvWw7dm7hvOu2d11+nj322FOQlqxZciJnVKMjO/TdVEmm0+TJBZwL1Xw/ZDi1iFR1sv8T8aacpckogaJR4+xERaT9JDVT3qQC1D6znRLluutuIGtq0EoOlth7rryC9yq3Rx59hHMlwtmUpWfmoX6ptklcr9RnUn+MWwsqZ6ocO7dJ2OzR7lYHYZsKGSZlpB5SJwUGaj/K7rHPVq9+CUKKQQCUJWbBtmTJ2QwO6M8nfV+x79yu9TJAXjuWTvc/eATI6b6C3vV7FfAq4FXgn6sCbwMc8c9VQO9uvQp4FfAq4FXg71sBjwD5+9b7TX3af0d+6E3+Yf/iGLHa+kp78cXnbdOGdYCNmvj1TZwHQoDIikc2V6GoQWKwG3IgqqKWAa2DyC/oIeS5ra0Wi6FYrEJyUHw0WivWQ/X12F81kbUgyyQIgJ7eTqeEcFZTo4RzA/JERZBrASAtYE2T1kKAhf20Q5YIrFaGQEJCrMsQEXCZxCT2FVdcTdDtYl0dv8YAX12swN//AXCka9JDSgQFNAvYkse7pq7HA+D/NoT4jVfb5Xu8Rsb4YGfZJ/kDdsuy6U/PPmO7du2kBt3OTqiurtapSqqYUo8FnA8OAWymNnoflwlOhSOwaRJor//ScwViaqLckSGAbDMJI96zdz/EglQCKEdCAfe5J6ldigqL7WMf/ST2L9koGsik4PVSmgQzMj5ASHhwiODAdtu64yVbu+ZPgIQ8h/KVAiYOAVK2N3dCYsVAXvnZZZdeYQux0AoPjYcQINuDvJSe/h5CgvdYE8RDLSHMgdS+obYeNUA9qiCIBpZYOTG9TJkHBkVaxsRMW79xHYB5FH8xguoj2hJS4gGkCX7v6+LzowHR/SBcmqwJ0FjT+YH0nCyz4gBmW9o7CaaGbIEcigwLAGiNZKlHUBRVOjuj3Nx8XoPV1nAwdS5x+R/xyRGO4JC9kmrSjnWOyw+h38YVM8qdmIBqoKW1yYGbqvkwKpxkiKdlZy5D0YDaBTA1VKHqgWGEYhdjuRXvSJpAsjEcmejS7n0Prfw4xfemzoV/wJNet8fyXetr/CG9o75Svor2hrI8OrC6GlKmC3tCe0F5KgqDFnknG7YoFB+VkBKxWMhNypvkJteHhnoA5DdYKYqyFHJZwgB8BfrGorZiDh5bMwgSaiqVSADvuQMbtUYUP8pDmEqo+cvYM00HpO9HCXQE+6xJObnWQ26HgrfDWSORhdmEUSvQexhSxR8yzw8rsQMlByDXIlCWhVsb5EROVrZVoFDR73sOHLJsrIyU5xFFyHXJ4RKXV6I+SCPwXqRYycFDNsB+Pcx1T8rJAXDn55wvsfTfS2vW2Qc/9gmr5/NmLFpMcPtLrm9mz56D8iTU1q5chTqh2+X3zJo922f/BWkkFVNWziQ7fuKAffub37If/ehH9rvfPmITUItce+219hTZJXr9vHlz7cu33253fuUr9vTTz9rnv/gl+/3vHrP3XXsDBM+w6/H4pBTq1ksQ/GN2BAKkq7/FqZcioxNt3bpd7JsBgP259vWvfwdSCdVYZLSzqrv//gcIgl8K8VEIsbnZDh7Yi3XXNMiZau75AJaC+Y5EPYrS47qb3o/iZp0jEdq5V2UenbHkDL4bXiI4Pg8Fx2zbunmjzV4w2x5+6D5qGQZJMt1+cd9PnWJJOTrXX38F4e5PQ0i2Q7QUQlbOcHk2+fnTINC7bd2rPtJoMgHj+fl5KF4e4DwsszPPXGrr1m5CFTGVM+lFSNYmu/Hmd9mTf1xh3e2BkG+JkEu1nCndlpOTDdF2GEs2CFGsvnpRqklR089Z4mzq+DUVhZAyhdoh9AICR6nxHJcT0tXZB/GeaItQGIpEkbpjanExfVxuf2I95kEIXULYenVNnTVAwhUXTad/o8gN6abnJ7uaKqt8//69qFcmci6G2gnstHRmTUQtIiLbkZey6IIA7+rmnN26kT0UaM31NRCuEyD/IiGuMl1NA2QpOf79j9LM9xi3z/sHHBDeR76lFfAIkLe0nN6beRXwKuBVwKvA21yBfxgc8Tbfl/f2XgW8CngV8CrwDq2AR4C8Qxf2bbutEesbJJeDiey7777TNmL/MgxwI5ssEQqjsv8AmPdlUYRYOuDdIFPXAnb8serpH+gECEpFaZCICiHIjgGkdXYMMBENUN4NFORUB9AVeANpEtZfwcBYlThgntd/+jOfcfZJerz66lo3NS4gTYBrJ9PZs2bPxDrkEAqEGEdOLF60DBXIBwChZIMl33R+U/j5yWqQ/6ZWzm5rzMpKIKiA8WNYxOj9BezKckq5HwIC38xjWDYmkEEuEFvECvfVQ5i4wNim5nr7/OdvA7yPdQHqui/loui95SsvQHnxYqamySgQUC8bIJFCiYlJeN8vpCav2qWXMpl93y9c9oKA1WDA94yMDGuFGGhx4d4ijsiK4PV6REfF2G9+/agLjle9tV4hZGgMAu7LWmZklCyM2kPkoTzNVHUpyH2fNREw3dvP7D5WUH3dAxZPUPHkSVi0DPjbBz7yb4DVvBcEiKym5Ng0MtpjwVi3jNd/GCWNArN7RXSFQHSxNCJsnnjiOXv5lVcAn0vpoX6sk2Ktua3ZElPiyFYopn9kfRVtG9dtt1QUIxiiOVVAKfZeCkLPzs3B5qoRYmbEZdMIBBappDyDpsYWpywKC43g926bMWMO9kjbxqa0Zd8V4dQdyicRcSdAt5OQbKl/tMbKH3cB7AlxgNmz3XNbmlqd4kCkzPXX3+BC06dNmyGTLguNinWvddkM1Fxr/RqASd1PBwJE/eEz83mdAHFqJUidIDexrr/QVPqICx/vQh2hvkvE0iqO3uxnTRuwHFPdV6xYYZ/63OcgsnqwUXrBqTf07gqPb0Q9EYcV2eOP/dEuOHc5+SDd5hc8wrR+Kj0lg65R6wfYjwG4XvvKKt6zDgC/0PLI8Vi34llH5qVjtfTk47+3L9z2BRQFa1yOhyzgUlBwSIGWzroGcJ1KYtG0/WbIlKlTCwDQ19g5y86yqtJSZ/Uke6GC/KlWDuA9FQuu3/3+cXJGLrd1KEmU/RHLWu/dtduK5sy0P0JWTimY7AixuXPmQ1I8Y6lZOTYxf4odLq+0T3z2VnvqmafJx5mO0qEWNcYxu+KqK+0IPTMdNZIA8Q1YTQ1x8G0nMH72nHn0WCCh4b+33OwcV0vt849+9KO2AuupUizD0lFpbVizmnM0y9lsXX75e7B0KrOlZ53DXlCuTRukSTr30mGvvvKI7T2wwUIisIDibFm0ZBnA/WpswjrsisuvtfdcfhUh9M/ajR/+iFMO7dm9xx4h2+Rb37yHfh+1r9zxZWyfziEDqZAQ9uecNVp8fJw99NBD2Nxd4DJ49u7bA2Ewj7Ng2C66+ELyPp6DdF6C6ibe/uM/fmBnnLnEdu3e7uzhzH/Q9u3b7WzbFD5/3rmLbPWal1EuQUImpGNxlmifu/UOrn2YXJRol8Xx4//3E6upqKbuEXbHV26zXz74ExQ3KGbIU1FWztQpOdh8bba8ghTs+PIgL7uxQzxkxdMK3b6Vnd7cOQvtZ/c+4LJOhiFluwk8j8HGsLm5lTMuBJJkEt89Iy5fqLCwwB57/BG+Q6LIoYm3yy5+nz388K8hhgPswgsvtMtQGn30ox+zr911l+2DFGpljZYuXcZZlQw512y7qWHRtJkuN0oEtkjCXz38gN38gZscgbIG1crZF14EeYqyDnWKyLnunk5XnxdfXMG508HeCrADe/ZiWRYOabTE5s9dzJ5Kc+Tda5tRUhL38AiQN/O9ezo8xyNATodV8q7Rq4BXAa8CXgXGK+ARIF4veBXwKuBVwKvAaVUBjwA5rZbrFLhYAERyMZTHsXb1Sjzmn2Ia+NCYBQ//DJKHPHClFBox2FCBQAP6DKFw6AYg68JvPxWwKctN2svb//DBI7wXllg9AJx9Lt7cgdyJSTHO1kmqktiYJDz8p9nnbrvVyktPMLHdiu1MHkG0B7CjOs7k9yGmfRtdkG1nV5vNXzyXKeEGBwxFkkFx5513O3Dfzw8AfsR3fa9ncLz5ko7bWukVAlY14R5LJoV+iRh5swqQcQJExIWm6AUCy0asvKyUafOD2KhUEuq82k1aL116pp177rnYYR0A7ExwodGyuRIBM336dKcIUe5HEJPB8rkfBQhWZsqnP/MpSIoGd52ysBKImjoh3Y6eKLVgt0bDgPZRTEOLUIjCQucxCJYYAEXeR3ZIfLbjipQLEDxsz694hM9R1kYJ3EC/U8I0tXQS8k4+S1gMwHKIXXnFtdbTBQh62VW8UoHOkCnkSQQEqzYDrDMkEe9fBlkhxc4J7qEL4G9gsAfboxasiZps06btBL13kgsQ7jJIglFwBABWF80opEc6nSpAwfJDQ4GohQZsgPsbBiAPxfqnj79fdtaZKF0Iwsb+qqKqwoHfx0WOJKQALMcwyd7ggpFF2E3MysRSrM+9fx1WWKMQYwKXXYA9lmq6xy4IEP2un0mBIFscWefkMPWv7JkphFiHAqCKoBJRNUBYcebELMudPNUmTyly4KbUPqerAkS9/teCNGffhaWPHrIiE1HZzZppXwazDgkQDX2sSytE4Yis46jLKOC4SKNde3ZCoA7Y4jMWQUjVWxnB5sOQDts2b7OpBYXORk+h8soxGUSxsHXHVoulP89ElXCQQPNg9nQQIHApGR3ZEADxiXEWRm8r7LyPXk4A1NaaLeD52yEDRToo1F59Hgt51cPeEPHUj+JK5GE/tnJtANg1hN1PRdG1af0GK5iU77I55i1cYLv37bXCacVWgXqolp/lsu4xXE9FWbnlFxeSA7KWvRUAMVLMnjxOv4bZ0vMIRN+63S6+4krz57lHDh+xLds228UoBZQVorpU8X4tnH/TZ86wlWtWkfXztAtdT4LUi4uPsV3bdxD+Hgu4jsUf2SV33X034dtftkSuOQeSby0h5VJ7FJN9MpfMkgmpaYRxz6PfUOhxL1koYfbu2WpPPvZDy8lLsbqmSojGQIuOTbJnn11r/sPRdv65l9gZi86EkDhgZ5x9FlZfEzhfy+2Lt3/JvvSlO3jfuZzRLZBSj1LbbhQYk+zZpyF42FPVkEPF3H9oOPZSlZAvS5eg1IpylmLf/94PsKm6mn2SYLff/gUIkMUu+yeSrI5gyM7du3dSg3anzEhJjoSgaKOhgqx4+jzUNIUotKZiJ5XL/kJRODTqMoLqq+uwjaqybTvWk7ORAaHWSgj5Hs43rmtypqVlcAYF9jlVYVtrAyrFeq4zg1/pKDfqITvn2qGDx53644knnuH7Jd1qqhpd3kcy+TQhIeGcv5UQ2jlYTQVwvaUuTyQxIdm62gecOknWeGvpKT1/CkRYJMH10QTDh7PGypsRCZ5PD9eiBinCFi8SYlnnex+E31rW+Pzl50IKB9oW8kIWopQRKToM8dVEdszGTeutgjqGhwVx1oxCRO22KM7VacVz7D1XXEOPRXJ+ki81TrI7xEFUnr7NPALkzX+Ln9rP9AiQU3t9vKvzKuBVwKuAV4G/rIBHgHgd4VXAq4BXAa8Cp1UFPALktFquU+Ji+yAoNKHaS8j5V+/8kh3DBkvkg4DSIVQNDpIBkB8k+2NCCuG+3U2A2V0AXhOwjcoF1AKkq26CwDgGiAc4HBTtArSVFyHwfZjMBzBllz+RmzvZPvqv/0YwriaMCS8GAFJuhmyF9PcaiD0MERLOJO0f/vA4PvxVVttY6zIvDgM8BgaGYMuyDHBeIBIe6thpKdj5tXiRN1HR8bDw8aeK7NBDCgARDFKCaNL4zRIgEn3oLcZVJV1dHc4f/iAkh5QajY0NtmD+fIiBYQK903xZI7wocCxMffzPmrgOYKJ4kCwWEUo9AG0Kia6rr2VS+kuOKOjoaHNTyALxi1EmHKQmQcqlGB7Acz/SB+4D5N/x5a8SXn42d4W1Fu+rLBct6CjkybFjewlF3oEt1fMAsOGQW318FlkKKCoqywU0TsSeLBGP/FuYBF+KoEVqICyfuLZOFAG1XE93dyuAY5Xt3rnTtm/eit1ZI4qVBRYcGmw1rFl1bY1TDaWRJaKp8rKKMibAQwAMRwEZo1ECpDgi5cjREoDoepuYnedyIjSNHyzVETU4Cnl0zTVX2svYs0VHY08F+eYHoK6Q8vLyWgK1ZwNGn4BIwWoNZcjsOdP4uxHbS4ZEwGgUCqIhy6T+DQ0NzvpKpIdqIVsrkV8iQAT2n3XWWdzrdc4KTRP3cag+hni+LLBkj9SKyubwsTLskAjBJmD7guXLAWdlWXZ6KkBOJkD8XLYNCi/6wmUvjwWRiIgaheBSH0rJI+WCCMJkckBio6MhQ+PsxRdecIBxChkYGzZvsBmoIrIy01AQdZHTE2HbNm2GFGmwGYD6pagx2qj1TDJBFHR/5MAB8icWYrUWbvt27bHJRUW2FkWJCEGXqUGWxnrA6QwIgu2bt7gMkiXYTxWT9SG1RUtLM+HlIWSVBNrKlSsJas9A/THVKlBUyDarjODsciyw5s+eayH0UyM9ILB6ELqki3tr5566+V37PDVpAr8HW0NzI4B5LudgD3vTl8kTA0m5a/9BS0W9UTR7nv34F/fZTR/6oCN64lE8hHGfgygCUidm2G/IjzjrvHNsxZ9foE8DsGkqceROcWGRVaDoGKaeIvJUz9tuu82+8tU7LTE1mbNwpj39+B9dxsossk4aGhrtg2RQFBZOsyf/8ATKmvnkmqCK2L3Ndmx+kn3YY83tWM9hnSeiedv2w9baNGTXvvf9hInfYt//9rctGOXDrV+43eU1Kdi8lwDxa7Ddypw40fbt3GGP/u63VjR1ChkW2faDH3zfnePHTxy1s885w6n1ClDBNDbVoUJZBoFyuy2Ye6YtWHyG3f75z9sUXieyNozcIZEZ27dDcnZ3QmBlQ5KI/O5CRVNkSSkT7fzzLiHrZaXNx7aQ3eIULgL9n33yT+Tt5JDls8V27MAiijD11AlxkBZHODMhhs+YBeFbzXqn8fxu7LYSUHft5LNnQIQ2WXZ2ga1ZvZ57mOYsGU8cq+ZcjcJuagc5Nt3sa9U6yanuRFokJSW6e0pKSkXtGGYvE2qfAbE5ANm6/IILOSt01kZhv0jvYu02kX1eRK/1Epb+0ouv2AXko+h7UDZsa+k3kVoz5s7ELrDJDjEwsGDJYt6rF7u1fbYTUrCjs92i6e3o6DDbuX2r9XT2WtbEqfZvn7yVMzIC0puzLjbBfRe4/ehCunwGdR4B8ia+xE+Tp3gEyGmyUN5lehXwKuBVwKuAq4BHgHiN4FXAq4BXAa8Cp1UFPALk1FougaQC0t0UPn8eVx2MKwz0s/HwbWet8zY/XG4B16LpVmVL+AK4gaZcQPigrSLc9ic//qHLsBiAlHB2R4JlsJHxF/hM9kJ0bBCAYyKZCYF4mSfY8SPlECBM/Y6EWFNDOyG8MUzya5Kc5wJcd3Q2EyzLc5MSyPB4r1184bsBvGJgDQJ5X4gAgUACtxW6zDW4IHHqsmblK7Z2/WrmYgeZplVA8nxIhYMO1Lvnnv8AZI3nH2pMFZOfHYi1kxucfRMP1WC8DuMkx/h/j6/H+H+/ibd7jfgYf+1mfPK3bNnifO1TADiTsLMSYC7rL9/DB0H7eoIMj7HgXP3Zdz34x3NTgYCnUnt0M639hdtvRZFA2DdEgyxYBlCYFJBJUVFVy0Rzm8sAkf2OrruDiflr33eDffxjWFdhgaXJZP18CLsbKUWaao/aps0v8loyRAjmDYK0KIFICA4OQ+AzailJWfj195Mj8nlCg4tdgLGsXkT0tEPACNRubiWrA/BYYHc5KhS1rnJhVmNj1k/wi0KAgwCVW1ramcBGTdHSxHR5CL00CLEAQQbpJpuYMELQ09IAObGG6cImKQbyIYjr3bdnN4RIq11y0fkAiJsAJ0Ow6om1khMVgK/zbMf2fYCs07AHanfg5jaeIxD16msut+efX4GrVzgg9yCKmhhHgKQxDa/1aSJnhGL4lmEs90L7LoW8mYyMTAd+F5FRcBlB1ulYH42iShmFPIIucVZKfjzXB1r6ekjh9OOP08UCy51JYuxc8LpCZ8SMsTKQZ8pMkM2a6iYVTgTT8AP8XNZf2pMiDTpQLJVj3VYMaSGboHrW4NjRYwDgGVi5VdiRg3t5fo/lTEyzc85bZk9hOdXCe6bnTAXkzrRZ2CttXbMWcLvYWpnsb0MpVAFQLbsqfW5efr5TN3USbF16+KhloFBogiRbu3qVs2mS2kJE5THA9xSm952FFBkzQShH0glpnwk438TUfj8EYijWfnVYZ3UCSAeGhkFUpNsBgrzTALiryeI5eAiSAnY2mT0axv0WogA6ga2VcnVEWtbSO41t7TZ11hzbhlXfQcLVr7r+ejJp2DdYOBWhkGgmayKRTJDb7/iSZaNkq6ypduSI/ldkA58dhcVbFRkT4aHhjvQU0XortngP/+bXTkmk61+7crVlsA8Kya7YgVpE2R3KRrnzjq/avT//OWqMGN7jmD34wF3u7G1oqWXfkp00GECuxh72dqh97SvfsunFM8nV+D33Vo092WchiELJWdlpJZAxAahwLnv3u2yIHI0tWza5QPOwEH8LDQuxlzj3dYZk54iwrYe01Hv32UUXXehs+GoguK+79iae97LVYm82D5VKAPUSAVIBOdVDSLhyUzKwQmxn3xZNnY4CjNweFCoNDa0o+focuZCdlcuf211weBKZPoEQovFxEbZq7XN8pr/1kW0S4N/PPaLiCPWzC5fPo46tnBshEBuDljJhEudtsK1avckpjBqxTluPAiMoIArStZP8oxnUb48jOvpRbwWwd2XvFoU6TudsP/s5Iiza1Xz7jp2O/KjAjutSwtnLUMvM5r6yUQ510eP1hLkfPXKMvI+DLjNkwfyFzjJvBefLtJnTyL3Jsc0b11tmbjpZRXH255detJIjhyycvtDzRCiWnjiGhRcKx5zJ9uEPfc5ZEQbQk46YlluicqtcDrrv/2QN58/feY93RgU8AuSdsY7eXXgV8CrgVeCfpQIeAfLPstLefXoV8CrgVeAdUgGPADnVFlJAqQ/01u8CuH0kiO+/Bcq8DoS/SQT//3CLJwP742SMJvUFboLFAXZ229e/9hUsmva5wNdmQMhggDYRIIra8AfAzslNA5ALA5QOdmBpXU2zdXdg+9Trj2XQiOXmMz1c1+ymXAW4+2F9Ex0dSlBtBCDSErvlw58AkEqAXPHdr+//C4SVDY8AWQG0gO2EGe/HX/7I8cP40u8GEAt24HlFeY0LQn/Pe1CBELIdAnD/P1GA/B/K94YvHSdUBGxKRRAOqB/NlHxCAgSNu0dB477A9jejKvEFtIsM8ZEKQ6ghvv+D72Krss4B1CJAQsOCsZ+JoE5BkE71jgBSBoissWR3de01N9gN17/fESCDKEb0uYGAgT2dLbZ7+ypscl7FwsaPqXdyFQAF2zp6XRaH8hmSEjOZzD5uX/7St1nraVxLkHtP5ZzIAkqWLlqr4wDFG9e9CsALccJn+EPYdDHdX4bl1zGm70dd3kmLy+AI4XoVAl9y+Pys//gAACAASURBVIADSjOZmJc/fxeT41KsKF8mFNsaZaGUYUc0dUq+VaGiOeesxdgpraevOsjiKLbymjZeFwPgXm4zpksBcgwbtkzeuxMAtBSFUSb3EW77d2HRg9VaHaoFgZ+d7R1uTXpRi4i40UPE25jgwal+Egi8lgqluaHJZbDkoCTQ9H4W0/eh4dGWBImSiU2TgPoQwqvd/hnLnpHV2+lCgLjd5shYkbO+lh7GxiqAyfxR+k32Vvr7JuzFZMemgG/1jyOKIDx03+GojRRorpyW+GTl0bAu7M9oeoFEEetpb8RK6Sjg9CoC5RdZIoBz6ZEG6hztiDrZttWjEuoBFJcVUpjWn3Omgc/MJUy6EtunTuyiksjOiSe7IZTejYcEkJVcdnaWU1H4A+hrrwyQcROLjdkOMjfyUBXIYisB9c7Lzz9vc7Hp6gCQH6ZfK/k8fyb4j6JGiWZvFpE3Uo0NlnoolJ+nYPHU19YBmVtFBk40mR3ZFsJe7urFEgyVWxe9n8bPmiAYI3h9gnJRIDqOl5da0awZdu8vH7BBSFzZKYlc0QHfhl1YPO/bQTaF8md8ijc/gPY5th0lRmZOtiNFjhLqPWP6DGffNQoRet8v7ref/fSnzo7tpvffbK+SazLQ38ZeeAr1Dfk1IX7Wy9o0NHZDTtCz9X1kpXzFzr/wYis5sN82bdnoanMDweZbNm3B4qvU5S4dP36Un13P52baN+/6qu3etdkKiwrsMARJ3uQc8paOuCyPxMR48jpasOs7B0XVXnpgQDsGC692Z22nsyyb/dFLbRobmx0BokcUxEl/Xy+kZhbnfoh9g1D2iMhY/qz79ne2YgoQr8KeSkqv+IRY24O1V2FRpq3f9LzVNxwlR2QhSisIDIi3eXOlDCO8vGeE/ZwOYRRv9fVd9EedU6B1tDXSS3QcasPIKIhULLBWr1rnyPF2MpJ0pvhh0ydLO5HxOosWLVpqrZxL/eTIKGB+3rwFdqIUYpWcj27uZ/OWrY5oJooKwiIUMm/Y7rzr65xvQbYOEm779m1284dvRikSZa+uXQXhH4y12m7WoxdeA5obslsZMiUHDjrljbbYpz7+GSuYApnjyI3xb7zXvvkc+TFOjEOxvtVfUd77/YMq4BEg/6DCex/rVcCrgFcBrwL/qwp4BMj/qmzei7wKeBXwKuBV4B9VAY8A+UdV/o0/VwC2fp2s+BAwJUDm5AwKN00OQPV2P6T40ENgpv6s6wJvc3kOwVifGAHZlQDPjz7ya0DxNqx/jrqp71689YdG+5jaznfT+EHYF2kSXBP+vd2D/DLyIgDBUWSMkBFSzARwSclR7p3cj+BRN82bmZlh/377VwFRJ+KPHzcWtvya685JxBA1A1CXQoVYcaa3W+zBh+53YbtZ2Zkuo+PA/sOQIEvt/e+/BdAeKy2B2v+gf7WN11Fh6ppMl82NHvq51nmc9BhXAv13azyERVMgIJqPJBMwNuxyML7z3W86Oy3lHIQAFrdj9ZIDWFwL4TAy6rMrEo4WSfbA1e+91m684WZnDzM8FiDu1DiNNfb9e75IpkActi91ePcTyB4WQa5DlyNPJiQnMjWO/35QPEHR78eWJ9cXMi+sX4HTWG0NDvXbvr37nQ9+FDY4Mwkzn8zku8iySsDjI2R0HIYI2gVwGs7fiyQbAYAeRtWSyQT+7Nmz6D9/OwBQq2lwZW2EYmek2eew8EgHlCYBLjdwrfPn0EcHdwFY1mFLM9HqGnuYTDfr7hLImu5qfYweXbZsmb2y8iX6bchmYim0dw/qgJQMl18hYDyYqWtNZYvg0UPg6giAttZE0+DKALn+hhsBgQsgA1A6kOfg6onaSHskFEA9MDjUraePuXy92eAGXdbN6UKA+HpKVzu+ZXyKGJEfw7KBg8RqRbGTmpKOlVKE9dPXo8pEYfL/eWyqtDZ5hFPLXki5GxOxElJAvWx8/sx0/MJF82zu4nm2ff1a9m4TllYpjtzYum6frQKcVu5GESSB7MnyyGjYtWO7s4iSrZJyM9Zt2ExI9AKLREG08sWXLALrqgRIkBqUFUsWLWJS/7jtg3yRLV8Wtksito4B3DtlDufGYpQbcQRuN9TVWOVxgH/OtYgo+hDSpApFRzn3kcpnRxP+3QAQ3tTU4nJzpGSKAOSOx6JtBELIp8WC0CgqtjpyZsog5yZOzrdgyJ8wLMB0Lh5CRdHB4Xfvg7+0b377m7Z11w47H9VEpezhCFb3ozlkTdfX1eNUNJmojKqrq10Nu1B2pUEENkN6qH7KRdnDa+I43+766tfsIwSZf/eeexxxueK55+j5RgiSA6ggorHz8kPFkmXbth2CdK1HvZJIAPrVdvW1N9LX/fbMU0/Yxs2b7LzzzscqbxoES4n7WWFRPqqNg5CJhXbFle8iIP2XBLkfZv9OdkoJfS9s3boNUmCuU3ekQvpN5p6fefo5FzzvLAI5L/wgn8JZK/WSLOyCUdeorWRlGBEeYV1YPv34p7/gHPe3rdt2Wi+ZGrLFKygocCRESnwiCq4COJUA27VlnT3y2L1WWJwMCfKcfeADV2J3WGKzZs6xKZOzrPLEYQjIJHvm+XUQbSO8lx+ZUI121RWX2MSMZPMfIduH6+rqHbZdO/ez9w9BikfYrFnz+fMBd115k/Kc2iyU61yGNaBUeQcOHrK1aze4Xt65ax/2VlG2mXufhpXbh2/5MGdinW0n+yUeG7QP3/KvTq2nddiI6uOe73/HmuprrK6hlut6xuWhBEIA+qysDBXKLvND5RIFWXv5ZVfYonmLsAyL1zfva19441Z0vp34+sNHlXuPd0IFPALknbCK3j14FfAq4FXgn6cC3r8//nnW2rtTrwJeBbwKvCMq4BEgp9oy+iY7ndXUmN2VA+oc4eH7XQ8fSP72T37q88azKvS5Cu6W3EJ+9yMA1D0E2L7052eZ+t1tVTWVgEo9AEFNAFyBWH0kQV7EAeQNAWwSktwC4N/dz3R9H/Y5snNCZUBWBDCqm4DNmpjLZO1RbE06mJ4dwV9/khXkz3AKkIS4FJ8Nz0kPn63QGPoD2C6QeUTB4n7D2JSc4PlDdu8vfuoCm6PIiqirbXae6pNy8x1I7+9Ig7//Q6C7LKJEXLiciZNsz8bVPYK0/up2/9ML1a27tQGQDiTQuw/LGr32G9+6i+njLU5JMQTIOQS4mIKlUAPAoh/5KQL0BfLLqimFXIMf/einlkTor88CawSFTrc99qv7IBt6yew4BvjYa31kZ/QyvA2fAMDabrlZqXxypF140TUWG58LUJjt8j+kyukmQLmqqpSJ+nasquIguA5hAbOOa8TqBysaf0axhwAJK6prsUmLc4RIEEHNQ47MkoXUMCRGBvfDRD3KD9l7SZ0xSt91QThERsbYIK/vYGo6F1CylTDhUCbd+8gbCQ9lqhrlQH19P3ZKHTw3jInqPADZHnrsBAHwcS7wXRPqCitWrkp7WyfkzAynypG1VSRAdDeKg3HCSh406lMRaloz5RMkQqhMyp5ElkE8wc1ZAKyZTKknsK6oYNgnak/ZXmltnGXduIRC6+UoHO3iU/t/Pji7OTUU9zzMGgzTN31M7atmIcjAhsjqCKGP+gCxpf5og+gUuSebsHZ+l9+ZLKtEfmjt/f26rZvp91GIo9j4VBdcXlVV7QDnEHIqYgk2X/vKShuAsJtCmHQorxfYfgJ7IPWCgqqzcrIhwpqsmtdFRSRgU0R+AkC6LLJGuJ7j9JpsqerJn1HmjZRlrAD9y/Vz3cp36GONpxUVWjV2U5OxWopEpXMMi6tmMmkmY1dUClHYA9FbSZZONMqVAEiZQ1hsNaBgyAEg170OoiaRm55s5WZAHBwjS6STHosGMG/v6bMJKIBA0W2A/d7HdU2fNct+87tH7JOf/pQ9+vhjKD/qIECWW8nRIyhLUIOhSAjjczqx0dLZm8cZWMdzegDsgyF4Zs6Zg23cGhdyngmht3vXTl9eEFk0CoFfDoGxFzu4DEg6TgLI6c2QAezQmEgC2iPJVmm0Q4fY/8NRdsXl7yU8PZ0A88WQKs321DNPuU48c+kZrl+7CRo/duwQey4EVVivI6fNvxc7sxPunC05dMQRJiKuuzr7XM/LTi9rYjZ76LjbNzr31eUi62XzJVVLO+qqNPZ1B+opeSaODPnZxRdfCglahhoixM465zxIKILtDx10WTJBSCuUL9NBtk5NTS17dAp2XlyPf60tv2gO50IrBPchlyMSQnB6CBZ8P7/vt1aNyqW3XzlC4ZBWKIU4q1KSoyw9JRKyvtNmzJuFYrCEsyoYEk+Eq5+Vnajk91GWDEs8zhiRvNOLZ/A77xMQzHprGCHYUtMmQqhOxFawkP6DbKPPHn3sYc6GOM7UKLvlln9x35X33PNtwubPs5mzZ9iGDa9aaflx+qqUwHryQLBZ0xqveXWdRaJ0am1ssw++/1/s3LPOp2KBTgVz8tHwOg05rv3wnfv6Fju1T5C//3fs6fqJHgFyuq6cd91eBbwKeBX456yA9++Pf8519+7aq4BXAa8Cp20FPALk1Fo6n82MplZ7XRaBrFsEumpqWQG8mtZ3wD/AkfzK//Lx1v8z5OSsC8EuVVXY0AC2peKlHwrIvOqVF/Cc/39M+Yby8y5UHwDnTEPn5edYTkECwFIXliTdAM2yCmrnflAE9GPXRBi5JmSDsFwS0B0YEsCUveyysqy1rQGw84jlF0yFrCgkn+JmwMW5qEh0vydN0vNfUqM46ycHNfusekDnACfbsdAKs+qaMvvu977lQNnMjFyAwSynAglHOTBuM/X37gDdr+8+sIgC2JVyxReMTti5Asi5IZ/V2TjR9d9coSapyeJw9vAKiMcCSxVZ8cIzZAP8wilA+slYCAxE0UDfCA5WZsgAYLIIBfncxxEafP11N9n73nedI0B0XXARtuKp39lgby2g6SYA5E6m4GMtBDVORVUreRr1NmdWAQBtl33xy9/nPaMBB2McoTIEUOjn14/dWbltXr+RSekdhPxG4HF/FBVHGxZcZhH0dGV1DZZIZDag+hBREMFkdAy5Dgl45O/bt9dN/u/fv88FuSurQfujC1CdijFR30+v8TkoLcJ4b6lESg7tJXQbC7bhPsvBfghXNHI8minMIERHCMHnM1AVrLZpxbPw6y+H5Bllf0WCww4RyJ3pyA/VRMSHbK40hd+HzY0ycBSCrr2YmjLB7rjjK1zfPsDPaBQGpQSwH2UK/Ygb6E5HLaAQ6oLCYhQik90Ue4D8cbTmY+oPdeuQSBFZRY1Zu/2Xq/wXW/sv9/n4ZPj469/yU0D96jYZIDF9MUSPdkBWhTHBHgIwLEspnROtTWR9QCZoQn5cwaZ+TiSrohUbpI1kL0h4NThYwVqEQh6lQXAVMP2+3ybnT7MJ2CD1QBr486RAvV/ZMXv80d/S135WVDTVqXeKpheRR7MZZddEZysmS6WW+nabwJr0AGp38DnKEAlHBZKE7dT82TOxSapzqp4YLMsG2WjqbanL5kEmiDQ4cvCAnbFgkfmzxv2QIn59PQDufQDodXaMLKE4VA21APEJEybYCezW+iEu9Xswnz+5AOINIqYHMDs1KZkgc2U6RNkwezocFVA5KhA/yJmzL7rEHv/jH1BB0KeQRrd+4fN23wP30//VPmstAPQGVAqBwyJGIVVEjPI5Un70sk915tfzfVA0vZjMkBpLSEl2JEQz5MyShYtcwPylBG930PDlZWX2hz8+YY//9gEUFqUA7Y1uX23buZdljOR7pd+S4nPs05DBv374N3bLv3wIZUwWyoxqlBtPuf02F4C+YEouqiZyetb82ZHJ0bzHsnPm0GbD9qdnnrOJWZPs+LEySOpC27iBYPOOHkeCJKDWEKGl9zx0CCKKcy2DvVXPtYoEnD9/gdvrrxAO7j8iGz5lnQRD6uTb1791jw32DTk14RrygWKwjTofkkXZQYN8P5Rg/fXH3z9i9U1YcE2JtCVnTuZzEuzhhx+zwinTLCdtkq18YYM1tQxiracclwTOCBEaIaiV9B0QaxkTorAii7Ij9FdfL+R8Rz+Ep+ytUCb2cBZiQSYrQJHDwZwt6q3ExGRI3ksgijpQLvaQedRle3YfQNFzlHM1iJDzWEvPTnXEz0UXXWwXYi328ksvkRuyw75651ftlVUv2ktkfig8fhAiKT0rHSKt0dasXevOnzbyT752x91WkDeNPh4g2yaeM8N3XkgxNv5Q/pb7nnP/3zcQ4BEgf+9v8Lfv8zwC5O2rrffOXgW8CngV8Crw1lfgLf/fHG/9JXrv6FXAq4BXAa8CXgVer4BHgJxa3eAjHIA5ALd6AH16mCbu7+8BNGaSWqAgAFdaWipg0STnVS4rnXEwXSC4b3L+pJwQgEtNogocFuGgyXWfXZJedpKZhlCWk5EW9/f6SF++hqyM9OvRRx6zV1/ZbldcdbGVVu9ncnkXaosKQCam3IdQVfB5U6bmABiRsxEI+QGB097WB8g0aDUVTQByTAPLIok3l62Qpp1HAEndsCtAmUiO9MwJTEbX+IBKpolDCaFdfu7F9q5LrnB+94FM4I7dgPvNWXIpc0K55iIO3DVLYSL7ImB7lAo78c9/8smnAJvCbfnyC+2MM5YBuuGND4k0rrT5e3WCb419zkiuzGM5L77ffVjzXyp9/psr4zXKX3n9ffQmw4CFB+2nP/uRHTl6CGC5k9qEOsBvAiHRdYC7wQCxsluzUWkQ/Ozee3+BZRkkwwjZLJBUwUF9AN1l9sQff0l4MKHTgz2WmJRiHYDUlZW1NmPmdLJb6pjcT7GPffzLgIzJ9Igv8Fu2aHt2bQPMZBqfIOg8prMnEDitrICY2Cgm17c7cHDnnl0OxPYXQcCNF8wscH2xB0VROoBzPgHXa9eutnwm7uX/r3tsqG8ErPZ32S7JqWlu/VPZE20oTsrKD0NkJBF8XepsqtpbAqy2ph6lQYR1dDa7MOZdO/dwrVFMqudADPU7ZcEwbzKjaK4jXvZjlyRSSMC+rkW9KuWI/P2dkoD9pADqZEDR9990E0RRCOA9VmsxcfR7j8tIkcVaECB8EIoc2XSVknGidc3mmvSHXvaFwM8cMijCUC5UYYGUnpbhVBNhAOvjPN/4Xh5X9+gvfH3j2DH3+2siKP6gLfxGurC/pUycNuXNtbxryrGnjsmNRlBS9KFKcPkzsD4KRNf71XAWNALsSgEiS6QpU6YS1D3VrVstwH0X59iE9BgspkIAmzusBlB/4bwl1tXSx36EIGNNy7CWysvNBpAvI9tlMuqGHnIpNpHvEUdvDnGG9KMIiyUcmgwZCIs2FGVVBFMrED0W8iEuOgZrtiT6o8xOkCGRy3t1KTuE6ftwej4WiyJlUIhQyM3JtvmzZhJejyUShF53WzOAMmoN1B0JcWTc8HkvrXnVll36LivD+mrTnn1YWoVZKRkZifHRqH8IASdTR8+X+koVzaVX+/qxCwTkF/HXR98ULTvHtm7f7uqVlzfZrVknPbB3/wH6Ot7Zc3WiiAhCPTU6OujOXT1XVlPlkC2x3LtUN7J760ANlcF1N3L96sF2lBFDEHVSfciK7KP/8hFbsGCevfLnZyACDrD3m9lf/ihm2tiXyloaQSGVbMvOOAfbp7n20MMP2kWXvRs1x7lWDeHz7W/ebfPnzYQ0ruPzUFHw+qmFuagvyiBvxIMNOZIgFtVTNeHxZaU1kH652NyVWDREagZ9fPTIXrJMYrHvaoBQjMGGboBz6Ah2ZwuxQMvl/Gkmp2QDz4+l/6MhRRbZ+6653gWO15HrshUrKVlxNTc3sI4VVo+d2YQJSZCO21lz1glS9pprl0PsjEKiJdthrMUS4xLJJjlhu7aXsd96bcacQkvLibSdu/dZfXU/xAXqjcBhm47qp3h6jk3MieG7JIJrrbI1q7dAZPU6G7cILLsqIfKC2b859E4RZ2Ia+/vZ516EnPJD7XjI5kOYzZkzDxuuYr67Au3555+zo2QclaBaWXrmUpszd7atW/8q9n+DZLLcZL9D7TMxa6IdRmE0Z8Z0q+fc3Llnj7MM6yRP6bxzltO7CeSNnOnOEwWf+9FPevzl1/IY0e/75njt/3sAxJs7yk71Z3kEyKm+Qt71eRXwKuBVwKvAyRXw/v3h9YNXAa8CXgW8CpxWFfAIkFNsucbHuR3QqF++UGs/wlK7O9ucfU8LINcuwJPEpFTngx9C8G0YthuZGRMB/gNknuRIEJEBg4OoK/jZOIApgkLh2y4DY2ya1FeBNyBA9AxZb2FHNTTUY90Alj/6wQ+tZE8Zgb4RWLv0WHVjGeAWuRtY+ttwEBP7eQBe/hALZICMdAO+DRC63Qm4BAnSNsBkM37wjqBRrkIfipYwgD2IkLAg6+G/sYp3NkgzACVPEBYsNcnkKQVYw0TaRedezmTyPAcOCWwNFGvifh8HhcfiFv7CFF02WQo+7nO5EvKKF+g/Y/os6gP54gLEfRknf28i5K3rvPGmef2foVJMNDbV2dfuugMguQobqEZn8aL8E02VSxGjh4gW2bzo/pcsWWK33XYbAGAcICf91lNlWzY/Z3t3r+Pvhxwp10/AbxcESDf2WIXYvzQ1dgHi5dt1130UgiCOXtAkdbttWLcGgLwb+5hpll803WVw7EcxsZP8hh07twOAo0ZhbasqK9y6SPGkqegelBot2PGkQX7Ek7lQARCp9cvPBwgG0FbfDNPT0eGEFmNZFUnf++yBAlGkNFhicqRNzE6GXNmIJc5Uq6kcxvqsHoIiAaC8ien0ZIiJMDfpnZSEQqm/nftsI3NB/vvkA9BLpeyxJKb5KwGDZYMlG59oLNQE4gYRzq7Q+kF6Ni011ULoQZFyI5BGYWQC5E/BhgcAdQjy5JprrrJSLJF6IIEE4Erp8+4rr4B3REGBvY6m45NRv4RhoaPPSsIiSgHt2qMKhJfqRGzHAOSC1DKvkyJj5IVs6Bz74SNDfGSo7/HX1MZf/g+UceLzzREg4xZ4up4mFBbN2AmpJqHK2kCVEcW1jYwRI+6aIS6VnRAJaD8MGVRODbYB/qteUoeUl1dabUMFdmyofWLDLDElDbu0QTi7YM6xGIsOQbmFGqGhBWIBOze9RzFnwA4yKnImTiQc/bAlQ4ZJCaRbjgA4TsvIdqTL2tVrAKbnOHu3DOzIYhWE/soqR0YlhgeS8XHU2iGp5i48w9WuDGKqHxu/3LRk27z2FQLROUuxTOqHwEiegJ0RWSCEuZCLE2IIBaykotL2VxyzHuyl5s4stipInmIA9RgyRw6SUZOUlGhtWK5lYo8ke7VDBw+boTypwwJKyhllhyRij9VCYLuUA8rAUUaGzlkpggbpy6BgnY86w0cg8XJdn+g+tA4DZNJIBZCeM5FztcmpE2ohIVIgJqurIEpYi7u+9hX2YiB1LiHgGzVMRCDB4iFWVlYBuB6DKqvLPvXJL9lvf/u43UToeQCE8m8gts/BqmkuwP0IGRkvrXgaNctObAurWbMJKBv22DVXX4m1YZBTdDxHtots55oIa582bTZkzoBVVNZDJlaRYRLDuT5Mjo6PSO0ja6MbEitlQjKlSMCi6yB7DGsy1GLdKARjIR2Tk9KcpdS2rTshJvkOoU6HUVUlJSdA2E6AHIhGjdVlLe0nOKwVEF/L9x+9gkKkaGoBZIXq18X3UC+E7QbWsdg+8vGrbSTouLPf2rmlgZ+vcd+dCjy/cPkiyAvI2JgUe+aZVyDmyKTqRlHT0IItI0QWa5GYQLD95ElcO+QS/TVt+hyURPtYQ/oiMpqe3mGd5LK0o1YJpL9MShPOhy/d8UWI2OP20soX3TmXhiKstLTcEWKlKESy0jNs9csr2et8XzPEUFQ43ZJZx/ddfQPfbcFcL8Q0a6/ne95Wb9235OnwTh4BcjqskneNXgW8CngV8CowXgGPAPF6wauAVwGvAl4FTqsKeATIKbZcr/nZjP8BcydnQTOeCWIAW6X22OO/A0je6Sar5U+uYOEYvPSXMWlchG++gmU1iR8gRmFsatypOcZCVceDtv/i7v/aS0cAOSqRYSxZRIIcO15iL7zwnB2HRGgj1wG0xpqZPh5G0SFwLiklFmuscMA6bFyGu/Dfb7H+vlGrqeJ3rIaGCKMFQ+Y6mQiGhJHffyg2OudfcBFA+ybA4zxbt3EDwFaiDWBhFA9APWPWDCxY1lheTh4+/VMIwj5on7/tdoDGFF8IPJ8tDkMB1C5rehzTfe1fZD7n9D4mvEMhfZQv0QV42woBEBkR68BIPcbJjzesyynWIn97OX8LaGutB4f67BvfuIvw3r3UOQilTjWkA7ZjBFTL3klh4wLlBVrLXk1g9p133gmgOwNSyd/27FljNdV7ASK3s36dTE8z/g1pVCXbKqbWJ0zIgNCKsTOXXQZAWMT7RjkrMj8UAbU1FUxTpzh5TkNtg935ta+6z7kSAmDe/LlMTD+LFdVKiJhWp06SuuM4ORHRqFPmzZvvVBg1gOCyfsuaiH1OXS291uxTSNAzlUzgS5ERTp+LwKlVrknAKIRCDNZpmRCEWyBNCu3gbibesavJzgVkh5jphKlLSU5z1x6C7Vp1bSmh5hMIz94IOTKBGsQD4pbyOWRTAFwfB7yfABlTVlrhAMlBpvPDATlnz5zF9H2iXXPle52l1oUXXsJr0gFhAxwhsxuip66u2i66+GLA2g7UCQRR8/rDTIhPJ9S9BpLFWX6hGhEB0qlME9QLQayHMioCuac9u3YBjha6uomwVDi9QHTd7zjF4UftfHtatji+pv+vyQ/X7WMt9OYIEJFk2h/a4+qX8dcrBF3qLakPRGbpeQq9Vn6KbJjK+CXyNTc312aSfRHMa2Xn1NrSaKtWr7BZs6cAfkewLhBqqDhGhoIhxGodIXrpey4nVyTC6lHGbFm/3s4/52xrgCzIyky3ToLIW5obrY6/6+IcCseSbQBSrB5VUyl2ZB1tHTwvC+A+16lQZkDCUWp0QgAAIABJREFUbdq02ebMng7Jt8i6ZSkFyKwMikGItwnJ8VZ5ZL91owDp4H2723sJz+60ziFIngj2RSxh1L3+tm/nIYthzfPmFNn6A9ucRWEGwH1yciKEcDzqg0P0Ya07mzh57TiZFpmcy8PcxxGUe4mys4Lk1dT/jt27WWNIaEhqxSoFo4STAq6/CxKYfB7tR9UyAsssKeF0LrkMGT105kdgP0b/yxaqBRIiEpVRAK+L4flf/dqdqC+i7Oc//yHnofJY6rmOCRAphIMHx3Ied6ISudUGUFG9/Oc/24f+lcBu3vYnP/4xxHAxVnNT2VeB9NEAe38HxM427jESZU8d53evzZk3z6kQ+8l22rFzF+dqlG3YtNWuvOo61hy7PMLCw0IHUcjEOtWZCI1d5JIsPetMsjr2Q9rPRp1WhX3iBnf/bRD7c2YvYF9mYBdXBGEyCDERx/uU2Ac++H6eW8J9xVkqhFRHV5k99vufQo6GugB1EbWLF823Pz33e5s2Y5JTqP3q4RUW7JdjN99ylUXFd7JfwlDWZNiXvnwPtWh2GR3z506F4NkIeTMPdWCJC0rXd9TIEDk/qIRmTy+kF0ttCvvvnPMutvUbNhNUX0f+jGoTQ6bHXAuB5IuD0JFl2G8e+Y0lon7JnJhuV0EUff2bX8MmsBzFywL3/aQvJg0niLTat2MnZ00CNQqH4Mqz666/ydmJDUC0hGGpNwKJLEWQy93xkIVT/tv3rbxAjwB5K6vpvZdXAa8CXgW8CrzdFfD+mfJ2V9h7f68CXgW8CngVeEsr4BEgb2k5/+9v9jckhGgMkR8EEZ9kQ3OEcNpnVzyFRQjkAhPS3V3dbopek9c5hDJf/q7LAQAnuUDXECbehaT4Q1gMMkEswsTnHD72+FsBwet/BfkyBJAeEDiCbUmN3Xf/T+zwsR0AbomA3N1MvSdaKxOwKQTLZmSiChlt5xqGAeVaADJDmLglQJvsj5EhrKYA3MKxHhKQOh2g7cYbb2CCuNEmTZ5qMZGxAJPISADPf/f4o7Z911YHPgpQT2Vy2B9wFYMtAD+CsbNybOGCJTZ39jwHNCrM2pEh3OOIrLACT/7nmE8B4stW0c+ZqAesbWhodCoAgf4Ktdbfjf/6vy/i3/sd3pgAkXpo+46t9sMffd/1j/JbdI8CVOPj4+mdZkeGaKJbvwS6FgL4fe+73wGUbrX165+1bVv+DICZRL1qebsAJp9jIZOGXA2BbZnqn2I33PhxALs4Z28WhNWOwp5FLmhyX9kYzz/3nJ177llWhGVWS2ODrXjuT/Z7chrSIB6SsSqqqamid7vJ4QiwtKzJ2OoQiI1VWQihz408vwXiI8KFtUNkoawI5jOk9IgE7G0G/JVf/jHsZ8LCyH2AhJtI2PHuPZstf3KhHd7f4QDIhKRIJusNIqUR4DHakQhxWBxt37neLrvsEjuwtxw1SyuESyzqkzSsdvZDoBS4PlEgcmtLG3Ubsl5swJKZSnciI8idIayUYrH4mT1nLsTOEno1wzKysgE6BRb3uwyQcsgO2cRNn1bMemwns2EBdkAoESCgEpInuLyGGYSvF0yZQuZNLnk4yisYoA41hMonuiDozOxsPp8ge8iQIPav1s13IMhybMwqR8ZKIgFdm0sV8tb0ocs/GQPflbHjy7DhBOH9pVwQCSIjLoV1i6jpbG1zWTzd2EJ1kcuhn5dCbkmtJmItIY61iwqyExUHOQt6maiPZho+jzXKsG7sgLTeddz7pBx6gZ4dodfCIQjiUVmof0K4ll0oShQ83teD0owzoQsyI3dSLqB7AuuebxXYRsk+UNe2cMECyIR+27xnh/Vi4zdlajHgcqA7M4sIQ2+BXIsK9rcGAO8KsofqCXNvgUTJIDh8FOusJKyVhvF+quG+qriXSMiHnPQUa+QzK7CVogIuL6KWPaKjNAWCoxn1Rxp5QwK96yFpDqJkSoLc80MpUAVJEszze1jjsIhwrNm6CSmP5jxCyQQxo3qLoFTgu9ZZ56V+pr2rDJo+BchD9qUTgl6LummUM09uhiPc2yzslT71qU+Q0fEUasESyD0UdwGDnHMxLrOms125M9F29rJLyda4yKlLnib3Y97C+fRuCrZUqyCJ5kPqvcD3SCrkYS22eLn0Uj8Kvhb2QQN5F3EQxwSao6Q5CNmRCKHYANldiJKhmzN1HzZhQ8Pt2GKlW05WvlNHHSBnJZtgeZFbjfWtkJvtHPURBKqXWyFWVyWHjtmNN9xshUUzyTVpdSpG7cVByHfVob6ukv1ZZbt3b+M1JZzx/XbBBYvt7LMX03P+3Bdh6xRf58NPf/YwPZKBFdVCm71gEuqOXizSuuzxx560SQUQUuQfRaA4jEYVExwcBTm2k/vjOxH7sT4UJNERofRcN0oRSGIC2wuL52NFVkBfikyJgATk77m+ZNYzEoJ2rbJK+A55deUa1FCRNmvuTMiVAxDFFbZ4yWLIdvJhsOpTLsqxI8dYqxGUOrF2/vnLuYfl9Es614TykfcdgoCRLaMUQLJxfKv28FtzEnjv8nZXwCNA3u4Ke+/vVcCrgFcBrwJvZQXeov+p8VZekvdeXgW8CngV8CrgVeA/r4BHgJxi3fHXBIgsf0BHNAwqALgHWyEFoQ+hkGhtq7Vv3/NtBxDp1xQA1C1btjjbHk2tayI7BWuNf73lE25a2A+AWb8c+UHuw2uP1wgQ/eHkbAD50DONCthWVVUKANRkD/36PmvuKGXqOwxbKyaRsTEJDhrErz2FcOA6QLwWJln7mawGUGxkOrm1B8siMjqwXoqOirNpqAtmANJNJIQ4OirCBQCHhsUA9IBOc6/KqpDNyi7Ayo2b1turG9YCrE1hsvgYkBMqEzzvuwHeoqLi7cor3usmhwNQJShHQkC1gPy/fvgm2IdcHQXKxmHN00P48QATzFJBSFUgAHPc6ucU64g3cTlvPNHf1FSP9U2YPfOnJ+3BB3/p+kJgusBUTZarZ5xlEQ/9nk6GgIDXn//8R3RBh/3xjw+gdMizP7/wFBPLcQRZd2LnNMzEfZRTK7S19hOAvNiuuuoD9BUWTTwGXA4N7wdorYyRF1f82ZZfdBFkiGzQmuyTn/y4s3RTaPA3vvF1u/3fv4AKpAWgl+loyIx//eTnbMu2rUxfV7nsGREbsv8RaaNMjlRyRNqZGM/NS3Vh6eVlVdjsDAPUEnhMaHBObrpFY6u0Y8cm8iOKsZzppicC+FkIIGW4yyMJIgxeBEh0LAQKFj8BIPnR4elYarW70GMFoaeRY9DZ0e1A2NraOtQsac72aYhcmYKp+bYAwuPd73qXBSt4nUn1vXv225FjpbZz115yD2oBl891yoCVBD0/8MAD9uAv77e77r7bNm/YYLNl74YVUzakxmpyEPLYtyKf9h88aFe+5z3gsMpmGSE8fj2KpwMO+L7++utdwLiUU1PIHdDDl+cjsJR9rQlzt7/1N75cl78FT9+c4uONGk57SGug8yEAYNYRIi4/BhKI3hkm60A2XrqmGOyKUshIcYg0pBFPdvZUh7mXDpRXmZAHe1HoNLfWEGK9gLOKkPTWXvvZzx9wNmKyERqmf9Ihh5oamp39mQLq95EXM408ERGhJfv3kh0yHzXaUUe4dLF2HRANIn0jCJXW+dem4HL6ViB9BnZDWQSpd3NNyoTZg4VgDD08gIXRuy+60BqrsY/ic3du38odhhC0voXPTLGI4ACLQyl2FIB+QipnVmy0HTi6z4LCR625E1u/fhHLon+gqVFgSGHWDrGiUKO0jCw7Sk/0YGEWCkk2SL3i6Ila9kEnJGEn+y+CPTkEkTYBsqCOPkPo57MtZF1Vc+1ZKUHG831E2DZi9ZadlwnBNmS19JpUfqHYhkkBcv8v7rXvf+8e1DA1dslF55NLsdsGUeOlpaVwhldCLKHYGwrjO+GzTsmgs68BZceGDa+iZNiDYuk8zmzqs3sLZ4HUhSP05gh9vYWze4otW7rA9rOOmaiyhtx1hkC2rKDe6Sj74q2cfZuLbdeuvVucpZ540iqUExNQjKRlQpRAKEZHJVp2VrGtW7cD8mGLBXHm6BwfRc0Xi4riXPIwkpNTbcP6jRDu97pzOYz7W7x4Jn0FSZoZZiHBWsdmVEXRtmnDevvQR66xA4ewvSNz5qf/77co0xJQi3SjTltCdscLEGNpTlXR1Fxpyy88z7Zu2W6tjZ0QlEXkDR1g9YIghZMse2KG1WMZmJYcxz4ucyTP5Pw57npefGmVy/2orW9y2TMt9LLsw9og4vpFZvEdKxJp0qQc27x5A9+JRbwu2X3WJIjQvXv3O4JeyrjvfOc7WAIecMoxbVSR8bJCE/EzPARJpUPUQxXexHffO+spHgHyzlpP7268CngV8CrwTq+A90+Vd/oKe/fnVcCrgFeBd1gFPALkFFvQN7ChEhDiI0H0zwzlXTDx6y8wss9OYAX0xBN/YLp3rwPJBLoqU0EKjMhIBT8DfqVk2U033oQdzDEmWac4X/lwgEZNjjvFxNh09/AI1jDK/HAkgi9R4CjBteYn7/9627J1I6G+G6wHa5g+CI7ermEXBp2WHg6I1caUPnZHdS0WEZpqJQdq8UeXLY7C1w0AKsmWLD7TFsxb4MiGAkDNcAgQ95fYpNiorJgUhi4g15d/osnqI8cPE4i7xU0AV9com4Epaq5bYJXsr/S66669EQA91DcVr+vW9OyYXGZc8eBTOYyHw0sN4u+AW/0aJ5CkihAQffo9VK9x4ur1f4oKjPYDUR0Y7LNf/vIBe2XlS05RISJNSiGte1eXb3J6fLpcNbz5A1dbVm4MvdFuq1952pLwwvcHZA0AGO7qHiSouhJQMA/QLgAia55dceXNgKGBEBDyrhcUjFUTagVl0ygWWmqArvYGLHZ+CPmEZdbZZ0FGxNjXseoJgexStofyOBYsWkTmy6htwAatgSDtaKbiRfipEYNQg0gt0tPX4zI4wsIgNCAndkE49PUNsvYhfA6+/cmx+OnH2r79O7HlmmjV5T2O4PALGCC0vZAA9N0ul0DWWQJHV65+3llq9XYGuult7bMOpslFmsiff4h8G/Wlz4IoyIUai4iZQv+GQaLUY8s0JX8K9jsz7dJL3gX1QOg6QLbeR7UQyJ6VlWk/+N73IH8+aStfedkuuvxd9uDPfopd3TKCsXehHFkASH/QLsQuS5+zfds2Z9cmCymFsM+cO9emAvzLrmj+/HnuXsOxkWtpagRwH+Gek10+i4LcpZpBEuCsx7T+6goHpnI/ygXSwx0xLiPozXW6r498e2dcTeWaBrBfxItUFv2oz6QoUk811NdDYPj2lq5DChCdKyHUq4BQ+2CuJSiQcyZwiH1dZcGEvucXz8V+qtP1p8D67v4u6yBLo6LkMK+vdYHaIje6Oc86IDa6sN6L4P1GIAEGCQWXdVg3JEsXBGcf4HQwdUghxyWGCf0Kcjv08w7OukhszWbPnu3UQwpGb0eBlgypcWjPTssjpJoOJi9iN9caZgewxZo8JdemTCqw4weOWzL5MUNYoB2qLrGKtnJqD2AflcqkP/ktqclWDekwpbiI4PFWGhabNrI5RjijSCniWtKsHhusZEiAw6yrP/3bK+JItmY0eCr5KA317E36TdkgyilS3ofOcBEg6kHZs2nfllWUcnaG0iOoRHr6XUZGD0B9fCwWdCI3w7FE5HPiCGmvqDpqB0p2QQxMcuRDWCjAfmWb/fL+R+j3RED4vbZj22aIDj/2HCovMngCAoattq4cUoNsDizl0tKS3M/8UeeR3OR6TPtIpJKItkrOAynw1BLKI9F+3bxtNwo/MnDIBHHEa1sTKqZMehdrt92H2GMoCms7eP80cjYK7ILzL0ZpMosw8ldt86btrlcz0jNt7oK5ZFulQ6CgEOwmcL3sAPd0BIJhLYqQeuqWiGoqm/Mjhr3S5ZQ+RYUzbcf2vfbyy+shehNc+Pso155NYP30mVMtKibUtm/FYq/cp+iIjSc8/cgJvhOx04OI7UCBFImaLIM+nEs4e01tF8RJi9tfjWTgZPP9Ocp5GJ8gS7N+yKHd1KuO8y4YW7eZfBdDrqEeiifbRJZXqpHI+RrOhRhC37Ozc8lMupY1KXKkpeom1Ye+z7TOIr8cGR94kkrzzW1V71mneQU8AuQ0X0Dv8r0KeBXwKvBPVgGPAPknW3Dvdr0KeBXwKnC6V8AjQE6tFfSBk391TW/0r4tR2RB1YikT6CaCf/7znwBg1QMg1jtgU+BxICG08lIfZGpf4NdZZ53DhG2cLV16FgqKaEAoPPCx3NAkbyx2QOHhQc7DPgKFiWyy6gEyf//7xyAgNjPl2uJyJKIB2boY6x3ABika+5apUzOxAcGLfbSVn/WgEhi2Y4dJlB2Jsa4+Acnm7Izm4pkeDEnx8Y99wk30BwhgFqGjKXLsR0ZGfACa/O/HMp15T586QdZe9Q1VTGWvcgHDsnKKj0vg3uJtEWHGmqy97NJ3u+eKXBEYN058CJB9zTv/5Lrqo8eAXREgNVjuyF4mTZPrp9VjXLXjjOZ9v8buU1kS/tRTBIhqetfdd7rJZKkIdO+y/pKqQWCbHuNWWIuXTLerrz0foHIjYGkJ4C22V90KsA8DCOxmArrOFi1eiEIigMyAC2zBwvN5D2zIfHEzTo2jnIxe7GTCQhQo3WvfuvvLAIfZdtMHbmbCutpu/eynAQKz6LsY1ButWCCl24oXVuC5T3A5IGodFlLK/2ih70R+KLg9PZMcA/IAcrJzHLFWXlZJjzYDBEdYXCzh07yPejQ5JQ6wscyFYFdVtDpSsLW9zoqK81GAlJMxIHB+GCXSNO6lnP6iBn1hkIPYTwE+KkeisbF5LB+FYGqpGKirI0H8g8G2gyyIxp6DbVUEQPaxI0fdc46iLpmUV8AUeBqqpWJHps2aOZOcgHh74Zmn7f0f+hCKmOfs4ndfbveTtyBLqMNHj9m8BYt4TqKVYxO1i9yPWQD0jkRgXaTUOff881E/7HFAsnI+hvgsBa8HUpeJ2G05coEMCBFNI8rrYV/1CzTX5DxEz4ikNLwuEOJEhIX22YheLw+r/+Fj3AJLpIZC0KXsUA/J2kr9pL7S3lYuiOo1gOVRBiHQzsKJz3p17auQTf1OJTQFO6KGxhqXxwGnhDoJBQcWYHnTplgVFn/lR0qwvOuH9Op1xEgGKpA5ZK+IQGmBLDhecsRiOFuGIMXCuBZZLjVCnCVyNuzAaqwHBYCm7WXLFQthFECw9mbyF1TXmdNnYE123NIhLlrqa1EKHUFRMoew+irUSkPWTF+lJsWxtkdYwznWN4y1G6D8CVQBjV11lpgRQ74JxE1uoW3dtoUg9yTWIMxaujtQIhyCOCm05rZOpwBJTU5HMXSGrd200ZYtP88effIJCyW8u5naDaJMC+RcVH+3QiCJu4qD7GlDXaDrjCREux0bJhGQxSh/DpIh4+z8qF8yBE8de0VEoEjhEUjHJKypPvLhD6Bw4T5RK72y6nks2VII6m52dn9+Fsp9N9p3vvdziyPMOyEl2Xo6WsgFKYM03I26rpU9UYHCIwlytNmppo4ePcj3RRgERCd7s9yRMlnsQV3X5Nx8wsKTyOs44M6VClRK2rdRfP9ERcW6nJVorMt6IScmQ8LU0derV66nRyEsegMhpvohE4LsM5++FcXWNLvnnh+Q6bHULn/3FU6h5w8ZHsKZ3grhtG/PWvI/fss1cH0ZiVjGZTmbq0Hsqnq62p2N3uZNuyHE30dNR+zAPl6zr5oeSLeO7iayPJa4TBjzH0bRU4nqK9vWrFmPAscPJQ5kKxZkYfRKKERuJOdIakoiCrEO9t/ltm79BmeJd6LshDU0NWPzN2CpqMQam1ogafsYNCAvhu9MkR49BLsnkQmjM1cKnakQHXtRmSSRNzUxM8c+cMstqO0yXb1crpJ2pw5PR1CetCf/59vzf7ibvaefahXwCJBTbUW86/Eq4FXAq4BXgf+qAt4/Vbz+8CrgVcCrgFeB06oCHgFyai3XGwlA3vAKhWIyOyw/cwH8TQT4Pv3ME9h0vABICmALSBYOQaEJcgXk9gNEyvYpMTHF/R7P1OvUqUWO/Hj11VedLVR0TLgjSqIiZY0yATKk2gX9agpfZIpstwSq+geH89744GcnMCUczgR+kwPGoDrwbx9h6tUfsMzPQiLN5uCHPgBYNBOw+PprbnTXGgzo47IMmKgXSiTrExsNGrPvkXOOVCi+afNxQGiUyWtNJwu4lvWLgFwRHd1Me+t+lO0g8kKWI3qMkyACYYeZjlfQ9l8TSyOv5YL4FDa6ttMvBP0/J0BEbimTQ/ZfquVDv7ofQutRZwOm+3SA+lhw9TgZJMA9OTXCPvO5m+2Zpx4BOA5CARKD2qff9jK5PYlcDREACkGPT8ixxQuvsoioZNaE9cCCSqoHAX8j9EoQuQkDfUP2xON/cGD37LlzaMtB+9Y3v0GgcDmf8VmCkF+21atXEl6cYJdeehFWPBvISKhxap5SJt37scvSNU2DrDhRXupCtHOY+G5HLXDiWJkLNFa2TCTZJM1YC2nyOhHCpr6hxk1Qh4XEcL8dkHQh9I6m5TMIYj4KOREGWRJMSPEcVCAvWsAIRAGEm2oyjayOEyeOA+Bi9cV/V5BT0AQ4LeKhBQJoIgHbwQDuU/LyrA8FzWTsbQoKpnB/8+zen99rCxafYTu2bndT/XPmzLFQANz1a1bbe997JdZPe2zx0qX2g29/2xaheClFnTAxZ5LN5HmrXn7Z2QZFo0R66P777dzzznP1eO9732trV65iYrzAga0pvG+NgFUAcREQ/igGBEr7wSoMsldbIQvCoyLJa4lmOr+CXBRIAKbbRYAoeN0dHdoj/4v/1eIUIJCWbl/BWgSwTuN/FhEiu6du7Mj6uU799yh7T/0mkjFgjHwJYepeNld5OSIs6pz12YzC2aiBIlBYDFvZkQM8H3AdxUAIpGRvV5fVQIidQCnUD0g9mQn6MM6Ol5573uIhcqMhHhTOrbMpC1XCMGfLQUiIxQsWOlLmCCqSSjJYOiFS2qhXIkTArJnTrGDyJEjgVggPlG/0JUecUyNVoqqTsmd+0TQbgfiLiCBjBkKkEsVIdWsD6pQ2Xp8P+RXF9P9BB7wHh7BPsD9qxg4plHNXSiB/+r+Re+vvJbcoI88qIVpu+siH7Ps/+4klpqMIQcnSJ6s4nielikilQP6ckZnq7M5k0xbFOnZB5IhgS+c1+rls6sIjfcSIrKF0vqUkpKAIqrcbUBZcd9P19iI5Ow899AD33IZlWzZ90+HWvK9HOTFYSAXFsieLLYPQ7inkoPQD2i9YshCbsp0u/+eRR39pMXGhkCj92JM1sTcvRnlRAeGWDrlYQz0rIRDnoPaLsH179wLyF2BbV+HOmx5sxc45+wJb8fyL/N0+FIfsF2KoJhVkO8VZb88QVo0HXR6Jvz+1QsWXmpIBQYMVYVi0I7Wj6N0wenaQXJP7fvELzntI+vggy8mLgVCjJlxjMxZW01GNrF7Fvjmz2OKSMLLyi7L9u45aSnow319dFhkyGSVJFuH1gQS2b2RNIhwptuK5l1Hv6F4asfyScoiMkw6paOIsBaKi4ngpBFOCTece2zoHnS2eeMRIqcQg+eJ5jgjPfr6P+sgB0r5ULoo2l88dbsgpoxJ5XlBACGqXBrJpptry5RfarPnz3WCCzkp9J+m7R6ou7+FVwCNAvB7wKuBVwKuAV4HTqQL/i/8pcTrdnnetXgW8CngV8CrwTquAR4CcWisqA6HXkXr9s0L//VeTobpk2esDisl9PgDkbmCwF8Bl0J559kl76qknXB6CbKR6mY4OAaQUAKnMBIXQjvvJR8uXHl9/AW9hgIj6HJEVIg/k7d5JgHEY9jQDTBZLSSC7IoFAykEoJBg3JBgANKAPULgV8DDajh1rIIQ2GFA0yuIAyKfwHKkKRD6Eka2gINlMbIkS45KwYolwliPCgAQAysrHnzfXrzF41kdGjIG1jgzBxkQgpw9IFdDONPyYjZVAQSlW9DNZxogMEajkm3R/YysRESDjAc+v5ymcbv+UU4FOtsDyET26b7WNz1JF6gVDbbDP7rrrDmetJLVLF8CyQHoRSOoP1UBkQ1Q0PvvpylGItgSyMwKou8Q4x4+WY2XTbTNmzYAECbDzL7gaz/yF9EQ4SiJq7AQoCp1nctuRS/62d8d+64GkWrx0ngMEf/XwQ5Bq9faxj/+LlaDm+PWvHsTbf7G9D+D2kd88ZM/+6TkXBh7I+78EORIRHcFnBVsulls7d++0rJxsZ/HU19WBvVSsU3TERCvIPp71b3Tga1R0KH3dR6ByIUqEADIL9jpSpB01SRy9FxOZDGHXADkoMiGefukEjO11aiUpUgTSSjUSHhHmFEUKS2+CXDmwnyn3PtRFgNuBsAcM4duiBfNsF2oDWdssWLjIKaqmFBUBeGfTg+kuJFkx5Q/dd59Tzaxftw7LrHzseV62iRMnYv+TT27KMEThXEd2FGB11ch+LEOFkosaYpD+bkLVMJ2gaGWU5EK2HDl02IrI0Tl0qEQFhzyZzbX42VFImwj2axyWZZ2QEJooT4WsUSMoq0BEI6vymsLqzXb6+F5z+1IWZ9Tf/Wxsc/pIEfYv+2yY80TmedqH2vvO1o6f99Nj6lLihJztT19/N4HWW1iffotAJRROGLU/qh4FbQcGYUMG0eBPD4ej8IhBQRMMqRBKLWshdHohImLI+fAfGLZOVCN9EBD9qM+k3mknD2Ry3mRHujRyHojAioMEGWTaHuqUTJX9gNLxKGxq3NpFQJjFQDKUlx51+ygRi6z+lkYrLdlvvbzCLxBSt67DUmMmWuWJeotH6XGsqcyOt1Y4gL67pc9Zs/XSb8p8OISSJA3Fy+ZtO9hP1Js6RKO0aMayKxTwPKsw33ahlgjgvB2hPiKog5BzhGFt1QohglcbBEgyypgGZ4MWCNGm3B7lpGjmVdypAAAgAElEQVQfKW9E5Fcy+7atpY2zLYg1j4Bk6Sd35my7kawYESFPPvkHKzl80GKTo6y1o96RKhlk/OzYvs/OPusS8kGu4rOHIQ9WsheqXFaLMkTi/z975wFmZ1lu7Wd6773XzKT3XklICF2adPhRQLEX1CN2RUVRUelN9AgiCoqCQkJJSEjvvU/K9N57/e/17gxiO3Kuo+cw5ttecSYze3/lecsX1nrWWomRzMNVVliURabNPpeXkZScgIojEtKK8G/eI9ItECVUCwqXbRB9ISgfZB1VXJQPQVPi9tSSw+X8PBw1VhJj3QZBMd1qydtpQK0YRRZUWFiyvfSHN5yVYj97x8CAn8vmmTBhMsdh/WTn2ptr16H8aLApU6YQJj6DwHg/O3x4r61avQJLxnLudwFE1w6UGAm2a+cGu/KqSxijBtvBely8rIivR6yvM8POPvsc1DglFkimyYP3/souvOhCZ6P3wu//YFOnzbRd5PcEBWGJ1t5tcewlyRAxY7GKlLKrsakdonEKgfLHIM8YB7JMOthj2iDiKiqrID76eHaSJcO878ceL5I9Q4TP8ZISZ/k2qqDImhsIhE/PwirwKhsDqeYHYdlLvTVf9fLl+LzT1fju+veKdzX/3Ap4BMg/t57e0bwKeBXwKuBV4F9bAe9fL//a+npH9yrgVcCrgFeBf3IFPALkn1zQ/+HhiNJ16Rd//Xq7YT/gouwy3uaXJeJE2RlSaWzctJbQ68cJZu1yoF4QnfBddIZPAEQVyDoJNUZ1dY0DCWWxIiC8Dq/yRALGFcDrjyWJgEvlJPj858nyQFUia5aeXjrg81IAgiKx8GiiE78RsFUByXH4vwNCQmycd8kyunHDHfniU18AgALQiVg5fIhQ6+g4p0BRR2wOQHExHfACVPVyjlgA5/JE1/fDfNAwLRTgEFTfz/UzgdXq1JediH4iskVd0gIW5bUuoL9fSoi/4afuI5t8+RcC7UQG6f0j66V78FlYvd0CqxvlRWgotmKn71H3FhDYZw89fJ+98sorLjRcpIfsavQ7jbOAOBEgAqAzMqMB8pLorg9wmQKlJ8osP3eUrd+4FfJrDERIgy1ceCFg6nV0MkM0oeBxBAhzEG0AXfjYbkEUVJZWY6cDCM/Pjx4+ZI88/JB97Rtfo7M/xL765S/ZdFQhl11+qVOEXH/tdZZG2Pjd3/u+3fqBWyBBgqwF9UbxmNFYYTVxziYXQi01UE9HrQsT37ObgOv0XFQaFQ5krKquoJOcnIOqkzZu3HisffhcYz15CFggAR63tnRaRlohX7sckDt23CiA4v0WFRHtLH5kxXUQ8FsguYg/Wf+UV5SS0zENcDPKdm0vAYCus5iIUIi8WGy+2skvWOqs43pQJgUCBsfGJ9iBfQec0ikHkmPs2LF0nSc5smnTxo1YIiU7q6ZmMiHOPme57eG9S1F77N27FxLxmBsDrUmNTUFBgQvsjgLEv/w9l9gGCJQiCKKfP/kUGQs30OmeYa+98prLi5hCPkgXCoT2lnobzVoP5nr9IBH6CKZX0PQwAaKtQ+5X7/Q/Wv6SANGeIlC+EZBe3esi0CpRTDQ1qdaNhFxDGKEck4onAgJDxJpqEMY16L6aO1HkRIbQwV/pbPMCsZcKwppp6fLzrPzoYYLSa+iaH3Ah1VKAhKB2GI0qJxASp4PPa885iO1d7alKC4UAyEEpMgayK5jzvbFqtQtjl1pGeSHKTpG9XRV/urqasZYiwBrybOq0iewRHZAXCU4FoWyXEyg/RPqOKc6ypNgI275pq7XWt1taUh42Uf4QbIxJXDw2WCXWO4SKClnDvkOn+HwWc589BkuySuzhxDB1Q85MmjzVjpIt4Q+JcZI5FMCc79b+pa9S0rHeRDgHQPwow0Qcr+4xEgJSNVf9tK9pny5EbVRRUekUISL6+ji+rAVFcklJl4QN1ftuugHiqIl5tBOVRbvLyTladpBMkiqbPGW8zZwxwykf0tMKIH/OhpAugtxI5vMBVoet4FM//5nV1JdBKMSz1iotISnaSo4fZZ00OzWKFEk9Q72owEbbnh172GfL4CIHXOj98ZKjzOGzIJh2M/4Eu5MPpHwNWSfOQWX1zHNP2YQpeYSKN6PuiLUZM5ZAHB6GpDjM+XJZJ4UoSJSdYzwXxjLn99hHP/JxzsUeDonlx32uXfO6/frZn1t55RFUjQF2xXsvRUnyJnMr32bOGcv+1WMlB2vsyZ8+ZV++8xrUkJusrjLKWWCtWvu8LT/vbOoj4qbbFi2exTB128srXmPsgiFSSiwhPo19ZQAFSCrX329TsT5TnsvxUxWO5GpqrccSq941HGSTA9LLs1LE1kms+OIhzpTbouep1GE1kJhZrM1kFJdF+cX2nosvs9ikNDJeIEoYL/fs5b6G7Rk9AmRkPXX/VVfrESD/qsp6x/Uq4FXAq4BXgX9FBd7pf0v8K87tHdOrgFcBrwJeBbwK/Lcr4BEg/+2S/Us/IG9/H8Cvr+qZFqjsywoXMaC+a73FXx3W+t3pbn9ZiKuJtLcX4BkwbueubViQvAgwWQop0kPHLKAZ4Esayoga/PMF4sRARAQE+gFSNQOIBlugn0LT6+gWJ9ODsNuE+BSOH8xxUXUQWpxAN3GAPz7zkBuDQ1jdYM1SXdEAnpdE1/EgIDChtmnJll2YAcKKtQsAtggFhfrKiiaI0F5ZV6n7tQ3ioh1Sxp/u5xTOU4C/f3HRGEtNIIPDkRtkd4iIAWQSEOhyKhTEzC33Yy8isN4X1u6zzBKAJKBVIJQ6+wUwqXtfobtvBZv/Ba+ksHi9XyCUy2JXoLMyDBRI+7bX8PF1DcNA1fC5/6WT4R0dfFgBojf7sh7eUs38WW1kN9Nna9ettgex4JHqR29UDosA9ya6yXXvCv+OjYsAdBwCiMy00aOyCJduINulHiURVkOA6bKdygLYT0weRZD4VcwFnZeauVMDuEO8KShZllFBKIkGIKB6ezvtRz/8oV1/w3WQX/H29FNPOpXFRRdfCFhYZd/73veYP5X2yU9+2o7RPf3LX/3SBVdHE+QscPEE1kRBKJBk/RMB+eBvrS4Yu4SMhTDUALIDGjt2nLNdiuQ9paUnITOyram2xwUU5+RmWykWPQGQEr1dg5AjE+mG3wYYjD0U81QB3rJYy8vLxhanzNlhSVWkexjgnjs6uh1p19896Grlx7wZXVzMwlQ+yJAjFaU0SiCXQd36gwRul54stfdef519/YtfdPkUWSgD9N4gSDoRUG++scbOO3c5iph6chpyCGieirpqiLW72xEnbRA0GelpKG+OsGaG6GJvsRnTAdUhCZKx22lpa7FsshgUup6RmePC6TO5n9EQVOUnTzmFWC5qCD9l4vCH0fXtH75Vw3r3rad/9PLZmvneKdWH1kM/1k0iFTVn+tlXZKeldTQEYD8kWzv9HFJR4eyyACvHgqoPtUcNyoshv06X1dJF1kYwc8mPPSY/exTZMDUWzs/DQvyYbzXWDRlRg1qog32irLICYJ15R65LZnIquUYoJ7ifbuZILwoQkTK1EAOpKamWnppOHoOyFSDiqMGxkmMu6L4NsiEKcqyDvSeB0OwyLNaSUKqlQ0x1Mb61Aq2zcu3wib3YHHXZlKLxtmPdNva2VgsOjbJXV71hUZAKKfHYR2HfVQoBExyB3RoWUaW1VTYYPGSF1L6SvbaGz/j7RVKjKGexZf1d5hcRYvVdEEDULiw+znpkk8TcCqZufRCQWr8hkM4iKiVak4pPpF0L+/P06bMgSwYgBvZRb615VEjsgSIm6msbHEFy+WWXolLa6+zuFFi+/8Ae1AbdkD2TrIQa5JAXs27tJuZOpp21cDkkxGzbunWbRaGGaCHLIozg77iECED9Cis5sQ/FQzXzDvIFEqKoaJSzERPh144SRbZqsnzT+UNYJ9XMwU0bN1kD+RjKMrnismvsD39YYf0Q0Xl5WRabEM6+QoD7yRJyNMrt3OVXsI+H2MH9BMIHhLJ2p9gGal1fD0FCXstll1/CWhi0CeTk1JPH8/Qvfs397GO+kbUR3gfp1sD6y7OxY4pYJw2s50LeWwT58ayzQ5w4JR0Cvg914hDZG4n2HIqYj3z0NqsobbM1qzfZNdddZj19DZCfx2z+vCX2wguvQJaiPkLNlkxgvQjRbOZCEWv8jy+/7NQdOazRLubwPpRgYSiSpDDshnhsgPQTqUaUDRZ72NOhDJFiKwvrrRJssu6//xE3Xn1cTxCWZUM8x4fXnc8Fy2cbqGe/FD7DzQB63nuvM6sCHgFyZo23d7deBbwKeBUY6RV4J/8dMdLv0bt+rwJeBbwKeBX4N6qAR4C8ywZT6CR/5LM/JAIEyxHlYeglUmCQTljBX/10AIM7OdDM98fHmeglxUYgxMbuPTvt/gd+aAmJUXYA2xXXQY11x8QJk1z2gICWFEKAFTKekpiOVQd2WSF9eNxXWmt7PZ3/MXQcpwIA4+ve1WQRsQKTZFfjD7DUhqrDj1D1dMD0Vjt08LhTWih8XVZbrW1NzjpJGSWyvFFOQTbZDTkFeRaDRU8Tvw/mOFF09A/2B5s/CpGTJ8grgAw5b/kFAKKFLug6AHusIUJqfRY7f1JsDAAwqztaNjRvf/nAo9MQL99XVFQ4kDYnhy7tP4N7hzUlb/+nmy8gWn+GM0FEjAiE9AHr+L9DgugcAv5G1sunFDmJRc03v3Wny15oohte9xOL730zncyqj0C3oBC6tylrQW4KdUumy54cBDIbNhEEPH7cFMY8FeXEVIvEFmjshEV/Ude/roosk3751FNYOuXZtKlTsCaqtmee+aV96jOfsRpIiTvvvNOBuddcd61NmjbZFp21CFuZcNfVf/jIYYiWJDrrK53/fmZWpgPRs7Li6eZvcQSWMjqKsJWS2igLIk3rZffuXZABOVZT3sKxQy2N/IQO5rkCtaVSmDFtum0GsO0XKM64tqIW6O1vsauuuhyrsAOAmBV00UOktfcCvCcx/4IIWiZHh5DoOEKdNacWkuWRRoj0CUDdRkDfU5AOCnwex3V/4MMft5VY7Fx/0412yy03u3uYBnkhFcQh1mJxQaH7/jCA9cL5C+zFl1+x27/wJbvr7h9gCTYfG6d8B4wmAt7+50MPWvH4STbn7GX2SyzE8vMyWZehNnXqJHvqF0/bZZddaRs2bbP5i5daO+HZ2zZvtHGEfBeS8eNmOXOY0lgA6hQXgC6NDuB7qKx33sEkdsc4fSARIQ6s1UFdRg/HgwBpa20B6PcRrVKC+JRjAPzUSX8XOaJ9ITQYFU7DMQf0tpBHERiZaFm5Y9mTpjsFxyBk7QCERnM9FmVYk6WiyAlmPJvIJlI2Rw4WYHXHTzAfwwizR7XE744fOUDYdBnk0GzIEK6luRVFW61NGD+W++y1bYSUyyYrJimbz48hELsZwoD68rsgPj/YTQ7Sa6stmb1nXNFYs6gAC4qEFKuss63MEc3Nk4SflxEUXpiTZi2ofc5fNN96m7rIWKm2mtYmq+GYAfGhNn7uZKtHtbTytTfZrWO4njDLQDWSHo8ijv1w0759FqngdYjq9JxsZ62mMYtU+DZEXhAKuq7ORnJ1UILwJ4g9UsROFkq5ttZeO3G8AnIDshrSTtc1rNySWkgAfQnkYTGgvezlQkMDmEe+/b0aUiAjLcuOHjpuF11wiVNZbN+2Ewu7PMi7ySgtClDWVNq69a/aSyt+C2GYREB7m83Hui4OElK2dlKKHEWllExgewhWT01tzdbBfTz86PN2xeVLWUuDdvL4KVs0f5FVQeq1tnY4Mqoc27LszBTbvGWdZXHPLW2ym4u2iRPnOhLp+ef/CHlzHeHl77fwmHjbuH6tbeS9M2dPh8QbtIcf+YkjXfsZr9raU9jZhdq40VkQoxDq8uZjD4iDzFfgeBtE1hTydJpbIKFqyp31l+baS39caecsvdjVcMP67diUxaOkSrcD+4/a2NFTbM0bW6mlguWzCIyXNWAm9Q22C8glkmLrJGu7rb2TMPQNTokTgmVZMwTk1KmTXc1lQdmF1VcLpOXUKdMhfQqdxdb99z/E8bG94hk4pGc3fwKGiY23LT49UwaxltTe9ZYbFg0A3uvMqoBHgJxZ4+3drVcBrwJeBUZ6Bd7Jf0eM9Hv0rt+rgFcBrwJeBf6NKuARIO+ywTwt+hik47QaOx8/CJBUVBsu+wIyYEBkACCKCA5/P1kf/TUBIlDY59MvwPuYPfGzhwC8631h4fjiK1MhmS51qTOa8NwvKCzwAS/O2kah53RoY+/S1tKBnVACQFMU3cBllkLgubqTWxt6sJmptdycYnzSKwCbsFKKjLeIyCi80o/buectJ6g23coIkq2GgDgF2ZKeDnANONqGf3ocodrRMRF0r2cDUKW5QOoegmT76AgPka3LoL/NBMzMzMimI5wgXOy4ZPOizA69pBrxBaX/6d6HR9FHgAC8ui7oQAfC+jzW/1E3rT4nFcmfSJbhYw4rP2SZJKBRfx+pBEh3T5e9/vqrzgpLeRndWBBpHshuTIoBET6aUrEJkYDLXYCGs/grHfilx1yoeSogcmhoop295CLLzJvIfIh1dfuvXj2c8xj2V+pSD0YZsgkbtumzZoHK99m3ID8OQgjc/P7325Ll59jzv/2NPfn0k3bjjTfaOEK+b/vIhywmNoZwaYHCkS43Q5ZVhYWZVl5exhxE+UBexng6rvcBLivgWgCwbKPCQyOxwGlx3fNSkAwxx9voYNccmTVjpq1csYKO/ggInRiro3M9MSnK2Sn1D3Q6hVRVZbWzzGpp7oQMjEONkQMIfwxQu9vNKdn/JBGUHIRiSMROIIoIqZU2Q0DMmTnX9u3db8uWL3XKE6lQJpPbEcv8eZWO8skTJjpSbx/X+bHPfdZOYJUUSY7JbuywpnFtO3ZuRxFVRCj1fjJLIiBwZO9VQ8h3OgqndpsxdyYh4C/SxT/TKT/qGslEiUu0vKJit2aV9XPiBFZwjOkofhbMGgsOZW1JnXEaYVUyzjv5D5d+yMZAeWbxEnHi1B/sIX7K/qAGA9SzGgssfyaR5tKwjZwISlmD6aW6iASBR7Oe1hIXbB6fmmNxqXkwM7BtEEyBEELNkGM9qCT6+jqxn2qE6O11mTBtWBGJFKllTNpl38bnM8lYacOeqZPu+0BUNRvWbwLYH22TqG0Y80y/a0U9YeyT3djxDfWTEUJuRXxiLPMk1imQdqACSo5LsEQA9NY65aagKoHwq4EcHER9pnOUolDyCw+2Miy7mtgfO/jdWMi8prIGy00tsgrIr9iMZFu1ZY2NmT7WIiA7WgHL9+46whxMsGnkWpw8cohjQHhBrHVSyiCI4niIEFkeSm9WiboiEfVQQ2Mn49viFHe5EF3lWMOJoExNyWY+HWbOaNQgKFHKaP3K6k+KKtVXZJOyj2pP24/JDrG/txECQLlA/hB5sShrWmzBvEVk8HwKwoKsHvZI2U1tXLeGvb/KhYvHJ6ICaSxDiYEFHbZP519AhkZjg8VxzUFc8bo31xNonmeHSw6zjqc5SzbldaQlp1lWOgoqiIit23dzTeG2fNm5tnvHDlQqVVjJnWCOxkA+MOYWyToMh3htx/atlLyTOCy6FmAfl2TzFsxinTbZ71583la/sRaVVrZTdR08tNvyWfdx5BIlQ8SfOHGYcTeC2MOwUsyGvEiztevX2axZ0yH62zjfcVu0aAGkXL29RCD79GkLeK7F2Pp12yFnau38i87iujcwR3qsIH+8yzHq6R7iD/aPkTEu10f5RMqFyS0Y5eq44o8v2cqVK7HiQ0HEnB8zptiRWDUE3PdB3mkclixZiiXYSbv22hsgWmezx2KtyHOsB7I1mCwsqTf/9ov1xDNbqjyfGm+kkezvsn9LjcDL8QiQETho3iV7FfAq4FXgDK7AO/nviDO4PN6texXwKuBVwKvAu60CHgHyLhsRAfC0a8tVqBYCpIzO5lgsVwroGFeHu9BpdabKzioIr/Fh9YezjXJ2WEI1BZ7Izgkrq8Fee/HFZ22Fy31octZTAi9lEZVbkO/AfIH++aOyCext5QAcu4tO8QG6no8fx24I3UlwG6G4KAHChgAAm6y0pAWwLhtVyTHAx36UGEanegpA5RhAswgCnl+x+fPn2i033Ow68tvaOgjD3mUnAfnKAYNPYj3T39/jAm51raOKC7DNKgIcjgH8AYQCKDp+/CQgU5wDtufMnA2giTWMHx2/p8OVnUOYrETeDiadthMRATIAGKsMCtUsmM539/oLCyz3s7/xLzcB5OpwF9groFtqE3WxN9OpnYmNkayRRp5nu08Z00UnvMiuG2681oFtVVUVDux34CgB0r3kWATIsozMjO7uWpsyMQd7mgzyO/ZaQd4ogpf7LT42xy58D/kTKXkuJPofweg6jxiW4aDsTuaeOve3bNnC8VChUO/zzz3X+umQvxEVSDiWXD+678e2dctm++73v+9UUEGhvkDoeCyMqgEbExOjAWwBnrFW0xgJdFf2i0Kzc3JzsIk6at2dPXIeotN8MrkBFUDNQ9xXnAMXs5mXa1evsVBUUcpfEMkWCjo/YeIYpzDJyEh1CqMewEuRICUlpywlKdWtzXrUCAKeE7BPChGwzxxSTWfMJOgZkkJA/223fsA+95nP2gM/edy+esfnAXgJRIYAymH+7NmxnY7/MDuBPc44grNnzJlNN3kHdkQ77Iabbrat27a7Y5yEtElPQ21DnoW6z3Ox0dq+dRPWPwW24uU/kDExwU6VlVO/AJs9b6ElQZLI/uckwKysdvLzCy0ZAN9ZVDGmCtgeYK3Lhk5r57Rh2jvaAFUzl0cB8aA8oRrqqbprLJW7o/1EhFYflkDKllF99BkRhdqLGlk/2nfaGqstIRjlDiq1xKwCriWCvQUyCJUOHyZXpMY2vrnaERrai7R+o5kPEn/Nnz2LDAWs3NizqsrLbSd1kg1aPqoyZXykpkCmAjD3dHW73I/QEOB6KRewktJ1R4VHA273QBJgecU6yMvPhmA6YCnkZyhY3Q9rqSRIpHaUJ1IKNTc0oYIYtA5sztbv2WHphHyfrESlloiNFiqinqYey0kllB6rs07Z44VhcwRp2N3fCkGXg3VWE3ZrA5aXM4r7b7NayJiYjDSrg2DuZE0kkgvTT83yUaetJbtk8pRpKJ5Qt0QEuSybCRPG2t59e1DHTAaMT7BNG7YzVlLJoOGBIImBkFB9NS4iPUTOqvay/tO+3kJod0yUP3uwT80Qi7piK0qhCeMm2aWXvBdSIdZWv7bKzeN4njFSTHSgZDl8ZI9V1bCWIgJZD2OdXdnZ5HusX7fOcjmWjlteXW7nnXcOhEkLqpE3nOVTGBaHO1GVDKDaSEzNRimBTRWKmuPHUEj0tqNK2cuczCdLKhm1VQjzSMRMEOu22goLxmF31sxeM8ZWrXkNwr0WlUsA6znSZYnEkMkyMNRtF164nKD7au6nzzZuXGuLFs7jvCGc4zhERyNkQzdrucdmz5nOetoIeXOes/s7RMZHSFAUChos1dqYE9iVpaZGOZVKUHAUeT1kq1Q32w/uuc/u+u4PIMra7TOs3/vuvd8mjJ1sM2fNsAmTJ/Ncxg4PtdP3fnC37di1E9I/wilvTrFW26iFap8gEof1eP11NzJeqB8hmWQROEza/y3jOaeoYv9z+k72kwH2owDsA73XmVUBjwA5s8bbu1uvAl4FvAqM9Ap4BMhIH0Hv+r0KeBXwKnCGVcAjQN5lAy5kH/WHyziHHCiFNDh06KCl4u2vEHM/gSny4HcqBAEkp/u4TxMgw3ejUF91pJuffPi73DHu+s63AazaCb5NBOCi21egqgtz7QOMi7GEVDpOB+lUbQ/GW78PsqMcwLgP4DYeQE3dxr2EDG+xKZOW0jFPh215FTY06liVFUsPli2RLnh9Ep3udag98vFAv+bKawixHu+zsgLU6cGCq5kw62fo8u8gqLccWxl/wLwGupmDggW4TQRYTwHADQF8HHAWLwLNRhWMsdyMQhf6K4TIR/BIBaL7P/06TYAI9PTxIuSNAMiqpKGAc//l6/S/4ATa+gFE+cAqwoxPd9ILXFSItc4rwPGtXJF32fT5ry8H2zCCvWWF9bOf/cReX/UK5FSry6OIi4vj+3ZX0wE65ZW/kZEZifVOmE2aCLBeU4qnfS72VT02Kn+mzV94MXkydHLLnu3vdjT/aWAa6ZJWp3oH5xPB0cXxlVdw+PBhe+8Vl5EFEWb3//BHtnPnTvvEpz/BPJhAl/pH7IKLLrB9KER27dnlhl5zVaBxcrIssHxWS6PpQBf5UUtexJgxY93PFDKu4ORubKvCwyPpPI9FJdEA2Vbk8j4Uzt2I6qOZQO0IQMt+QGWphSZMHGe1dPoHA772M18zCDJubWm3bQC7ygUIZL4FQCQor0R5E6EQMx3Yoy2YP8+2bN7siDHZLmXwuwjuafr06Q6MrySYO5L7DoE06G5h7aCUCuJYF112me3H5kvB6YGskekzZmHX87JNJ9A8hGM3QrotgEzsgRGtOFJiFQDweTnpnL8cILrJJkyaYhnZ+bZ6zXrLo0t9NOqHEIDxPoBwhTTv2LkLQBjSii720QSCR0TKzsin9nmnc9jZ80AG6qXudFlfueXC//Uog4P1IMKmh71F5KBeImi1lmQbp5fmk7JmWiFAhjrKHFmSlFsEYRBufZ0QTW3kg1RXMiY1VjwqD4UD6jRC0Lu4jypqpzB3ER+VqF2aNbZ8n4m9UibWZt3kMsiGSMC7VGgnUb6Mx4YsG/ss5aT4+bMfcC0trOXDx0uwsoLMwrosMjKMDIkx2CmNsSpUat1kW+zYtMVClfcAiJ0M4SXbtBIsj/aUHreMMaOsiX1KiqMe3isrtHnzFtjO3YcsCZXCXuZpPBkabR0NAPf+WLDx+bZOq65tseTsAlKVzLYf3G+JhKZDzfGZFDtCvsu0SeMA6zfbWYvOYlxLcgcAACAASURBVF9ucDZgx7nOcLJuOrF0koLp4IEjrFMpY0TskhVCFsmwqkakh8ZSNdf+NGzXF4Td2EAfpDavDq43NwebK5RCKSglbrj+JsjHFpuL/Vobc2z9+jX8WetI8/ETRtv2HZuwbJtkO3ZsRVExAxvFeJ4XZLLUQMxAioi0Vj7IieOHIVhS7TD3lYH6pOwkVmFlFbbsgivsiZ88hSoo0PJyc+3UiRKUJVgjQh5ERMShsEjFNq7LrrzyOrv3vkdQaiyFZDnPHn30IYLXD1pTSy1jSb4I5MfcuYs4f4ojGa668gqyRELtYx/9AJZnE1nvBSi5XuJZ5881b7XFixczF47a7Nkz7JVXX7ZPfPJjzr6qAeVLR9sABOJB6hfCtXfa8nMX2Z7d+13uSFxsCnM4zM5afA7WWwtQb1xvt3/6MzZ/7lmQZCWuNudffB73nWcrON/KV15mP4FwofZS3SiDSEqQqVOnUa/Z7GlXOeJcio8hFI36XuPlFIl/ljE1nMhzWnnIWEmpGQqh689z1XudWRXwCJAza7y9u/Uq4FXAq8BIr4BHgIz0EfSu36uAVwGvAmdYBTwC5N014OoElbWMQxgB4hXCrJDy/fv3uiDWhfPnQxgAwgKi9JADEgIJ0kM4rsK+1VkqoMUFHAMIyQZKYP4AVigNDXV2330/orv3IKBgsyMbHJiGtZRshVrINohJBHTxI6w2Mpku21rAxwqyHhI4R6/1dgCmbj6Gp/tYQNgWK8WKJhibLNlxqUtbRISA6Zi4aDqRIy0d4Lidrvaaqjq7444v2rTJ01wnrMA7h5mjRjiClZEUIbt277Qdu7cRvh5oNXSAK+shJ4+8kLwcZ3tUCdgc5BdmxfnjIFemWC6Amhpldc63kyC+/A5lhfi+6lzyXtf1ObXI2+Qew5i9chZ8wefyaJfqQ0HnwvT9OG8FQHotgdQFDrwfBnb13ndPCPo7n78uSJ5Xb183IOUJ+/ZddwJINjlCQCC35pCzwRqQ9UqQRcVgBRPaCZhMqD2QbWpKBoQXgcWj59sCCJDwiKjT8/S/vgYdW2qaAAZe16DxX7N6NVY55YQdX878CgL8rravfuUrAJez7H233mIrX37Jnnr6F3bFVe9153j8J4+5eS+wW6HcqdgHtbd3cL29EIPjyRfY4jrjx4+f4MiJZtRO/pAGPahANJa5WBYdhGiYNgN7HMB4ZXaE0BVfh2IjBnIrGrsbhZEnAvTW1VehLIm2hQsXOss4WWvFoQyQrQ1t6ChGsGsS4E+3udQjstBSLoKOGQZp0d7RZiEKRIdUaoUcUci6AscTmENtvGcAIH4IZUke6w56zuIB45VfMA7ypoRueREVIm06IRynzphhFagBTpyABKCLPA+Lrg46zROwkRMh1ETeBZW10eMmW0BYFOsWUJZueyYoQc1RTrEU7kgIH3Go+e7iO/ibSEm9htVMPtudv7aKc2tJH3fyMh/Tqv+59QBBIHWFP+tL2S4aXxEibp7xVYCvAN10FDcDUq1BdjbXlkDaZEFKoJiQeox51VDbCEhdRw4I8fYowwoI3U4gh6Gfz7YCNDfWYOEHeN4NSVdHyHQUALGC0LtQUwh4F3kXh2Js2/Yd2JHNcOMfxT4i5U17Zws7waAdhOTIHVVMpkWc1dZXO8Ish0yKVmoWSyd/CiRUJGTY4fUbrLuq1ql9QtjjTjE3CYqxaureAGmsZVSYW2CVdUcJPz8KATCG+RAN8VLG3BQJMWBZaUkWR2h7TESMHa9qsKNcPxdj9dh1DbL3BkNuRMZGouxpsZlkuWzevAFiYTzWWZA+zJ9aLAtF2qalZUAYRNsO7kvEYUxUnFMrhYXFUFdfzorms8ZOtZfyRiSUVAlSahRhGSWiMAg1QTV7cRtA/Xsvv9puvuU2VDiySCyzV176I0T7CeZ4jFOE5RcQ/l1UgEJrox07fgSAP8WNuxRSEVER7h7Hj5fVWhT2WVttIsHvUo+8/NJLduXll9nOXXtswZLzyMBYSbB4Dc+MNILR6zhOEiQB+TuzeIaRAZKYlGebNm91z4Wamkb22VzbtmMLz6Qe7jkAUqERQmMps1Z2ZqjWbvgAazXc1q1bzaTtRYkTYVu2rrVXVr5IqD3kJHxBZla2Cz1vJJh+06ZNdt11V3DOBrJGqphXvVZ6so7zYbmILd/4CcXuOVqPUicrK499cYja+tlFF13OeeKwunoVMm6sLVl8Ls+pk3bg4G5bt2GVHSs5gN1VHzSyMfekdNF+EY9ig/nM/hmNkvFjH/045Mw4p7zRMyoAMkPPSpezpBQeZYJwBLf2RDCynLSORJZKzZYC2S5rSO91ZlXAI0DOrPH27targFcBrwIjvQIeATLSR9C7fq8CXgW8CpxhFfAIkHfbgAtY9AHVf7IWGqILvcVe/MPvsRjZYt9GySGwJBKQphsf9yj8yqV2kG2HyAcXg+FseYRbyRer31m+HC05ZI88+oAdPLgPcDvagWd4qTglSRQAcBu+6QIE62oJeQ3D3iUHv/LAVosH4H1j5Q4rzF5gDTVDVlmLDz/Hc+fhvOqeF9EiX3oBkgOcLxpLlSXLlrkcgqqKGnuQMNi4mDgsh0Jc8HRYOOoVQCSBpMHkMFSVl9ivn/014cGvAkL1WlZ2Bh7ula7zeOacWXTdB1vp8XLXbZtPwOySxUucCiYO4Gk430Ph1iIqaiEt9H0BFkACoBzoBNAkeycB1y6IFrCsFzBdwLwApx6+l0VUWWk5wN9WV8cKbH4+cOsHXRCv7H4EMuqru+YRF4L+p3kuS6oBOr23bcNi6u5v0cXcBZnQDuge4bMv6tY/Z4P4O7ZQIV2AcWE2e+YUwMk9BPwutttu+wJDhw2Y1BDvsEnZVzNqB0ArUm/FS3+w8y64gHkgILvbfvL44/bkk0/aCy/83kL52Zc+/3mn2vjKnV+nO36LffY/PuPsZhrJrNHEVs6F7K903VOmTLE33njDkThz5syxPXv2OFVLNGqAjlYs3+i8nkxGx669e1ywukBi2fIodLuTwONB5lFGZhZqpEoXeB/JeTSPB6nTeHJIogCyt2/b4broQ4LCoBukQALGVB25F0ceAX5qbrl7BJiX7dQ8yBxdX0REOCBpOUB+k0XQqS/PuHjmrUFg9mJRFwFBcfGFF1kvgPZrL690xEsLgH4PCqgTWD3lo1pZuHiZ61AvOXYIYq6ca2LNkE0xDsXHSdZXCkBse1c/+QOLCJIOsQHm8xB5QVIF9HC+XeQ8nKQ7/+yzz2ZtZTvVlvKEfIonZQr9/YHsQqml38tyT7XqQWETRo2U/1EH2SQiQfNm04aN7nhSEwmU1xiJ/FD2i0LqRSaJmI0hW6K6qtrZOnV2ko+AzZFyLjTOx7m/NMgtETdS32wk0yGOcT5r2TnWARHRAYCfCmFUhj1fT0cXKrUGbMWyyHYIYT5vx/4s3zaj4lhy9mJntRfIeBwrQUEHoJyVU8je1eis13Lzc1DVpZHhEk8uBrlHHDcaRUgje8cWMnJGYafVB9mRnpphndSwjByJNva7JiyTAoNCsQmEFA6ss3a/Sjtv+eW2Y+shAtFrsbzqwk4u3CaPm4BNGHVp431k0URj07V2wwbUOZHWzf7oT7h5B1kuC7FwCoQwKT1FwDuZH11k8ogQDGLfkkVVRzvh2hxTfw6gstDc7ezooUajqBv5SAqgh2RTzoXmqUgQjZX29jbUL6MKsrjHRKfea8TSq5N7uvaaG+3aq69DaXHCNpDdIVXG0mVL7Ne/fsY+f8cdVg8JvZe1ItLx6quvhGTYwOc7IWBQTUGmJGA/p3yqa6+5wo4d3Y9V3QbyNSZDeLc5C6hgCJgx4yfbCy+utMTYJDtRcpwskCVkS7Wj+utC3VIBgXo+f5bb5q3bIGha7HfPv+gIxaSUWO6hDRVNnV180fnOoio0JMZuft8XsLST0rDD1r7xmr3n0gvsyJG99uTPH8YG7oAtPns+ZM5R1scJcnFmOSWLxj0yKgyVznyyhV6A+IiAAKm1qZPnuDkQExNm2Tl5KEzm0xhwFMKoEyIz3VlPffxjn6YG++2H99xr37vrBzxXUFURCv/Nu74KeUwOEM+omDjuDdJr7JhJjEknxI0fasUCV/tsyJzryQAJYl76iHmpCiWYowGA/Ut2gMNrT2O3GSJI60XkfjKh6249QpJ4rzOrAh4BcmaNt3e3XgW8CngVGOkV8AiQkT6C3vV7FfAq4FXgDKuAR4C82wb8L4IqXK6HLxz1RMkR27VrO6BhG53s02zD5i121VVXA+QCOgHMuq5Sl43h++eIay511j4KRAcE3bkFEuSgvbF2lVUCYMmeo69X6ocgR6RkAdq0tddBrPQSkh4EkNUJEGdWcqjcIkPzreoUHeJD0VbTQDg7IeyOQNF5AHQEMou4cL3hdIxPw4Jk265ttnDRYmxSThJ222rf+Oo3yJSY4gtOhnhopUtbFkLR0fHYY3X6MhewrDp46ADA0nH75TPPoDjoxPLEF7QtYEj2WAl49sviKItu35TkFKd6UZevXp2AogqrFogsQMmn7vCFmzteiKL4mtllkwUAjSWUGtv1eQGnXeQHCGycMmUqneTTTluXCMTCn93ZGymMHgj8H9o+vdvmlXMuAmTsJxBbWRA9LkD4m9/+Olku+wDofZkOCVglVZTX8zuC0QH8IsLJGogNtnlzZzuFxCWXXI8KZwGFDHMWa39DMPA3b9zZKJ0G/TQeyo4IYXKplocOHbLNGzfY4qVLLZuO96NHjtiDD94H+fENF4C+YeM6+yOZF/sPHgB8TXTgehMB1wLJlc0i0HAHQcsak2WQbq+99hrd12OsAuuk1qYWVBmhTlGwG8utmZASskvqgGBQ2/UA802LJhD1i7IstH7SAMZVD12vSA8B+iK89H0PwLeIAF9GBZ8HaO3XMXiJFAlWOLrs0zhOKnO1nAyfOEg5zWM4QgBhyErm/kA3FnXK86EWAswDdSzA4Xi6x4f4vghbpiGA8OKJk2z73r0oKHIBaDscOJ2bl+UUKoH8vh2yJa9YJA1rCEXHq4D3XeQ4SAUgMlBgayI1S4NM0N+H565yXqDzXAe8rnf49dfzGqAWkH0A9Zk+6xQdWF0pGyOIa1egs36u2rVRa2VRiHyU9VVra6s7v7M+Y8yczRoKB3YkCNku8bIQQUk+wB5yUnWVhV4KFn1sCJBXrWQuoNxCJtKJ2mfDm2uxnYpxmSsNrH/VN5rzDLJek+LinQ1fOzVsRGUQx9rXsSIAwPv6u90YdzayN6RkOeJDYdzKWElD3XCcfXWIfSA9NdFKCCsfYB+STVk16oiYqGgUZYHWCPFQQqC7H5ZMQahCWuq5t3AUKf5VtmzJhZAYkfbb535nY0YVOZ1NIMRybVUzhEqHtQB6d8aEkw3Sa13ciz/ZJNmMYVnFKWfPlQ/xkZKSwN582AoKC6wPRV8zmSGyXmsitF0B4LrO5OQ4altHvs1x1k4qxEGbq71qLeJBFmPan2SHJeKpGbKwD5JF79G+JuslP1RR8+YsYD3Pd1ZuBUXFKHEGnAXXwrMW2QZyPl588QW75uprbPzkifaD790FmdhACHqNJSYn2KnSU5bKtWSkJnHd2ZARr1tuNiojCLlt27dZIfffwrjl5udynceoQQOEYYBNmzKJ62KcmTehqFeCgxLsxvd/3F56+QX2+V/6lBKMeTDZHq1tIvbynfKk4hQqxLFTbOK4xZAKE23V66vtwosuZgyC7P57fwCBsg6rvJuxi/Ozxx5/wBFHc2fPs7XkyMTFR7BfxBAev8eNWUxkIrZ7JVZcPBHipsQuvfRSZ2dWDonXx/zLg7zIzISASEmHbDpmn/7U7WT61Nvzv3oWe7ksi0+OtAcevJvvM1GA9KMMO8KzK4X51kY9F2DbGIjqZKNTVOpZduONN9mc2XMcGavnl8gfWfy1O9J1yBFXWn8at3nz5nGsWLe/aQ0yJE5R4r3OrAp4BMiZNd7e3XoV8CrgVWCkV8AjQEb6CHrX71XAq4BXgTOsAh4B8u4a8LfTHwJM3wruBhHpB2xtbqihW3W/rXh1haVm0sGMN/p5514I4BmJzYZCf9WdLoDeZwPl0tT54rrV+9vtJ088RC7AVquuqwYUCsVapBMABisjwNigoAA6b8strzAWkCuCjt9grD/qIT7aCWCeRLc1ndAE1nbTDdyLekPHD6dbf4CvAnxkTSSSoglP+YJR+VZy6jDgob8tPutsOrk3WSZd6nf8xxewPqqgY3+Vs8wSUDtvznzUGgWAYuSECDzm4mVFo+M+/ODDrls3LBybpIYqjhdgo7CxEbmRDSgsgFXAtLrs47GwqaLr+tzllwBkZQFgY7cEEi1iRmC2QpF7CchVXdsAiftIyF6zZg0WUE2uc1h2M2PIKykFdLvl5lsdMSJAUUTRcPbHMAki1chIewnnHuhXtonwOKlAegkUL4MweMWef/55RyYIvKuqqoekQjHDOMfGhjoSbDRB3De//1YyCpoJGD4LwkAECcqBd4DROfLDdT/7KiYwXWSBaikwXXZY+QUFWOBgCQWg/51vfcuBscvOXU52sD/zrs5Ky8vss5/7jE1ByXESELaHMRXoK0BeX6VuUDf8uYSpv/zyy2QKLMLvf5sjIkIgL0KZH5VYNE2crFyDHS4DRH+USdOj4OgI1g/32YcqIwrQuwEQvb8f8gylhBRSPrUQqORpskDzQWqGYD7U3d3JXMaISjZr3GMgvxvgOCJNurEbiwX4b8HGTn+XemSI+48IhfSQqRVrIIzPpEESRPL7k2SiTJ061aJQiMRiHVQDmDyTnIZgQO02jiF1mBRco4oKrYbO8Umz5zpro117DlETs+XnnwdZku7qIiKvFaIoCtJFtlsidXTdORBG3QC+cXS7h1ED15F+muD7ewSIz1IOEpD1p5v0g73ohtRQLkQ355HipbPTRx5mYnfVx36gznYRIgJ4RZIqA0V2dh108YukkH1fyZHjANJFNnvWLBQQeY4c2br+TWdnFaZsIeZHMDZWTbx/7JhiV/9axjEsLBQQ+ygkCvsQKp9BFA579uy3S694r7NGYyiwuap1Y7pn7y5UNmGWl5Jj9ZW1BGy3ojRIsX72xGyUZkcOkQNBtoWIiN4elG19XGtgFKRvGDZpQShsyqyXvWM/864RS7VBQuebm8g0Ce2z0aNS+GyTmxbNWGllZqQ44F72XvW1ndhi1VoGJNZG1Am1ZETI0q+ftRdNqHcKhEtDU5V1dUIY5GY4wLu0tMY6yUPp6CBXxV8ZGNhOQYD4BwyS3RSDrVcIe2aY7dlVzn12uTmleTmsThsmpUVIDzC3AsiRErF0OlRKBoQEk48h4+I6mzxpMnvhkK1e/YYdPX7M7edTCGKfOWsmY9pt99//Y+zcsOwifLwRS8R66jmRbJ4yiCMRcFLLyK4xinsqQz1VPG4c4eg1Lg8jMLiP0HlUYmSAyIpwFlZutTxzRkPsrV+/1aZOO4u8lBx79CcoA1GUyM4rgMU6MNAKGTCBOSOyuZv7gzhqV2h5lB3Yf8LGQF5MmTzbsnJH2ac+frtdfc01tmTpElu9aqX94hc/d+qt973/JtRkT0Dg+zHX023t2tWQKOOoZZR7foWHx/KcqLXwkEgIIJ5TEKLLlp9jr7++yr7wha9ChBTaA/c/4hoDbn7/Ldgvmj3y8I9szYaVjFuQzUANdxiS9lQZZF9DJyReBntUs42bOBq1Uz7KkX1OqaNncRtzTeOlNSBbqz5lUkF+VPKcmsWcv+aaa3lmpjr7Pn/O9xbRzj4dqHHzXmdUBTwC5Iwabu9mvQp4FfAqMOIr4BEgI34IvRvwKuBVwKvAmVUBjwB5d423OA857TuM+jQBMtygPUS48hCgdXn5cdu6fbNtIqi2u7vXZVQswSKng8Dc3Nw8l9Wg3AEBYP5YR/V3izzpJXB6t+3bv8N+/8KzwKjkiwgkpRM9OCjidLBxh40bn24pmeHYlTRDClQChEXQNU3uB6oA+ar3AQT3oxqR7ZU0FdEEAXdhXSIlRwudrcqREAAZFSM7FnXfBwMy5pEbMd7WvLHOAa4+F/QhwDwslwC+ggBV0/Bg7+L6i+nUX3zWYoKe85zFi4DVBsKqV695xX71/JPOzicEQkL3V1g4yvLylM8R54geAbnnLb8I4CrqtKXPIO+XpYyyRaqx4KlywdEChQVa7z+w212vunDz8PTv6iLDBDXKOcvO51hBzptex5TFlr4KzC3Hkmjs2LFvhT2/u2bPf301fXjcB6Hc6WbMg7Dg6eqWZU0QPvwb7Kc/fYKO7aOuS1/d2DXVZFVAFoUCpMrWScDlt+/6LgB4CJ3c4YwfM1Td/++gAMOknggFjbzUAiL2pMJZ9eorKHmy6HwvdGP93NO/dMD5+2652aIT4t17pBa6+/vfpQu9wcaOH0e48UoL4JqGA58F9irHRF8nTpzovP/nk5WzDSszhWfLGqgXoLwVMD0cgFS2VLK/io2KIQC6xREgUkQQEc/9J1hiQrLrslcAtbqyZR8kYkOAaL9C5FmYjuhg3gQ71YjWEooOvte16j8GApg7Q5qT1LtXAeJ8oIs5Fw7hF8Rc6qZDXwqQBNZHGmsoBpC/ubrWssgSkQVSL/UJwsLLn2tcgDKmqqLUOprqIAKDUTAksY73clyyJpj/qZl5FpOQCsYdYicgOaohC6oBolWLHLI2BIALSI8BtI7E5ozBRxnA3gAArM503xz/e/8JQ7YEYK7rRnekqm9TEvA9eJoUkrqjBdKzH2A3XHZyDvyFqGC9aFx8FnO9EJAhqFESHBkhuzDlUSinJQIyo5rsg/RMQrSxgtL6bKNrvq+1xxKwv5IKSMeajuqtAXVJHZZbqakproO+HZunHFQhPYxjM4qJ2roGbI+i6NLPt+07tzmFzrgJY132UXtbqwPI5zI3OhjzIGpyimyHJtQN2ZnJjEkrqqETFjUYZ/1NQwSGE2aufQ27vzrWwsEa9kPmSR9jq7WUG8dnqmrcmKZDfPT1oxqphkhNT+Tv2WQcVXKtnRbDGG2pPOlsw7Rs2rEUCwkLdBkULW3sqw3VgOMJlDUQkqoJKzSVGIsy+DYRG2npyZBAQ5CVp/h8D/tdIioCVCWQMVJ3iACJwaZQ81qEsurts+iD/OXaewHd9T79Ppm5HYt14ne+813s/kqtBJVGC2qXw8cOE0h+lRWRQ9OLkubxxx9x6riUFFRDQQOsKUipeNRLPJwqISMDmDPBHFPj3sq+n0QgfQQWh+U1dTw7OiEgJ9nRwwcsOjyGunZjOzUZS6ojrPNRtmD+UuwOV7D/llpACEQhgfHKzmhtroPYDrULLlxgxaMzeP4cRumHsq8/mOvb7+bN3FlnW1hIkr30hzdtVOEUu+GmDzJ3A+3Or3/dZ3MG+RcdE2rPPfdLajyEJVWGC0eXIqagoBgFl9nECVOx2nuZUPh88oMm2Guvv2KLlyx2GSv1dY1224c/5kiuHdvI/EB19NEP3YzN15v20GP3WGZOIs/YTBQm6xiPVoiNJGzwRFSFo4KRNR+2lOyvOp+eUbW1dSjmJqFyO+z+fumll0GajcNeMs8Rrb5FdTobRKHnLK8u6qVreVtk1TvYZb23/DtUwCNA/h1G0bsHrwJeBbwKnDkV8AiQM2esvTv1KuBVwKvAv0UFPALk3TWMf0sB8tbPhIgFyGKK7uueNlux4ve2+o01+LK3OMArNS2TPJAochqmOWIgHLIhAUB33779eMm32lNP/YycjxYHbPXRme7snPA7Vxg6OKwVj4kCiANIA7xpae1G/dGIZU8+QDAdq+QMdHW1OUVFP+isP7Y1skDSeTuxsxGpEcDPBKYK6AZ5BiwDoANYDcOiRQD6IEDPDixA5Onvy+LAr15fASkT8NpXmOwN191oZxN8G4+/ujpl1cotmF3dwKWVJfbHP7xAHsNmgHwsd9TJjV1OAjZYKXTLBwDs5tEZPLpwPF3YaU6VUlFZRgf4DtvKZ9S13IbffT2BvOoQz8bCJS8v3/nUHzlygs7osWRdzHcAP/yOI0f06uslNByw8OixY/jWn+U6egOUtK7XCPqXnwRBUrU4BYjLh4EGo65bN69DBbLSXqEDuhsSIh1rqVZA0T6A/wHmRgREVDZ2Y/fe/wD5HBHUlXEjoNkH9P/jAvhC0AkCZswGnCqH8HpIAalA2tUhDRmhuVNOZ/lvnv2VXXvdDZbK+dQtHUTn/fZtm+xrX/+y3XnnnU7l84UvfsFyxhWStdFt2/DOj+L6lEExJGUC/kjNgOfLlizhc9scYJtMt38V+RE92A/Je78PskI/T0JF1IZ6QO37Ijd6WBP6KnVRbW0D9l8RTl2kTm4RHJoPAwPMaQro70gQ5uYwO8lxQyAxlKci4lLzxx8iSfkerQDvsuxxdeA4ytHQvJc6JQBgPYKfx2r9QoQEcxwpJVo7O8yfukSiBJHN1aKzFmJBFOuygEpPnnCqCCKUeV+35Y8ea+G8Lwyypklh4NxvGNfeDzlahW2TshlEwIQAjmsvkXVcD7Z4ieRcCGiNjYl3tklOfeWTB/35psh+I9s6pyijcIOsKylitPal7OiGTJHdlVQlx+iM1/1FY4mkDJZESCxZXOncUq80Y5OlvUhKLtloSTXRA+AupYWyUZxKiAIqlyISsk05H60ok5pZs1LW6Lw6XovWMXkUIlVSAZKDsHOKBoBPR/nVyxxuIkA7Ni7a5pKJcmDLOtb3QZs+c4b1MN/LyU4JDEL15j8IiF1hqUnsHyLb+pvJO0qwhuMNECAQryhN+iANdqG4qw8atEZK4w/JpIz3Voi1JMLJ41BKNUPCREajCPMD+G5vtvSURIjfSKvDGqmllZyjiDA7AnkVzPsH/PtcnYJD/CF70yBI6gnwjnJKoYyMXLcu2iF+qgkF96lAUBgxB5VJEwppkleU50DyQH5eC9kgmyzZW0mNFSbVHOOqsdZx5aEl7gAAIABJREFUnAqE+RZGNlMEv6tCfRMTFUtmSp59//s/sNchHxsaal1GSAck+ZVXXg1RPmRbNm0gAHyFzcbGsLi4ANXgo84ucO7smQD/r/O86CEo/EL7/W+fd7kiN6GS+O3zL2DpVYNqz9/lSV18yXL2lbXk3tS5z504cdIuv/IaW/PmFpRmXdiPoeZjX+/u7XDZUb19nSiAopk3ITZ77kTmpdYkpE9FB2RYu1MfVZHJ1MF89x+Ktz27D9tXv/odyOgZkE6tds89d9vtt9/hSJAm1Cpf+codNm7cKNRIyfaf//mETYIMTGG+HzlUQq38UfmRrZNfZPPmz0X58TqkWaR98IO32fO/+72955LL+VwOtQ9BqcHzY/cWnp2PWkY2ofQZEY4c3rtLFnlh7Dl6DgRDJEdDsrZCdkxwWUqy/xIRJUXUNVdfD+mzyFlU6qW5oZdsGbUX6qVxG1aA+AgR5pqIYu91RlXAI0DOqOH2btargFcBrwIjvgL/+L8CR/wtejfgVcCrgFcBrwL/ThXwCJARMprDLIiThfAa6rMVf3zejhBsXoWyoZLg8iDAwCZAwaiIOIC4LsBrbDQgKaLwwRdO3QGoKtWHOoE7+V6AroBPdWyPHZdhOQUQI4B7e/dW8J4AwMtM5ZSj/qgAqqLzGW/6Xnx2BgFCh7gOddYLNBXIo9dwRoCIB9kSSZ0i4Fe2L5GE/2bQ6X8Yj311dweAdIYDoidi/RObEMW5823VqjUWEhBK9/ASW37O+fjMZ9FhG+PrUBdIpMBmBZWX7LdvfO2LWKhEcb+N1kAneT4ESxgAsuxW/PvpTnbWMH3cCyqPYIFMgMwQIK2AlQsWzHd2JP4EsYehfmnDzqYJT/8ZU2aRH5INIJnqMGBfZgXH2L3V2ZosWkyANB7xQHPuXt1rxPzLj3lzGqwfArh3KiMnN+q2ja+/BIhYbj9/5llrYiwjIaj6mAhdKHmGsGIJBsiX6uaBBx6ENMp3JIFTgGjM3wEBMmzjJlxP533rJdslSBipNGSn9L3v3mXvu/UGuqyVo+AL6YYysJf++Ft74ffP2kdv+zDd3xH2tW/eaTmzxjhbp21vbrLU+GQXyN4IKN4DoSB1z0yC0ctOYVkEkTN23Hg7eOCAs8gSeaGMDV1TGnOgGmJkUFk22A2pHFKnRKMoUI6F1oZe6ubWQEtJIfsqWV/JXs3laYjsON1hL5ubdggIWbhJByL+Ti/NXx+x4HuJeHzr7xAqiVgFxQBoh3MdssLik86uSwBqHKB5JyRNdEqSpRTkkreQAxnQDInQaaNGj7ZOSKpW7utULaHiqCv6qbF/ENfHuKWRZSDiSiSfP6SdT8lEkLkjGagtX/WzIJEPbiL7bMl87NifXloDAtJFQgxx30HUSPcaFE7+hkhZjumHGkbjRWkgNDq55larLC3DAoq8lQ6URliQxZK7MQ6bpMhoX8aHH6xrF4RGPWqV55/+tUURLj4Ji6U4yIjUjHSrQJG0a9tWAsXHWBbB5xpv5ZGI/HjxpT+KoXS5DTOmznQKnkiygqSKCEVp0YDiK5B8jfKTJVZTdtT8uH7Zm52qOE7wfA/h9ott7KQiLJ6arKu13xLIUKmu3GvhgWSrDARYGPdTja0axmjW1Ntmu1trbF9luUUPYGfET48D3PsFYL8GoZJApkgJcy0EMrkf1VAWdW+ux2KPyd6M3VcgSrd+lFZdg6EWnRphnb2yRqrHgirNGqrarIFjJ2C/VwrJmp4SbPGJqRYUSsA5g9nS2EE2zIA11rZAdqF+Y4+LT4qzuvKjloz9oYjuHdv3OitDhclLtYbh3FsElfJ2Qtj/EhOwdUNZNdDnZ3Hcay8qhblzZ2CllmWbCDG/4OLrbdq0WY54+sIX7rBFC+cTXL7U7rrrW5DK2XbdddfZY489iGLmELZTl9uzzz7r1tPMmTPJD9lBbYcgucdjx1bLmqpnbMM5R5NNGpdp+TmpECsQyRZtv3t5LSRqLOudOYHyQ7OtqxMVYvCAzVqY7vZbrfns3ERnT7bmtcPOhqu6FCu3sCiUfGW8P9JmzZ6CgjDSzlp0EefrRuXxpn3qk192WVjtEGy33PI+e+jh+23fnp32BGHu32TPePLJJ501ndaf7P5Exp2NumomOR3f+c7dThWzfcdOO3b8hN3GXqO1ItLuR/fdTRPBZuzzYnjmDNrGdXusphRVWS9KGzkhKvy8YDTPohoUZNFvPQe13erepNj5j899GXIn1uXU6Nn4t18j5mHyd67f+/H/tAIeAfI/raD3ea8CXgW8CngV+N+sgPcvl//Nanvn8irgVcCrgFeB/3EFPALkf1zC/5MDDGEN1E/Ir+yLvk53fG5+lgOKBArJXkroprpLBcL0QVoo70HB07KpaW1WMG6ws0HyC+jC9iSNAPQkft9jhw6W0C2M/36IAnc7nFe67FWUYdCrPIOYaNfBLHBY3cmu+1iA7umu1W4AHnXuB5InQhKwQ9kVgqxskE6B63TEHzh0EFuXdBfOrA75bqyJ6vCTV4e5Os2lUkhPzwAMzOJzac7eKjwsxHnrZ2RkYl1CWDtd7c8995yztjl16rgL9ZbqRKSOn7+P8GnvoDNbAdNcS1FREZ3JMfxdIFYi+OuA9XE94agH0ghN37ptp52F8qSwoNDdTxBd5mtWv26vr3qNvJA2u/Syy2z+PMK/uZYACAERLSBfp4Hj/5Mp8N866bC1muaDxDk+iBtCyQ/7ovoy27V7h7362hu2cdMOC6BbPyUzA9ulCoBsrFy4X411YWGRPfjIo25eqVNcRQ5U3sw/upLTtklvnVWuL/oMc7EfoiWIOSKrq21YV82cP88OHTiIYiDE2Rj1Ya92zz0/sI9++COEVR+1FS+vsDlzZtrRshIsdPYDTO61MViSKaBdKpAWyIJugPICMkUqURT1Qu4lYSslCyURcyIehm2DMggGF9Hhfg5wHJcYyzysI2Aa8oz5MQBqK4hWRJgINeV8+IcC9ENUEMlA37efJUCWFOflQQ40OHu4mpoazonKQxZqgPI6tpQvstzq5V71vfJ4dE3VKBFiIHTS45OsrqbWhUTHs74GuA8BxP6shwjIEZFMCnVPTk5yBJKshtpYZ3kQICcZo6IpU7nmUGyzBqymsQkFSZTlYzXUz7mlzKjn2rogcbSOBf7KIioE8iIUwDwKQD1EeTaOE/LZYbkBfYtwlTueFF2MFWMh5YYjJCXV0Lhyjf3ct6ypdGwFzq96/TX2Ekgbjh1Ftko0dninTp5yqpcwiJBECAOXW8GfRiyUklH1jIPArGOM6rHvEqnayc+bIYFC+Ew3cppOwHtZbkVyrSIKEqlfQVGB20P62ntQaJW7nBTtPyJxarGr6kAFUlyQY+GEOJwi46KT3JhR1NGf8cWIDUVZhctukMVXKPcUFRJmTexDo9KyLBGbKP8QP6trb4AUbLESckD8gkIA4FGdsD+Wl9eQ95GJ+oU9EWuoBpQOur7CzBzLSksn26PJdrDPscFYI2VqdisuEHC+k3nB3oNaYOr0MU6BcYrMoVjCtJXPM4jSIi4+jHnYzEexSMKKScSGxlQqJCmS6upQWrCfS1EQBlGSgd1WD4RGWVkF7+llnFG6QQLExkFQQ7DFxWPjxpyKY/yrmS8Kjp8OQZiAdWAkKsFdZKd84lNfg3hJto0b1nA9JS47RQop5XlMmzELkqrOHn/icbv1w+8H6K+3Bx94wNJQ3l151TXkYzzM8yfPZmMt9uP77oUMKIQAaiTLpNluve3/YdXWZes3bEKN1whpnsTfsRPkHiIjQy03PZOxz7d9B7aSPYXqj7yRUmzIpKI4Z9k5Lqj+xInj1loPLdITzhoJIr+q1u3z0SiX/FiFY8ZOZX8fTzbIDH4f6qzmPvbRD9sjjzxMbshe+8VTT9qXvvwle/zRhx15l8+1rlu/mRyS2e74H/rQbfbrX/+aOmbY0mXL7L5777f3ve/9WK/FQZTU2Ne//TmuO5hzxGP5VWmrX11vcdFjbNr0xTZl2lTyrsa6a3nkkR9D4r/K/Wehxkzmuo+xFyg3KNBmzJhnS88+j31p9Fuqj7+/bfps5v6SiPxH26z3+5FfAY8AGflj6N2BVwGvAl4FzqQK/MP/BjyTiuHdq1cBrwJeBbwKvPsr4BEg7/4x+ltXKPuoQayZKuncl/1HKV72nd3tKBuSHRiZmZntQF9ZrUREqCM8GO/2VoDJQQA1OpUJmw0MoYu8mCB1upJll1JT2WWHD520grzR2KU0WC1WH8mAXPJ0V0B6JB7sAm97sEUSyKsOdXnOS20ikLgLcM/XLU/wNEBUIIBuG6RMOmSHul4rseNx/vR4/osQ0WdruMbjR5Q9QXcswJUAqpycHAiODsJl43kPXfUtdFEDHGdlZdiBA4ds+rSZztf+wosuJhC9wL5Fd+/BQwcAZQXo+5QpKXSMJyYnYAsT6nItjpYcg+TJdfZWXXRSy05nqK8LcDDJnvvt76yoeIzd/unPOoWMdAfPPP0UYb3rUAmkWSG/e8+llwI2hkOMYBUkUy5nXTLyCBAF1QeIHHNKIgXZd9jPHvsxxEEjcyXc3li10cogE+IA2/shuvrIRelifKWK6MWn/4GHHsIWZywKBylDAPn/Qi3wN1fT233dTkN7yo8Rmt8CUBwVHc5YMCbMhz5AcYVqN2GNpDH8LSSXSIQrLruUDJvDLqx9+blLXbjxvfff68D4K6++BuB2o23cshmrq1oIOlQVAOS9KJAUci7yQjkVLoxdYL6gaAiuTKy+1Amu3ynzJZWsBQWFuzmgfJPT2S9SjCiQWJZgOlYfILNqqOyaEBRW4QDjjShJUuLiLZsshFDeO0j2TjVkSgnzroiQ7yhUCfV19aybLmfbpjm5dfMW3od1k3IumLMRgOWlx0uoSz/5JLKPiiWzIcGRI1LKRLGGpLRIwOIqGrCaizE/yKlGCMRGSM0h1sjEyVOslfES6SGll+5RwK7IoeLiYke8iACS3U4oKg4Hs4rQ03rwzey/UjX5FCunlSu8X8HjOoYIH31eJJbCygX6SxWQAOEZgQVWJyTllk0bXc0Vnp3Luvaj7j0QScp70Z+ayiorRykiUmn0qGKnzOriuqtRndWjbEtlPztGfkInQLwInWKyYjJQh2gel1WUo37Ybn4Qt30QH/EoYGQrpAB2jeuiBXOxbyNY/thR5i97HPtOVX0d1l+pBJI32jTCvjvbCLBnvrWxZ8ZS/6MohQYgbwJR2A1A8lQ11lsAFla9sIbtjN2cefOxcVrvsl6OHaiEQEAtBoEXTjh5CWHq82dOd0RIF+R0lYLv46OspLEVAiTM2aLp+iIiRYa1sO9GufDzGqys+AiELSoV3jNj2mjIvjJHftRihSULthhspbRftmGnpv30OISOCJMO9ttQ1q2sn/Q6CRmsfdrPBYr3ugyMObOnk6tTbXv37TZ/SMcm5saEsZNt0oTplpKcYa+9+oZ94NaPOpKiDwVVbm6OU88lsgfovLGJSXbD1dfaeeefj0LrJnvs0UdQxO2xr37pK3YKMuq5Z39t7//gB23j5o22bsMGsjAiCLc/apddejHKH39bu/4N7BSrWANJkCrpWIM1ueyQq695r9143eX22c99DIJvlMtn2r17J8+GREiNIuynKsjymUNm1e8tMiTZIkIS7baPfMxZ2m3dsg3yqpXnwVEstKIIK/+gs6xSVo0yZH6C6uOTn/qkbVi3lj1tlX3ykx+3Bx+8H8VhHIR3qm3bvss+/snP2qOPPsZ1Xkpd2+1Xz/zKPnfHHTQBHLKD+w9A7lxlv3jmUTt04k3LyIzBKjHG9uw8bMcOl9mVV9xkl1x2E/eXyNpqh9jDwq+szB7gHPX1VTZx0njIrXr2rKPstdjfDQbY3Xf/yNKwqQzkGTKCpIMj8x9II/SqPQJkhA6cd9leBbwKeBU4QyvgESBn6MB7t+1VwKuAV4GRWgGPABmZI6cckAG6j+m/BjTabt/89p2QGmQ2YCGSidVUEKBsHYBrP923gYGga4OYuQwluKDv/sE2cjMMmxksWWJDXVexwmEPYH2VmzMKYKkNEKeZDm3VBiANQDYjIw1Qsd4pTHoAxqOio104dB/fCyxWqLIA137lNgCMK9NhCBBO4HUeHfKusx4AUh3F+YUFdoIcA4FA6qofAvUTwdLXT/gr70kF+FZXfzvd/Pv3HXRWLwK6U9NSsa9aZKOLxwEipzpVgn4u0uWVV162J376E4iWEABBP9d1rpyPiEisWLjGUUXFvlwGrI7GYNWyc8cOO0lIbztWYK0A4B/56MfpCJ5qO8koWbvmDWusRzGAuuXi91wCkRNl8+YtRDET6s43CIiooPBh26CRMIN8ChDlx6j33ekaQK4BzhtP2U8ev9cBn9yV7dlD8HAT8wE7o1iyFWTZ0oOtkFQfCUyaqdOm2ac+fbtT7kgF41PC/IPXXxAgblY59YBhO1ThbJXSMwjx5md7UH9UEog9ZfIk2wgBJdVSDFkScYQLSz20afMmW3rOUju0d7s988zT5L4E2jfv+o698OKLtmHzZisHUO9XxgbWa/6QCz2A27pKAfM6vubq8B+pBzRnFcDsBwEiqziRIbJ48wV5U6vTChcpngZRhQSgChGJp9wb3bruXioFf8iWCOZjDOBmKpY3TZCGDVi9STmhLB4RCL0KU+eYUmLo+w5IAxg5a+P73Jxsl2mThtVVKXkJXV3tjAb/WcG9hAPAZxP6nU+guayeEgDwQxibDtZaPweeOmuWxSen2zE65YMAyWOT0iyWWgVynW0AzXWoUsrLy9296hXN2k0lIyeedRUIieKCsyFDJOpxxJ4WztteIkB8TmdkFpzOl2iCMJCNnUgM/UrHGDr9d326gqBsdetnoIYIJLC+DwJG4fYHDx1yGRwJ5E6MGjUK0gEVCiqRDvaFvXv2WFhwCBZNMc5irKKqAsumXjuOFVYc95sO8J3B3rB//353dWEQFuMnjLMu9rnQYTUa16d9T2oQ2XYpuycQi6IhCJaUtBRLYg/pYbyTIRFEAMkSqRGlyd4d2+2seXOtCiur/o5mSJgmi4X8XbNxk8VAGh3GSiuMvS8sAmVSYa6tWv2atdf2Y1GWZSko045iRRgL8RAH+J8IEdYAmN/GmmoiL+NYA4Hukcw17LECIbCC2Z+0B8fGh7jAdKnaZJW0Zu0WSJoomz19HHMmxt58c6OzHdS+o31WpHEPG7UybkRkaQ41QORoPjtlE4o72b+NnzCabIwiFF0vsee12SXvOZdaBaFIOIw1WJ0M/BgPf4sMl/Jmmp0oKbfkpHTLxIarCiu1OIjnEubSJZdfbmMmTrI1ZAOtW7/JPv7xT7C2+uy73/2OI7k+9KEP2dPYSmkCXH7llfat73zbqgmo92MvLy8rh1D+GLZTj0MeapcIsvS0fILRT7Bfd/NMyLbPffaTdqJ0O+qzjWxOgVxfuRMVieBS/NLuPdvsnHOW2b79e6y/k7oFRDsV2i0f/DD3hSljYLjVVNXZH156BcXGrdQQeynWihSB27ZtsYsvvgj7wl3UcY3dfOst9tjDD0IuTWUc2u3IsRK75QMftu0QIdu3bbdPfPJ2u/fH9/KZ90AmJUG0/hYVTQvkzR8sM3/AisammX9fpK1fcwTSFnIItZgNRvEcGkW2zCSyRMajjmQeQLbde+89jHEAFmNzINHXO2XlEGRWGjlXn/nMf0B+JjF7/9a+6bOh815nbgU8AuTMHXvvzr0KeBXwKjASK+D9q2Ukjpp3zV4FvAp4FTiDK+ARICNz8IeE5mOXoryA6qpy+wRgkzpoOzqxngFgTSLYVzYhVVVlssqnKz2OfAJUI0M9lpwWZGlZgLXxQdbR1m/NjYN2eH8FABsKCax0Tp4sdUHmzurGYTKD2FjF2tSpkwkU3+WCsvsAFIMgAZKTkunmbYGsUK4IoDAAlggQ102OmkMWPLLvOUaAuEDjWGxFFixaaCtWrrQYgNgBEK8oQmGz8HuPjZWveidESwMdzsedQkC+6ZnYpAjwOxt7kmny+6d73Z8Oe+BYZ3EUKNsr/vbGG6shQR6GABnEmkZ5J70ODI+g+z44OIJz5Dmv+la6fSvp9E/g5/0QRkvPPcdmAiLvAix74cUXsP8KoXM8zApy8+jYzbDzL7pKOLQDvtshixRS7QOwRhZgpWwAF3wPUO0HqVVfc5x7XouN1BaA1DoXYLyXcOG+oVDGOMB1f7dCQgmUVPaLvqaicHj66V868ikYsPrv2bQ4guP0yxEPbwP2BNiK9PDNYT8rOXzQ2Swl05kdAtlxAhVEGZZJRVhgvblmLR3ssxzxEQ9oPp/8FmH0P33kfgeYX3I53dtklYj42EAHeiNAusLQ+zi+I6o0M0D21bHvy7gQvk8YO/M3lPEc1DXwc9eVrfwBcQ6QFMpAkSpKmROybgqF0OvDZsif98ej3mgGRO0DDA4G3B+CiIhkzkdjKxdHBkFbHfY/rM1ABWNz78pPSUKd0Mw6kRWVZo0s1lSicPIuglkHJ1CKiOxJYJ1pZoUyp7U+WiAaBOaHQybGYgvG5MeqK5m8j2SLhxRx5AlEQh9h3J3ICBRunl8wCmKriWygGhcSngsBmYrtlOyjglGWKMTcD4KIrcPNhx4+F4L9UyDB6m+f028NoYrGX1RH1V5jpfXWx9rrYE2LvBC5kY1yIA7FimrWDVDfRAd8Mz+XLZhyGQKpZz7XooyPLsjbw3TaN3Od7Xx+FJZdcxYsxOoIqysAcpFBJaUnnPVeYW6uq3sJAesaz6LCfHfMk5CoPdxLpgLMGS8pTRR2r1wM37qPdBZZ2pdEwgazH0kZ0soarq1vgLhIR7wxhPqjgYwQVD0o2/w4Th17ZjNkbwqB6sFkEL2wYqWFkWHUiKVTXkE266MbsmHQ2mpaLYS10qDcJey+RGjxYzfeyvCIhLA5hHXWCe6vVSoArJAC2btk1ycCJD4xlO+7bNas2U7pUcvxmiEfI6ICyEqZyDoohxQ45fYs2QhqPxaJpeGQAkf7u+aoCGDZY8VhxTWEcqWltcGWnL2IcU/DInArKolttuychTZhYjH5S42QQpV2qqQKK8Q+SM4M9tc8i4lIgGAS8RDCWtsGQZZhN7zvFmy1yuw3v/mdXY0CRAHzzz33GxQjr9k37/yGm6f3YXn1eVQTL638o60gVL0V1Y9C4WVBV15RCiGBYklzGgLg4P4SCHI/mzJpst3xhc+K+7Ovf+uDNmFyoTXUdtqxI5XsQyJ34iwpBYKvs5HjNWMfNdP27TqKDVc7z7Bu+3+oPS666L3MhBDs8o5Q63AIRLKJXDbPECT2Vrf3zyD0fv+e3bYaK8MPffhDds/377aLLjiffTzUNm/dbldecwOEUZ/dcvMH7Af3/NjV8KdPPGFf+eoXmd299q1vf8NOlu20ybOwTUwMtvISskY21jHnNI7drFf2EwLZQ8MHran1pC2Yd66dd975tmnTOpQxJ1CpZbpnxrp161j/WJyxH51FvtWFF17m1ptvj/QRIcriGWnPk5H5L6d391V7BMi7e3y8q/Mq4FXAq4BXgT+vgEeAeDPCq4BXAa8CXgVGVAU8AmREDdefLlbt2pJoBABEks3x5a983pETnZ3tZF1EOwBUncV6S0tTqwt0bW1rtLHjMywqvtvSs8IhTqrJLvC3mnIZ38Q7AEmAYz8gqkA2gbsC3IqKR9m1117lAnJ/8/xzgKyoPABLQwH6UlFiiDCRpYnOk4X6RHY76qQXmKavIi+kABGwrO73Iqx4ugFPBUZGEpDe1gRoBjCn7mXZtsieKTs7GxVGo02aNNWWLz3HWc8E01EeECCgWkCXAp194c3Ka5D1iV41NafsoQfvdt76dYD6Pt0D7wGYVO4JHjwAioP44dPBy32MpVs6MycLkGwVgdL45GNzcgSg9fprrrP62jqbOX22zV2wnOOcDj3/sw7dkUeA9GnsAIJ7O5usu7PWnn3uCYDGOmcfNog3f0lJpdU39lhpRbPLS4lmLtUBFvf3DTkAPw6v+89//g47H6CvH8BY3elvfwmEdiSLAsL/MiD9NCfSJ6szxlLqAQG4LiwYwPvlV1ZaNuC2wPBVr7yKDZFhx5ZnrXS8t2NLdLK81DKyyQwYO9pKjx22p578uc2AHLnqmqut5PhJ+/4P7wGIbLMaQPQsFBW1WEf1o8wIhmwYDl/3gfcA/3yVSknnV+jMEIoXBaT3ck0KUpd1WiCgpB8LaAAVicy+ksiqkFpEuTc9AKwDzFPlCbRwviiRHASW158qs8KcPGvoabdWjqP5pHWmjJIpU6c4JYY+r6wM2XA1A14HAMgOcFwBou3Y94hgC1LQPCRNOO9TLQchNnETsijssvxZV4kQUcsvvtjSCUU/hsqhoZnfQ5gkYYWkTIlhxYcAWCkHlLmj+26hzlKAZKImCVFQNcRQMmRKoMiVYUD2L4PQ3zaOfqfzXLpQuCgTRGMs1YkIHW02FdyfrIAisOuqR0XVypyZiS2U1DT79+9zWSgF2FgpC0TnC8Mqr4H5dWjffhcgH4oipZM9R0qUorFSbQ3abmyu4lCJxJCDMXXSRNsGGdYIuXIAu6pC1GQ1lWXkWoTbjOk6j9naN9c5KzWptxT4vnLFq1aMAqyecUikfjsgzpTPIpXP/LlzraO50QYhcvpFYLBRJENWaQ6Hcr4AZWRgu9cIqL9zzw7s8MiWqalgfgRaPsqPaewf+8j6yMsvtBd+96KFBUbYhPFT7MCRU9aAaqOX+ynV3gbhFIaqw9nvEVIvC6zgUCmP+m3hwkVYDx51wfXxWAEeJ8sjLzefWtaxH7e5DAnZYEklp+vSnqxxlcpPc6YXAisQ9YesnVJTE8nG2eUUXdGxwQSt59jiJXNQdOwnpDwPIlN2b/4oQdogWCohsQIIq6+zmNBk1BEzUeak2pM/f8buufcB27N7P3OpHHuoTrv6uusd8Xz9DTfqX+LuAAAgAElEQVTy5wa7HHXIo+SAaGp8AHLhIx/5oNVBJHWytofYXwJFCEIapacnMa4tdhJLr46Wblu8cJl99vbb5d5mNQ1lBIzfbpOmFtnhA1XYqPmz9sdA3J3E0q3Uzj1/iT3+2GMc+xP26ktrsGRsYr7E2viJs+ymG29DWRRpDz/4qL3/lg84NZCPrDf2//vtggvOw/4tA9Jlr7PruviiC23FipeseFShI1ofuP9B+/LXvinqEyL1IM+wCtQmS9kPf4UFWKrNWzDdPvih96EaCraCsSGOrHnp93usqoy9BDvJkLA+Z+f1nguvt0KC5LOyCZbvUeYPZCjZJo89/gj2VwewwprgCJctW7a6Z19CfLItWrSMNTHbPZODGUMRkLIx8wiQEfpvsX/iZXsEyD+xmN6hvAp4FfAq4FXgX14BjwD5l5fYO4FXAa8CXgW8CvwzK+ARIP/Mav4vHktd7XQr+0GA9PZ02le/8WU7cHCf60KW8kJAtIiM2Bj81Ism2KmyI4B+7VjlDFlWbhR5G62AYJ3kb7RZeHA+YGYIdlCNgLOdDrBRB60At0mTJjkCJA37mNdee5UQYEBl7LdkPaRMgRbA6f/P3nvA91mX6/939t47aZo0bdOme+/SRctelj0VBQUUxL+4RcSfx72QpYCy96ZQoIPS0pbu3XQkTbP33vv/vj5phKOe8zq+jlV6eL6+QtLkm2fcn/HE67qv6+pBHVBVie2MwGyQZvmpC2huE1AshQbgqKywREUIfFPo8jTAyh0Am82y5QH4k31LMCBsAJ8FZGWivrjsksvp/p2Fd3y0C0xWDoM6ZnvpdhchIVsmvdTpP6Bu6HHAWmtzBSG9v8fTfgN2YJBAXFR9fQN1CQDwEohojqRR/SZNmWj5x4+hLiDwF3/9ZBQt48aNl7gG+6ROQNXZANdzP0aA/AvH+J96KuaJUzVgGUYuS2tzjb23+mXszo7z/VqXkVBQWGbZIyfa+g/2AUK2u3pERceR49LqOu1Vex9qn4aP/f333W9xZAMoiPmvbVsEyn78Q7chP38RHulYqQUEYsGD9ZiyGmogxtr5fhZd+76AxA/+4Q9YPWU666StH2ywVGyIoqMj6YoPx1KqwToAdnft3mUdKAo0L0WUbdu+3Sl1Vry90il0GgD5NUMCAddlySbQXutB5IbmolMznLDDUqi3vJ8CsSaSvZRUSr5YJinkW57/jRAXiRAGYcztDlnFcdxWQtYno4bat28ftYRwBCTv5XuJqJviIdYUDH+UIGd/LJFamd+hEBodEDEjRma79SPboqnTp6OKyrd67ikEskDrQ9k1sqtSuLaUTc6OC2JE348hyyKFrJQuTV5ZzEFeJEjBwFoazXwNhZh64803AWIzIDbCyP0Jo27RzjZMBIo+63uyqgrjeANqDw2p8kAk66BGkAdan1JW6aWudH38tYOZaqv9QTWkVG4cpV6RzZi+1j7QgHJFgG8Daq4Ixq6JuTQUBYFedagrAkCUK7A624ptWRJKCZE+4ZAcpZAnGYxpfv4xR2CqZpPJNemsB0THCiuOY4rsVB7Ktg8/dMHxQdxLBsRYGPuWVCHq5Nex9uzdbyXkDk2aPBW7qTg7uGOXCwLXuYvIGBkBEZMBSF7K+j+MUiAN9coBMijGjR3PXOm1TH4ezLWXM0fXf7gJ4kPWXQkuh8ORSvEhEB6dVohV14zZc9kLW2375t1kt6TakWOl1oTqoY369oUDoMeQc9MfwPiyD7lmf8La/bCW8+u1CeMnkD1Twb7UiBpkqK18Jx/iLB6SB4UJwLgyJLSnKkepvb11YM9jsBQUrrHVXqY9U/v10Iw01mWkVRACf/z4ETI0JllsXBjqkDCIpzTUN1gYos5RjarIHsklQ6OpvtVCfGIgnyKp9Qxbs2YDllJfwlZwrU2bMss2bNxkt/9/X0dNWGXPvfCSXXHFlS6n47vf/pZdd9117nh3/xhFCHtLH0olrVURpsNQBHV0NkMooypr68HeLAqbqXsdadXb22Y7dn5g6za8YK2EzAf4xllW5ji79NJL7NnnH7It21fbtOnjbeMHW8jtSCMPKs4K8oqoSZuNwrbr61+/0329Yf1mu+qaqyDK5Nc4YPR344032gPYXenfR8iGKmfvOR0rrd+gADlj6emsgUD702NP2Le+9wMXNN/a2mWPP/aUffaz16DM6cQ67DX7cOsasoTqbfSYZO7V1w4dPm4fbjyOai2BvdCH+ZbA3tmA3VmyXXjh+TZ3zkz2ymRnSxbAPtbS0mD33ncP816NCCkQ8+VujYtEvvjia5wSRArKXgg37Tt+jswfVIH8Uzd+72CnUAU8AuQUGizvUr0KeBXwKuBVwDPu9OaAVwGvAl4FvAqcWhXwCJBTa7wGr1Z2NI5tkA0WhMQtX74JIP+oA8KaAWVlsRGIRYqAszB85YcNj6czt5bcj1A6c0Ow3CnDj73KKT8C/WLosm+XqY0jEfykEAAsP+vMM+mkPRvAKdveXPGmPfvcsy4AOjAiyOafNp8O5VIH+NSg1GgG2ElOTLHZs2e7HI3GhiYAXmysAHUEPgt4lm2WA1i5yAULF9AVuxXAGqsqADR1NKtLPJTPI4aPsJtvvsVSk9PpiP7ILx2KY4D0oCPavVSCE+jsQOivlAfQLP3ttmfbFvvDQw8CrjU7QqeG7mQRQt0uw4F8hBPX008Xfzidyq10Li86fYkLXm+l4zkCYOzMpWdBvsQAVMny6r976SI+sjP5ZM6ogU5xZVH093XZxvVvA8YdJ2Nlg513/iJb8ebrqBlGMX/CbOu2fEgGwD7lXwCwxtMVrrBj5Z70kdcSExFj55x1ln2RMfp7gb4aB4HjqrECxTXmQOaok1ohLhqpf6CFYnUFOyHEnY7/Nnv//Q2ODDjjzLPs7RVvkWMw3jIApH//298RZj3fPmQ8L736Snvo0UfoaF9kr7z6EiRZJkonwqsB+kXAbYcIGUdmgezWBMa7fBLWiUg4gf+6LoWYC4h0NlyDRAhXFyR7LOzfOrqwNwJIlo2Tj2yFgkMsnDrEQDjEY301dckie/yFZy02MhrQ1s8qCeIWBRQJqSAyRgHMOr7WoEg3f9mEsSaj4+IB0CutWaHVIWE2FQLwPbJmNDcTCDtfuHCxHSIfQ/knnZApQVxnjxKxeclOKD0hynwhroaiiAkmD2P/4SOOBFnK+qzHAiw1PdNKydZoopaa33rJfk7guMgrBcuLrGzGokh2SiMJZh+OdRboOgBvEsHVkSeyUQazCVQfHYX1e0IBMqh3cgqaE8HoIib1dQAEUt8JUsTXkUyGzVIe1j/xTk2jtV9ayHwjvyNtSIpTb6Rgy7WIPaaHmmjP2Ekuj4Kno+JjufceO7hrD/N0vbO9uhg1RwzzsKHouG3GUkgEiyNiAL7juZ/8/KNkWgTbvNkzIBkqAO/fcTaAI0bnWDR7yAeA+JNRj+QdPeLOO2vhIqzLCG9vQWHBunjsDw/anKmT7Z0Vr9vCRUsgTw7a1DnTrAlwPgGlxy5UI3nHCiFPIBOiE1wejh9gub9vh1OAtDFfJDMKCZKd33A7lF9kNeQi9TMv6jqbyGUBaG/p5lQigf2cYsPPv8u6yD0aMiSVMe/Fdq7Kps5AMVSaaLm5Cs9GZcf5ND6VFVVuHYkUi8IqsIUx7+L4IcwlzWkpmWT758N+ljksHcuvdMvPO2KHUEDcfvutrPFz7YWXn4QU7GPchzA/ayHKfFCh+NsHKGbK8hvISfG36MhEKyqsJDfkMizTYjhnMLZ4++3GW75sq7ECW7n2ffvpz3/mxvo73/omAeZ32A03XA8pR+5STAQqP/ZgiOqRWWOw22qElCe/g7EP9Nc8H2KPPfoEYwth1lFHltAXySrJgMiJtOuv/Sr3G8o91GOn9bS9v/EV9p1IFFCxBJnvteUXnUdWxxa2DKkKfexnP70PdUq1zZw9RwIuZ80GFefyX1599TW74cYvoLZptWeeegKFzXyXK/L6a69A6EyGeN9mpZA/t95+B3uh7KwC+d5e5nsvpMtY1uUKzv86a7fLUtLCWee9tmd3KSRfEIQG+UCsyzqC5HlKcs1k9EDs9HT62o1f+jJB8WfxDBKJj2IO5c/vfvdL7qmNvTWTfJBDzkqws8uP/JNvMu5YrPnz3NNO5YjkvyWTP5nPEu+qTlYFPALkZFXWO65XAa8CXgW8CpyMCngKkJNRVe+YXgW8CngV8Cpw0irgESAnrbQn9cCOAHEqj06X/fHQw/fbu6vfGQC4ZdmP94uIBwG/EVhyxCb6YPUU7jqOq6uarLigBdAyDpWDfPNLAWXpRu1RwHcvAFsUNh3z7dprr3Y+8wqE3QsAeOxYAeDeEGyKMlx3djfd9SJARCycNne+LVu6DEAn0O75/e/JlTiItU2d8z0f7LaXnY1euj6FaVfg118BWBlER/dAMDVAcnikA7TV+XzpxVfavLkLXN6EQ1QdNjsAw4r7EUCr+9U5fFHCCIhta220N199HhD8CP73By2crvkWgGNlDqhTPIhufRfsDXgYAaCdnJLoApnjCJ8WYC/w+NjRQrqhQ+1z13zBkUeBzjrrvxvOU4MAEcHUhpXSzu2bID62AhQfJhdgCORBHj72wWROxDOXyELwS7Syim57bcUKB87FAsBKwdBMzosvOSHBgJnRqCL+/OjjFhUTd2JMBuqjMRDQrjHXODrCC2CxB2szeDXIum6rLD4OCNrJcROxxaFDHKKsAruqyagiDuzbb7OmTrdH//hHW7pgkUUzfzdsWO9A1aaOVps+b44999LzDvDNJydGygGRfJHYdcmGrQc1kQgPF3oO2dWj7A+GRzkwyqrRevAF9BcILbJPllbKRBHJ0U7HvmzgpG7og/xIjIqxNhQby7H7Kj50xKajJHh+wxqrIPNhKIHG3ShCuiEWFM4tS7gOMkHyi45hU0WId3s3GTNRWHFl2M49eywyNgb7rkyA1Y0WBbHTyu9p8kYqeB2LIOWpdEB8iJwIRrmiCVeNBZvIlCjuLTsj2WZgt1SJGqGGTIkRo3JsxJixFgeYf5Tg7maslfywFfPF4k12SbLiUe1jOF4itljJKBcCURBoXKRKUWC5bKtkvyMwXXZ1yg4KUWC7sy/TuCkPRZkpA0qrjxu+SeGloHIpEFRgXWeQkqsBfnsgXSRz6ERNlgdRo3oGU5+dKL6kGouCcGzE/q4OS714ahHDtXE5TuHTwPfiIE10/KTYBGtjLuUeyLVgrqO6uAwVgb/lcN/+/DyCMV2zZg3HDrHYqAjqFGbV2GGJAKmqKKN7fwzzinrVYcM1aw4EW70D6M+78EKnEjpO2HwH66GTcxZDjKTFxdiGtWtRTSywA/x7MgqE2qYq6+jrYMxiUQEcA8wG9iZAvL6ulbkZ6UD2YJQ+UMdcd5w0UuTRVFg949sDuVXKsaOSoslbCiGwu8GB/G2EdUdHh0NGGNdUDTifhlVYK9kk9ZaKOi/YPxrbtFosALGci4mnZjkQRrkDChvIA+1TIj1kpaZ9UHZTUvhI2VCH4iYkxN/ZT02dPM1y9+VhdXWMXIvv2fiJObZq7esou8ptwmRUGP3NEJyMFTXZvzPfDuUWUMMEKyuus0uXX2Nd7WTpdJC9kldgt37t6/bCM8/YrMVLUJlkQqi12nPPPe3m7gaUdv6oulzYPWR8UmqK+WETtXf3HtYT+zIEiA8qlmuu+rzLEukjf2jN2hWoLNZZJOTHZ6+7hSwS1EyQaDW1Jbbxw1ds2863ISOx+gqKJ7MGW7HxWZCkb0NMBmHJ10XQ+KOQa0MhCpnT7CuyTZSNn2zWhpL1JPtGKQYf+9MjLgw9grnx0ovP2+mQpw88cB/E2Bi74qrPuVwWWSLqOSf7xXdQf2ze8g55OqWWNZJnQ2wo87mHORXKWkHZhPIsHLKwraUPgg3CtL0GC7xOq6sUC+Pj1Fpz5s4iC2QZe00w6rQP2ScfhliZ6NaBLM1qUF5qXJdi7Th58hTGFCs4yMy/ECCDkisPVTipf0N9Eg/uESCfxFHxrsmrgFcBrwJeBf6rCnh/qnhzw6uAVwGvAl4FTqkKeATIJ2u4BqH0v/mDwoEig2HS2NWATIo06Oxotl/+6j+wLCqy40UEKdNNjTENb8WDnS71frqUwa8JKAao9qUTnA7kXTuOADhl4f8uwKyeJnmBsT0ANL4AyhEExZ5l11//edfh/gah4AIZq7Dtyc5W1/hwwNZGW0f3ehL5Hz343N91592Wkpziru8dSJhnnn7KkS8NZIK0AhI7Oy66ZhU+LWBWAF4Cllo63maCqxXIHQwaqFBs2YJMIvfj+9/7ISqBaJcrIquXAIVNu5Z0gdcDY6bjyt5KxInA2K7udvvDA/dadQU5BATwxgI6l5WVuK7+PoA52WpNmzHTqU0EtrUTeq1jdADGC1BUd3wpIKtst85acp4DkxUK78fnAbCXa4B4cgHvJwzndU2+g+bz/7a/Aj9uUiT2a0CPMvjfAehaNlA9zJsOwNVCe+jBX5IXANDe34jNUKqVEfwcQIB3bb3yBYZinZZt99x3rwVRe1k+xWJ31UVgcFtTmwvPTktKphP8F5aRNXygLicuoe8EwF6K7Yw/31cntIDJyKhQR45FYE2k8etqqbcVK151wOPM2fMBkAPssT8/YRd95nx76/XX7aKzzrFnHn/clqL+CAe4f/vdleQxBFpZdaWdcfYZEDgHbePGzU5doKDrCjq/dayKimoA/jZUBukAjbU05fdwHb6QWAHO3m1MzhjIsaMOoBcpUkV+h34ewNwLDgjnvhLdfCgvLAJgJyQdwua8pWdYwc59KDpqrRourp415gvRk4Dd1TDsqqoqKq0KoiQCAkGZE04xgYXS+Jyx1LXc2V61ozC6FOugLahU8iES/fD+l7omGOebsDCC09XRD5EooiQS4qUBe50eyEUf5ndaUorl0EHeBbk3HOVGHyTNDiybfJizcYxDWvowFCYJgK+RLuy8HQJInfCdgOUijhSErgye4xAlOaNHA77GkBeRRmYIdlDyjOP+BaQrl0c7jCys/BirgTVGqUSI/PU2eWLARW4p4F6WYb38vrr7pQCpYvxruIYoSLB8yIRaFFgLFy60YlRjxag1pEARMRNCePgeaiJiJ2NYJt9LQsmzDXVSE9kfZG5gjTaS7zcwlpPHjoOki0KtY7ZlM4H3jF0y5FM2eRn9gMvlBI4XHc931naRZIwUFhdR2wg7DbVHNYoRWTEtWrwA5VqZFaPcEfEj6zO9PwMVxoG9u1FalDsFSHVNNWPfRk2ayAzZYbNPmweZGgeJs9/qa5osKT6F8PR2VA4oOIYPsz2H9uO5xjpgcodDgJXw+/3UvYk9JpEcjNDwACypyplrQRACPthRDXPZTYUQZiLllOfRBjGbnUMGRim2VJBcIpYV5j5r5hzbsmUbd808lU0b5IqszLSPifwT6ai6jBs/1qkOjqG8ESExbsw4O23WEssZNcbuuutue+TPf0Lx4cM91dq9D/zEpkwfQRZMNKoGiDbOXYvl1ntrNltpUR05NhNtwbwzrKigHMIqHhLhIvI27reb77gDYgHyEBWZyNTrr78OUjkAAj1I0UwQPQNh7Uf2HbVOwuxlB6W9U9kX997zgFPO9EAUPv3MY4Sx59stN9/G8VOtF1WEP8qJFgiFN1c+Qvj4Ttu1cwv3MIPxCWPvToTIrrKduw4yrzpt4bxz7cu3fgcSCXWeI+n0nx5Xt4jIGObzQI6VSAfZTx3GCquBrJeFCxZA3DzriLbbv/YNnkWoAX0D3X7Z0dVmTz59v23ftQqCfjh7GtZ/7BlHDldYSVE/a5jx6O906yQwIALyLoTnWT0kbo+lJ49lrkdynkMQJKHY2KUSPL/EZs+ZQSj6Rntv3WrULtlO8ciyRrnWhMLyPJs//3TOLBJR1Jns5gYljVpV3uvTVgGPAPm0jbh3v14FvAp4FTi1K+D9rXJqj5939V4FvAp4FfjUVcAjQD5ZQz7gYj7wGjSj0deyO1FXq/ARZSn4A1KKBOmzdkDjM8gZ8HV+4+rU9/UJoiM4miDiMMAls/Rh/Q7I76aD9eDBIgDlJKuoagY863AWMnqJJJiEBQzQp/3wB3cBIEZyHF/7yd132xH8+IcQbv6FL95o76x6x3Zs/ZAu4hY7bf4COnqvAnCKcITA26veImh2BWBwBcqASAJjCbYFBBNJImRYgbPBdJh3AYAloLiYOXe2rVi5wkk5/AD7ZK207PQz7NrrPo89S7jL+ugRKQJK3EuXrIOJsFrR++Vh74fnfC+Avj+A8MGD++2FF57DaqcDP/1CwKp2RwYJhFcGgzrV2wEOBTJFCiycMNaS6KpXvoWUCrIeOnb0GIqTeTYawDAAT/YRWSOdQkADsh9lwoQJk9zxRJ442xWZ+Z/IwOik7iJjHLkCAChixWUkuA75k/0anDEnevQlDuKy1Y2vS5SyQPkqff1dAG8l9tLzj6GUqcRzPx4QuJIQdLzssR1qoDu5BcCvsyPSli69FnubbzkwPZz6+KDC6YYAEQkSACHkAxE0DcXG93/4Q46NagDAvEl2a5AKqovIFn9A8X6Ip3ZsyGRFVl3VaAd25drC007DViiGa2wi/Hi/bd662y44/xpCxQPttbdesAmEnPfT3V6AtVAzyhBZZS1dthhAu8A2btnk6ltXDvhNEPiEyRPs1TffsC7qnTNunL1PJkAsIGtkVJxTLHV0N6EIabNQAGaNRBYkmEDjEoixUSgE9mARFEr3fD9zLbS5y9JQtIybMsEKIFjqIReLOxtdEHlgXZulDE21EgBWhTxzZ+YrUowxjwFkb4aoi4O4aG/pgDiJsghsk3aTyROkOUoNUxITqI86+mNZk9FunRaXltkIMmqaIFYaGaNmOuWDmJuNAPM+rJcIAPQICAoFrAdRf83bUBQjM+bPslHjc6wa8rIC4iAHoHvzxm2oSWJs4rQpWLqFWi5gv1Q1dajDggmIbmVcsyAKdu/c5QLYp0+f4ayhWlkjQ1CmKIfEIcYiz6T4cIosVGSA6wPZOf/5NUBGDpCQGg/e6azsOmS/x/lKIFtkfRQJMXOcrJPjWKjNIXD8A9Q8py9e6BQLykI5hl1Zbu5BsmHSbfyUKagxmpw1nojZkZABIj9rqipsOMHyiRA31ajGklCNhGlM+NlO7JvyGMMOcjlEYjag8khFgbB3z26XJ3G8oMCpavajDEhPwo6LfbMXciqCMXNh9Fix5R8vRL0DCYtqIp/rPO+c823b5o0WCT+YgFJjzdo1lold2EHULAmoVYalJdnRA7v5eSxkQ5WlDs+yAsahmfnQDyEXzljnHS9y4Hwfa2EodlQlkLIuMJ7zV1VVQXqEc28hgPJkgvB95aUo3Fz3oLBx2RSWlhUCsHfYVNRyBceKIPak/kCRwJ4o6ywpTmoJg5dlodQhw0dk2dixY10OysGDB5yy440XX7Za1l0ZipLI8DjLgQCsq6uwuORw27TpDTJSDkIK55D/VOrA+aOHSm3HtsPm14t6KXU0xHSMTZs6F3LoIHtAgN1w2y2QHxCpEOs/h3g/lHcQ27UGSJBglCzpPAuiUD3stM6WdmcT19HGnst+ccnFl9iVl18zQDS0ttu3v/Vtu+222yxjRCbHIv9JtWIMOtqrbM265yHgGuzNN19G2ZNiacnZ5BPl2UWXnm9PPf0MO3gYFlQ99uc/vQznFDkwMd0ExSSRMfDlOpWtMUCU97lcrGeefcrllpx++un2Fs+cvbt32Px5c9lXlnNeEVdYtpUcth//9DZLTQm27OFp1oLSa8/uPCstF+EdxLohP0VZSE58qUyhDsYLchDyJY7Mlp429gNOqgyhSBRJ2lOlMkviWRcVxfOQuauA9LT0ZKzBjqIiIjvlh79k70TF0ie7QRGJInLgT3m+OUWV9/pUVcAjQD5Vw+3drFcBrwJeBU75CngEyCk/hN4NeBXwKuBV4NNVAY8A+WSN998jQAb/uJBCQt2+svaQjc2q1Svp+s2GMLgMED/W+cuLZPAlByMiytfikwII9wZEDSdPoNMHb/cafo4VEB2r1VUN3LjCybuxDEl3llajxo6xGACsC849HxXGJEKKy+31l162YMC6K6662tnG3PP733GsDue9/pnPXOw86YPJSdi7f7e9+vrLAEStVt9QjZ1Ls9VW1NKZbS7jIRRrKQXjijhQh31MfIydtmShbSZcuB91iMCmoWlD7ZabbiEfYTadwyGuS193hJORI4P8+Lc6ogUyQYE4yxLllmzfsdXeX/ee69ru7mnn+wqQpnsbKx6FrSuw+ANyA4IAlIuLSxwxEYulTXJmGh7vqVzjgE2XwMkmOs8jsBxqbmh2QL5sggLpePYDFJa1UDxKCJEiUrTMnDnbKR/q6updN/mQIZnUMhOgOvIjYPhEfsLJnWV/RZkJxOZbsn/qhVhSOLIudOeuzbZz9wYyE4IB3yAH2ioB6gIhdeShjwUMIFxJSSUBv1Pt0itvt/Xr37e7fng3YoZe6gXoHBqOeqTcetoBYqlHOED/l2/9ii1GISEiyFklOTB8YLz66X4XMC7rM4VKh5KPwNDQvb8RJUkVNk7pNpR8i+N5pbZ5EyA43f4pw6Ns1/athI77WwpkQRHqgQrA9PKSQjrhpwNAA2ZjrdOJEkUKgyBsZgJCsZ9iTDpYHz7cR11jix09WgAoizURYctpAOI1kAG9zPUxKCBKmAPNbS2Er3cRjh3rskdILLHRdPU3oiAJiQ6zLvI7fCDefLAvaoM8iEMd1cznYKzZopkfAqZb6SKHe8MKiVBxENQ0CJkDew7aKEDm49gZVQAMNwPIy55pImvrwP59bh4psGDIkKG2e/demwzZU1x4zFq59h6B8xBJPrKmApwPYByDqWQ4YL9fZ68lo3QJQgXjj9VRXEqCxWLflkjuSFVtvcUg82pknUlJpUByqTtCANgbdZ+sV5qpx3QAACAASURBVNnOJZBD4qN5ATERn5CI4mI4ioBgOuSrHakaTL30fV9UBk7ZJATZzd+PU7EDM3mQANHXA2ooreFaCBXWP8qMRIgC7VXF2EFJUTJkyBBHQJYzf2SbVEuGQjCky+gRIxk7lEUQSyWQD9GQQxMmTIC4abJyiI8sLMSUR6T9oZH7jOB6h6M66oNUeuett+i+b7IxI0dAPkUyd4tZexFOpaUu/P2E1AdKMUENppD9UIt6qKaq0qlG9pIvMgtbLClxdjEuZRAYZ5KT8eiTT9lIMohGE4DeWl9BtAX7y7atlldcylzqtyzUHpPHZtu2TevMrxtFUnGDxRFyHUxtK9nzjmG/1c81trPuQrB3kiIqDPulypoKR7Qqs0b7jBQcIke1f2o8pAJxuTUiSbCYCw6FRISwVOB6HGsvPCzKCo+XYfkUBrnbCbHSPWDv9rGx0P6WjKpGllodjHkFKpxJECJJCSms6eGoW1B2cF8VlaUohaJRdQVafsE+q6kvwh5rCOPVbe2tfbb1w72oazrs6MFingcp1DuHzKhS++rX7rCR48a7EPs//PF+bKo2uX1cikDtpympqZCOx60A8iecZ0I3pL1IeFkl/unhP1sctk/+kDvd1KaI94yAVHJAP2tKPLy44paWCgiw1y0yutceeug+Q5SBauMcLPlKbTR137Fztx09gpIpZ6Z9/7u/Yv2RdzP4gNTkdvUYzK/p5xnAmmC93Hvf79mvQu3c8852BMaP7v4BqpRoW37xdRxrkrV1ttjTz/8B68Z12G1loAzC+utwnu3bW8DMTuQaw1CXtDiyNwaSNB3iUoRKMoqleIgoZVeJxAhi/Urhoud4EOftYD2IiCorL2NOhjP/SyBCa8loGcF+cJjnRKB99at3WAgNByKCdC+aM86m71/y7Di5Tybv6P9YBTwC5B+rl/durwJeBbwKeBX491bAI0D+vfX3zu5VwKuAVwGvAv9gBTwC5B8s2El++6AFlgMWT5xLfvjKTJDFTx9gmSxF9mDL8sP/9x0bN24s+Rz7raVZYeh0RdMtHhlNbkNSuyWmYakTjU95a7gdz68AWVHORyBAGiAk3cSyePIDZBmRPYJu8Cg7jFf8XIiNBoDGiwgdPkhg8dRJU23KjNmAx532Lp3QDz/8sP36l7+i+zjRdSvrWg4fPWx/fOgBQJxASIgyGzNuNLkO2N4AuKmzvqWp1SlQugBxXV4HXfGc2CZMmUhneqvl7j3gOrrjAbw/c+Fn7Hw+oBycNY+UBb2g+TqOH529A+HVEBCATN3U5Oc//wlhuPlkHcQAnjXxGcub0+ZaBsCpunSfffZZFCGljvwQOFiNlU4TwLXyAPro3s0gPFqEhXIrRo0c5UBIqT8ETgqolP1SHeSQurMbyJDQKxYgrxhANI7u9gaA8tEELS9ffgmd5mmcJ/gEIDwIDJ/kCeMO/7cEyGCXsg/gm7rFH3rwQdQOH9r5Fyylw/s9LF6y6Ag3LKOOAzrHAMyCNEKO+fiG2rJlV0GcZTNHmgmrX0i4MVZqjMHESRPID9mB8kEt0P10sEdgI/N1W7RkKeOB2oW5J9JKeQ4ML8Afgb8oDOrqq62gIA+boQwXRiySrKetxhEyxaiExo+fjV1TKORRtv3xiQfpFl8O8NxvLzJ21155uX2warU1AVxXM45RjMcwwPQmuql7YcaKy4qsl67pdsath5sOi4rFPqcMMgAizIH9nWQW0IGPpZWIs6FYVlXSgS9SQ/MrFMWKCLwGxnfKSMiI/ALrZurFMl/TsZ1ad3Cn69RPC450GSTZvEfroo2u8gisq6ZPneKOXQOJsIQg872792Ej1mD12LH1oFZKALzu4lzz58yyTes/QI3SxXrDxgqQVrkOkWRjtGDNI/IjjPfWok4JRB3Rzfv8FCbPfcVBsCTwMTF7lAtZx/gN7hIlE2RQCyD44vPOs9ghaRbIGsjdfYA8CwLrUfwMAaQdjS1SJ8d4c+VbqCcq7eZbb8NKq81WrXoXADrbZXJojfVRm0YUGVJepKYPHVCE8FJ+gz8kwV+/BnN99H0RjbK+qkP5lcrYaMwF6isXRHZ3WrMKON8HIXHuuedCSJEpAxny9sqV7vjLli0D2Ec5AUC8a9s227B+g51x5hkun2QbapBZM2agxhpmncy5t154yVn0bYLQDKF2zRCWragodO0jUGJIqdYEWZKbm8v+FODIryrmTgxzuIy5UoL1ldQnF557AURCh63jXDlYa73H8S665GJb8eYKlBSjoMP6LS1RKqV2ex0bwBBIryBA6oLjx2zapHHWUFNq1UXVNn7kZFu9aaNNmDXTtqNYqocY6xCADVCusPv6+kZHQEooNpCHM5CXon1G16GvBwmQwVoGQv76EK4dT/C9rl0/H8m8y88rZMoGuYwbH7I1HEguZRv1DmW8RDJrH5s4caLbv7KGDbO3uZ9s7kckl15NEEuypQtlrx41OssR6Js2v28ZI6PJ9Qlze5kyktat2QARE2ZbNu4ii+k6iIAj9uOfoFbg2r7/gzuxNKvinAHkttS5/WU0xGINpNaefXud7Vgo+20nJIxIg2lk+ixetNj27NlrE8dNtHPPPt+FfmsNKnNGSj89i3yxymtqLLIt295gXXaiFlprx46U2sgRk1EcEiQfL5KrjL2404qK6u21l9cxB7B2/BgB0sccUX7NoDJpw4b3bTLPmQAI1QcfvN8Fkt/6la/YWp5lmlthEEvXXHstZM5Ge/GVPzvyIzklxuqraix3/1EIiyZqHMu99NqZZ5zD/L2AhgLUlVisub2evccppcTgkCdCaU/whVIpSl2phgWpjrBb5H/Kpnnu2cdQQEJeYiGpPWDK1BmQ6fPYh9iQ0WDqUBpbqfe816erAh4B8ukab+9uvQp4FfAqcKpXwCNATvUR9K7fq4BXAa8Cn7IKeATIJ2vAP57mMHBlAptBRPgLQyCKgFd1iH73e1+z0kpCedvQQHRhydQT4MDGsHAfGwaYFZeMnU5os+u2pcGcHu4QgHxUGQSg93Yr7JzjCiGWlkIdyHQpj8QSqB3LkhnY49TSXX/5ZZdbOp3qYOhYBpVhrXIcwmU8wE2Ks86S9Yqsjp5/4RnyBfItMMQPkiHehY8XFBF0TcB6R6ssQ/CdJ/hXBEgXdlj+hDW3tGOXpM74yRNt5+btHKfbdWbPRVWhYNhR2SMdOI04wyleaqoJTcZ7XzkHshZ5/InHyHI4TCd5FRknCTYXO61hwzIJaU/l+hLwj99p9z9wv7OsOXLkiGtk19fONx9gv1sALWhVS3Ory0RQV3kBlkndgIsquYKoVQsdswsgT4BaDZ3tzZA5Atlkv3TmmWcTFr+ITmKFNguMDHHWK3ppLAZBuJM9w2SEppfsvQYt5PW5C7BPHcfr33uXeQHBlBRuWyE/ensbqIW60Ad8/MNCorhXP0iQfoLsl0NMLeZ3CdRmfH93z28BSDfSNV6GhVIm6p46FyauORngH2SLFi61b33new5E76EusgcT0dCHOkfZGiLvOtsBXU05LL0QUCW2iTDjMCzbmlECREJYEG2Bdc9s5me7ZWJ1lIttUQ0d35kQEO1075cp5JsO/eHkVgQy97cCWs8aJ5syXzvG5G6E+JKFUTNAcCnAZSjWO1GQU0VYTCkH5ijWRdHkMsREE2pOx73mQC2d+OqsL6NjP5XO9RLUTsNSUp2ioJm5GAcBEgCIW9JW74DazOgEq+vU7zIn6VoXuBsACRFPcHYAYHMZwGxURDR1TeLrcmum9gL0FRadzHkaOF8EILXm/+QpU+m8L8TiqMISYaEiAFPLUC91yN4OdUgwa7ENRVEQ0pwe5qDssxTSnso8bYOoieFeZOsWC4jajyKkncndqiBoOtzT0jIhQbAwAnRVJonsuny5znaA9njULhF05GuOjkaRoq51WTAFMNejIR+VByJ1gR+qCQHo+lBuz99TgAxavAn8FejeByEZB8kgyyzZ/ojYkALkKFZcUj0MA4zXOtuH2iKE9R/C9QexRmprUI0wJkXYUE2cPNnayeHp4Zi9kBMV5aU2FEIl7+hRG4sdVie2du3URVkeSQlxWLKROcJ54sh8CIYcDsGGKZKad7GGexmjDoge5Z5EowqphkjoZ72np6eRxTDOkaAvvfiizZg5k9Xj6yzDlpy+1FkBhoZE2FsrVtioYWlc11HUNJGWx/iGRWOrhr3U2FFZFoxC4ODO/ZaVPspCUT+U1teZD6qTrXv3QqwGsheGsuf4QXT0Atg3Ozs6Ea2DFljaH/S1CBDVUAStPkslo0wdkZrJqHyKiwudOiQaSzeFp3diQaefNzbVDdjaMZYhzB9HpBDmLfBftmFjsYOrqiDAneNpHQahZipiT9Z+rfNo/9MeJ0I4MoocDX9ybfwgXeJQMyE9GoKKxI/g8gbC3juYXDOnL7AvkdeRX1Rsd971A0gv8lOC/MlFgeSBcNKeW1B43N2TXsreiWb+BaJI6kQJEoAyS/lSiRDnUgSGcI0J8UnYTaXZmcvORSUkuycUKO3ltnrNU2Ta9JNrEmpvvPIu99EKWTfatuzYYuedf7699upK5tIQ+9Y3/sOGZYw9oVLSBijbwYGdUEST8mn2Y49WR/7MjOlT7cWXX3AkuciLC86/wH7yk5+gjmqjltUowQLJnwmHQIsfmDdHi+3QwePMqTgbhgJmytSZdi7WaIGBUjJKVSdScMCOUduuyFitG6mPlIcz8CNdA9fEHiiAoMd97rXcA7vsvfdW05wQTiZOIfWPshtvuIl5x/rpU1OC7AqdUMx7fcoq4BEgn7IB927Xq4BXAa8Cp3gFPALkFB9A7/K9CngV8CrwaauAR4B8skZ8kABxFjRc2gC4LQWIiIQ+wMAj5Gy8ZW+8+SJd252AiImgL2QY0G3vG9hGSHK4ZQ6PxtqmzwUhV1W2AsIB0GPhU1pC1zw2VCIjFArdi21QON3tQXRSdys0gi7sc885xxEdGRmZBJA32mIAfpEeW7duQw2waABkp1tX7anddLkfOnTA9gLoTCE3QQTIb377S5fJIQusDjIVWpsI7A0KsfraBkAiQHnlgQDsdJLrgGMI4brn2ao33wWE9TPZn4cBykVGRDiFxwUXXOBCkddhxTRmzETsiyY6JUZJCQHGoOYCFq9EIaAMkmB10nNOgXz33nsPNiNNzvqqqKjQdUwL9IoDqFSndAWgtzrc08iDECA7dsxYSIw4l43w2iuvuo72kVjzLEL9cIhQ26aGFgfiXn7ZFa5rPiI80oF6aVh2DZAcgH6ybneI1Udtux/vkj+Zs0xzxJ3rLwQIACAAp69fv9VVFVkwYQbvEjje3lVnW3aus6Hp0eRGpBG2nOe65Hux8unri4JIi7Qrrv4KJFMKWR/KXgnCKqvGvnzLzVZUfNzlq8gCSDUOAJzXXAoLjrLvkhkzd+58R4Aov0BEhwbbV+3Q1KcNULvgaB75DFX8Xg8B5bKVarAkQNaCwwWoSnIBu8naIJB45rgplib1DiXdc2ifVaEeuWT5cjrBj9iL2BNlQlLkQMSUM++kBjl0ONeGZmbQoQ9pwDgfJ2S7l7yMo6gyOpnfgcw9AfmaN3oJKJZySXOjohJQnLopJFzWby0EjzcLgA/2t4lZ2aytANtTnA+ADLGH3VdJY62F0wHvy++0Q2ykJCe4z40oPgK47+amFrvuuuvplj9g+w8fZL4Rkj4sw1qw2NJ5T6cL/tFHHwdk7+Gah2OLU4GVU7tFECDdyznCUOJUQUg0Ma8juJ8M1AydXHe/QHLW9/jRoyyBeVpTVmmFkEQjmKMNkDO+vDdn2iQUJ/4Wk5DK3B1PuHikU1zsJNg7gTU0c+5cutqrbMXrb9hwbMdkwTR95gyLghSshTRqQPmRjp2WAGtffQwEKDAnuiBGUPb81evjFliD81yWZ32QtMpcEAmhXJ0hqcku30K5HiJb5syb40hGWdJFSXkFmaafj0F58M7bKx0RKQunjR9ssLHcb35+vs1ZvNhWkO/Tg5VSLLZFM6dPs1yXcWGsxQiLYj2mo+wpLi6mLiKF27CxGo7VVrOlEBK/hcyiDKlaGOe0lGQ7wO8ePnTYkQ0TJk5wX6ekDnFg9dKlSyF0mlEXvGKTUEe8/dZrVlFTRzZLNGobeALmDvyNtTcxF7BFmkHn/jDUD4+/CLgOuF2JsiyI69FeUA+ZFghQLnuxwZwO2WBpjg1a7mlvEhmiDxFGUoYMkE++jEeaI0D0s87OHoivWPahBqea6GbeiKD0Y67n5IymHrnOXlDzTHuzSBDZ9MmuL4j5LCVUD3lJUn/ofVIxVFXVQ3gQLo5aqs8HRaBvD/twD+fuhhtvRy2VjpVZmlMPXnThlXbJJVfbn578s73x1hsnFBCBLvhb91JA+LwINOUu6XowvnOEk0Lbg1iDyrSJwyasFfIjCjVND4TBgQO5dvMXv2xTJ89w3w8nKL61pchef+thyxwWybr0tw9RoBQeq4NcCLbDeUchYW6yB+5/iP1rul1+yedt3NgZnF9EnQgH5X9IkST1EfcKERHG8+3Xv/mlfZW8kT37dhFIvumEMinAZcT88EffJv+jFWIshnsJ4RpjrDC/2PLIQqmtabN5hJRffc11kDVprAD2PNQq/pA5A8HlAy9HcLhmAP5xAgnQc0H/EPEue8RIye146dkCuydjR3vwoXutpq7SWbSNGzfBrr36C1x/MM0MsiWUAvJkPjW8Y38SK+ARIJ/EUfGuyauAVwGvAl4F/qsKeASINze8CngV8CrgVeCUqoBHgHyyhksNpQJNBIb5AeDIl12hqt10nyvQ989/egSC4pg1NFdbK124IYEpAH143pMFmzUq0NJH+GK90kvnvD+d8wBCFo+Hfj/ESZ7zRu8BSFPXcD/HDwawigbAuuTii7G5mkkHb5EdgWBR1/Kh3EMuCyM1JYVzhNg5Z51t6QDPA+Gy5BRwkXUNNXSxH8diKM1eevk5bK9yHQhVD1DcDyLVXEfnM4BRG6G3AsvbWjvdNXShDpBHki8A1zQ6c7du2uosRMIAKKPp4Jb3ubqeZfczbjzd2gDCqXS2f/76mwFNowAE/bDHIdcAwDKIY6hDf+PGD2zHju0OYFLIsEAl2b34cZ7Orna76qqryIU44sBZAZ+lZBGkDEm3BIDwPIKYR48aDTia4qxzpH4JRHUioPzSSy+zCeNmOruTfnIeBAwP2LUIndKffYMfH4Ff/+oZJQKkS9ZdqDDEPah+/RBabXjNFxXm2iuvPGOz50y1A7nbraA4l+7npeQjfMj8AqR08y0Cu5xp3LePnXfhdQCR5Dcod0XzDpuxg9jafOe733SKjfgkhaU3OG/9QBQggahe5s1bYN+98weua1kIpM7fAxBbj3VYA4oRH0KGA/oibPjIodbR02wVJUedJVAxKoiKMki68joHFHc1NdtwVAqBEALt/d3mTwd4PeqRUAD++fPn2fNPPYk9W50tmUMo88YNHLeXrvIQfPv3AbqOsv2Eabcxdzv4fhfX4iy5MDNSyHkxpJm67KVMkG1QGqqPQ4cPOxWErjcBBUQLQHc4YPwRMhKWLzmT9VNs+4vyXfCxbKjqyWTICIs23zayZyh0XHy0VWCpFIFSKRolS2lpOYD/UKemOFhw2Jq6WuysM5dZIxkxe6nheedfaG+/+66z5+pC2qRsHV/WQh9qkl6uwR+guA2QX8i+QpNbUVaEkyOQRMZASHgIkCl7AUByNFZM7Y3KnBnibJQCIPe0lupZJ10AxYUVjZaNYiIVQmMS66u6usqqIfAaUDApu0V2RX2cT2qYdlQVyYD/IkRq+bmuXeHiblY7JQ97COTOX78E8A5kf3yUB6I5VwWpI5Bd6gQB4rJgC0aZUUa+RyMEiNaPAui7IXS1t1Tw/mGQFZWQJVK9ZHDNImDTISy6yE8ohdAKZy8oKSmCpICYwxZr3mnzIVZFqPaSfZJo+7btIrsCQoDLEdkm2zEFTx86cNCpbsqwTps8aZIlQDC99PzzEAnRAPYoOSA+i4qLnNrh2NF8VEg5Lrtk+5btqIuoM6qpLVs3mh+1iYRYOl5Zg6UYdlnvrbIkrPZSUoag2AmwatQklVxPPPtgPvkyer8fpEV5eSUEM3ZmrE1lb+i+VDeRBKr3IBk3SIbo34Nkkr4WASILLBEg3V29EENDHKmtXCJf9j6Nvcijm266ibyMh5xCTeSwyA8pMWTB1I7qLgjGprevCxKl1e2d2rsC/EMYWz/30d3jg2JkvFVWl1pVNYRLgEgYLBWZh9kjc7BBxKIOx7iLL73SPn/LdSiLwv+ibhsFISwFz3b23lGjsh2BoL3cN4gsIMajo6PL7Z3BKKpCqYUjm5JSqEe2zZ+7wK2XAD9Af6nHfJV5ctx27VvJ5KuHwGkjqyWP/aeIe4FY5YDnnneObdmyAyuzWrvpi3cQZH4m9fVlr/Z1pIfuVdzDunXrnNpl0eJFdtdd37dLLr3YXd8TKAdFxA3NGOpUOdu3v0cjQaNlZSW5vaSBZ9bGDTt5boVCkqa7Z93Fl1zG3JjIsyeG5x+5UNyL1DYBkMd6lopoQevhnm1O/XFiTeg5qufTX79EFPrC9nd0NmFNVmovvIBNI3kt3/rmnYSppzgSRBZhjkv3kIV/9eP033o+jwD5t5bfO7lXAa8CXgW8CvyDFfD+TPkHC+a93auAVwGvAl4F/r0V8AiQf2/9/wYcOUGAyEpDqg6BierCf/jhB+mm77E1a1bjl+8P+VBrPoBc/n4RDtAaMSrWciZEWWvnMWcLUwr5EeqfA+ERQSZCrrN88acbV13UspSSJZA6pQUI6+ubb/myzZw1z/mVC6SURVAQ2QhbP9yGFUguQc7RNnvWbADKTAQgQYBmZBSAix49ehBQd4XlHztKSDDKEkDPispyLLVQSQD0ttAV3wfY2+7sW0hpUBqzSAk6kgl6sLETxg2oOgqKLBRQMAQrlHBA6TosgcJRgoTxMZkA4zPOPNeys8c5MLEaO6Tdu8kU2L/HdbkLNJTCow3AVB3WFVi/KJw2he5zZYEsWbKI92+3DRvWc181zvpo6/btlkG3eQ62X2WArPmQIJmZQ7HcSYc8wLoH2x11Z+vYF5x3pS1evMwFoKvrXESIavmX16Bs59/g2a5T90q9AzjoB2gmAkRwnID5tateYy40AWKmkcGw0Q4c2WVzT5uGUqEWQLUN66sQAEp6tXtDyA1YCAHSZ+dedDXgJ3Y8sj+S/ggCrooA35/+9CfYyeyBjAixFsglkVjMPjq7fW0SOTE/+8WvXHi28993mS10kgMGtjXVy9cJ8L0Fa7R91tJRZ1kjMl0Xe0JcCgBuLA3RdKBblx3cvNmOfrjf5cK0AmbWEiKeM3G8FZYVc4+92NhMc1Y5R8ngSIO462BuVWGTFMfX1ZBeyoGpgmw4CrHSgQVSPxO0E+KtizkudLyF+ZEN+K/O+eHDsmzt6jUWQM2UD9AFcRZDGLMyNZr9AS5bWT8QXXV02iegGghk3pZ0NFo6SpAwkMlm1lMj+QcKkM9KzyAXJg4yp5K8j25ng1VQeswRb8pNESiqoHVfgOvi8iqrQRkQhRUQpjmWjs1RD2RSM7Y7Tdir9UA4KDQ8BTu4ds7Ry/kVmdOLmmfc1ImAtJE2fuwEApRzHQEgtYAC6ktQP4yfNN4CsUrKh1AaMiwT+ycAd849dsJ4ZycXwD4Rypo+BMkXR6C6FFAiQkuwCksfmuG6zv2o719C0Pn3ACD/t63oImi1T3ycBBG5qLXjz/elEBLJoeyi3du3sWcFYPUTCQB+yBIhMkQ0RGGJ1YAFltRVCVyPSIOjEK+yyxIpWYUtWQokiYLAk/kssiaL9XqczCGpzIaNGG47t2yFNI1mb+m0TNZuIlkoXahZNkg1xlg/9sif7PrPfZY9CHVFc5utfvtdmz17FqTZflfrcViBxXBd+8mn4GItiTD5XajdFKzO5mkVVSXWCpDtFxlruw7nE/Pg7+yfkuKxVOMeskaPsW5qnEPOxFvkSuw5dNDNPeWmiFBCCOFqLXJQBIVqpj1SJKzIEJEbeomc076teqtusRCBg2SJai1CYwz3rjyjWmyrRIoNY/waIV5uQaH19NNPo1453X73u9+4/VQ2bf1iIHxDUEERPM6+qX1ChJasmnyxt5IKpIP5mpMz3opLmZd11ZAILazJYOrZ7MjiYNbEafMXoaDJ4jjB9vRLj2GviPIJwikWSznlIO2jdrJmJAnDXbe44UAyRsIg+GQP6A8x29ne5Wo7b/Y8iKdxqPwYM6fGgrxjHTgnKd92R4Ds2LMCpU0z5FeBNdf326YN+6i5rNyCLSklkWdQhm3fecDmzTnDbvjC7dzrQAaH5oTUZwpa17Ph0UcftZ/8x4/JdXmDvKHt9rWv3e7m5d0/upvjJBnbHKHtu8hXIcg8DqIM67ojucWQPQEQEuTyQA5Fc4/a07poHEhNTbcx1GrMmPHYNaZAomTQJBDhckA0bsr18ZUy0mV/YKMICTi4Pv5iTejIEW3Seg97L3OsGVuujRs3WiBky1zI5BCURVIQaR16BMgn6++zk301HgFysivsHd+rgFcBrwJeBf6ZFfAIkH9mNb1jeRXwKuBVwKvASa+AR4Cc9BL/QycYsDISoKMOa1pZIUDWrlpp9993jwNOFMjtOsQBD1uxYfLz7yZ4OBIwMJ7vyeqnCaVIlQX7p2GDFG1HDgk8RoEBICZAuhugSF70o7GXKcQeStYj6jYWKTAf8OVzn/s8HdsE08q/HDAH3BWAypdu/jo7BigpImRY9mhHduRiQ/TCC09jPYTVC6RMN+Cx7GsK8PNvpBPbB0BP1lfKG1EQuiyw/ADDlEkg9Uo3BM+wkcMtDhB435ad2CmFYvdDh77ukN+9864f2lTySBRC3UfneyeWLgqsXvnWW3RXlxP+vgdLpkxHRkj98cUvfpFu7iHuHMqhEAAln/oGyKL7FjuxfgAAIABJREFU7r8X8BBbJADliZMm2jvvrsICiODibTvsrLPPxLZoDzkjVQDBQ+gCrrd5c+dApJTbQYDmCRPnYPE1HXy0xxZiAxaDDRF0A1d5Qv3xbyZAnM+8bOchZuSY1k3X9VOPP2JLFs0AyKy2lStfJCg+18ZOGomtlR+WXg2OCIuJTqI27eR+XET4NV3J/rE2c/ZiR37Ij8z9UUuHs/I8/kyH+TPPP2vN7c144g8jO6OMn9HpD5A6NDPLHnr0MYA8gsGxJFI3NNA4Y9gFsaCwcUWGtNJlv9f27N/J72fx7wA7sHfAhigy1MdmzBhl2aNyrHB7mVUCxooAXP/++05Bcg62bJqjW7ZtIaA7jTD1dHJN3sOqJt8WAGZ3Q2yMISBcnf69rJs8lEwJAOYzAVu37twNEeJn+7A9qiYLQJ34CxctsncI4Jb9khQlUh100ZWdGAqRQiZKNRY1IRBDCaFRVlhdaRd85jOAsJssr5m8GXJrcgCejxw9ZL2oEcJRq/hSh3bA9TSUFKnJqACO5NsYSJ4y1peUOdk52dhedVs9IHERQeS1IjsA7H0DQiySDI/I0GAHEiuPRjWPgTxMAHhtJN+mCiIrizmZMy7Hdu7fa0OHDYcq8rErrv2s9QOkr2YeB6ESkdVUOl3tVdUNhLiHYAVWDIBL3g5rIAyLuMmEtescWz7Y6HJtMkaOsgaA9CDWVqRstbgu7T3xCYkAwyhnTkjR/isFyF9srwT8UnN9CMCXukGqMik0AgH1+yGyRGbu27PLZi9YgHKlkSyHbZwnARKpyXIgKUR0btm02UYzhqtXsS6nT3eB2YsWLHbEpM7VDpmk4iiL6MJLlrv9Yd377znVUzTqnCSOt2v7Dsscmo51U4p9sG491kqT6dqHINY1Ako/9+SzNoKMmT72VJEMe6nnBWRKdHBNjgBhrFIB6UWwjGaO9veSnwH7pDErroecggxoZ16Go0zygRj0x3avl/OLIEuk9vuYE/LH2oC9VyIEVg319Yc8Gsl9HWWudkCoqkYiNGTFp8+DoegiQvQzfV9EbhbnLyS/RHub8mZEkEi5o7wV2ZUFozz53Gevc4oYkWxFRQU2a85M+9Hdd7rAd1lnHckrQM0Tzb/jna2X1CMizKSQGD1qDFZg+53Srr29AzVSJEq6dqd8a2puANhHXXIipF3rZHjWSJ4LQVZcfdxZqlVX1jmyoweFibJGRM7rGRDIfbSjNAkKQ9UBxh+AnVoYe7ZsEG+79XYbRZaHLLG0/4hgxzSPGa/dQtspeRyNR2z9phdRJQVaJflFeYfKGFdCrCzcGrBTbOuQzdy1tmr1BktOHG4/+uGvIQtQLxHA3t3d4TJeOqiXSKDf/ObXdsUVl3FfrbZ69SqbOnUyZPhipyz87b2/ITOoludVBGQG48q6P7jniFWXtVt1TSfX0YGV5HC+riGXKNPtR01NbazRdkeEy05R45WRmU5m1SRIotOwD8PqSykfjKtIQ5flIhJKm/OJl74idcs9X/VcFOnYzx4rS7N9+/ZbOeqocy+8gH8z5mTReEno/9CfT6f8mz0C5JQfQu8GvAp4FfAq8KmqgEeAfKqG27tZrwJeBbwKnPoV8AiQT9YYOj9xiAcFCcu+ScDMz3/2/2wvAGIjQH403cp19Vg0BeO9DsgSk9RtYybGAToGoxTpsPpqAO46P+w70gC41JnbDMSEfZNsr7jVLjqyIzhGHB3Eyk7YCUCsrlXhnUmxiShJRtltt33VBSOrlVdkhMLAwwB3utoJFwYk7OTa2gGb1qx5G3ymz8ZNyHFA48HDh/BY3+LCzpsB8Zrra1GZ0NVLp34bahCQaAd2EZMMBAToAwGSkZVh2ZNG26Z3NlgQnbs9bYQQA4xNnjDRZY6ow1h2JTF41fsBpglgUleturfV5Sw7GL381IqvXHeBiu5dkDcoTER4/PjHd/O5zXbt2onKZQZAYKVdtPwzAJWb3PcmoDKIB9DqwEpr/Pix9t7a9+z4sXxHEslya8u2vS73Y/78BQ6QvPDCzwAqxgmxG/hwAJeyUf71EpAB7sU57qPGYLxEgHR2AdZhT1Z8yHbveA8w9CDkDRY9qdFWSrj4kNQMAPtOwL8RqDCG2unnXGKvvvy2zZy5AOAWa5gA1XggwNdvwFzfVkM6VVZX2FPPPQMRBQSv/AHe0wY4GkAX92ev/4Jdfe21AIa1dgRrqUTml8KnXYdzYw1g8HHAeEOJEAoYXATQ12iJsalcSwIgbjVE1ErAV9QKOUtRW2CBVddoSXSJd0EK7Nm23YG+sgBSLsmw4YDDWMZI0VAPEaY44gjUQ30AkiJhZN5Thaqgj3wEHzrxIyALt6BCyCC/RIBvAyCyyBIBszlY+BzEOquup9XGDx1pfWFBto5Mm9PGTDFrbEdNUWrjADj37QGcJMg9G6KhCwJJeTxhEA/AyTaUIOf8QwStY4/VAhEyZyY5F21NvKfXalkDNXwEASjXQQqWA/r3s7YamefBWDJ1ADYHQUyGivwDEBWAHMo68GGdhQIoJ7FW+wHbI0RKYoPUyJxfSG7Ohj27bdKc2ZbuCEDWPNkTu7bJSs4XNc8MFDq9TjXRBQrdDNkom6J2zjkJqyOB4OEQmYFY+fgoe8Jlt2Alx3sCUIAEUBetMVlguf2IOv6910DI80cEiOzxlCek+SgFUB77QQv3J5ugLOyc2jn+cfJjghgDkWTRXINUABWQGkGct565I3JWazgOIqYdsDkQG7MOkR9cs4iBIRynn3qNHDUSkrXJNm3cZM1YlwUwTzVHzoPMXLXybcuiO38cuSKHpXZBFab7yMPmStfSyjqXKkJB4W++9iqESRrEVgw1DrbR5Ko88OtfWXpSPCoVVHIQeIWV1dbM3pVfCYHG7wzNSLeC/CPOtm3E6LFOZXP/nx62uacvtj7tOYzd7t27sd8KZx0kEHYdY9t27XZjsGTJEmfPJPsyERx6DSjYqMmJeoqckQpGKrQoaiRbP9Xkppu+5Ajm55591q6/5nMEgKfbV796q/0eclxEb31dFdaI9ShEyrFWKgdk97Gislpbu3YDtetC9YXiBNmD8p1ki9ba1sieJeKq27r5rGsIDQm3mqo61BgEnGOl1cc4qgYBAX7O3qquHRs8yKaG+man4miqb3F7fDTj1oQiKhyrNtkPag+W0qQbkl4WWN0Q27KNEkl4xx13sM9OdPNQShmR23KO6u5thHTeYzv3vAWZF45SaT8KoS7btQMbug7Wd38Aa6nKli+/0J56+iWbOH6O/fpXf3CWUc3sE2+//aZddNEFrlayp/rBD+6EBA+0z0IUKZtKz9RLL7nUho8YZo899SdUZnVkx5DXQnpLGeHuFSWNVnK8GQUHa7Ffe4cP1ovYdUH+DEV1MiQtw5EfwSjnqsgP6uDZIhWYntMiAFU7NRIkJaZYUnKKm9uhIQTMu+fEoJ+V6A9RmGKF9exgB3FKLh/3/KmqKuO+99rSM5byvFNuiBcE8sn6C+3kXo1HgJzc+npH9yrgVcCrgFeBf24FPALkn1tP72heBbwKeBXwKnCSK+ARICe5wP/g4dUVqkwC2ZX44sN+lK7iL3/5JtcxK9Cume7VyEg6aAFF0zMBWob42pBMuobJ18g7XGetDTGWFDeKDnVsr1pL+B0Ayg5UF/IlAbBWx30gHeeym5EtyrIzluFp/77zje9sBSQDJJLC4Q8PPUxYLX7ugLiBgGHO61xAP6BNG4CYws8nTR6LagCf965We+yJR12mgj+gakNjCwRBrBWTVSLwvBIvfFmgyKJJ4FEL1+CDCqQTZUEqvvljpo239W+uUTI6Icp03nN+efcHkz2ioGqBsuMmTYZomYQV1ll0Hsc5KxdnIYM1zAAJoS50kUYEugO2iRBRSHsVoP2vfvULwpTzAP8IicYmadLESXYTYbp79u61u354J9Y84ZAa59ra91a7rt5IVAzKAVGHukC6WQRIv/vOKhtNrsKXvngzgOJ7dsvNX3GglgJ4B0Aq2QENECCDAdGiYdzrL38diq5QOO7/0Nx9UFnysd8f/NZHBz4BQnNc5xtP5oqsaDasexvAu9zeeutZ7Ie6bPqMCbZj11aIpHgIsg5bvPBsfu5jo7InW2bWGHv6uZcJ+/0sqoRggNOBMGHV1AWrA2fuQWEzeuxYu+Prt5EjUujIpXKsk6JD6VKmRgkJyfarX/8Wa5lUTTNn29ZYXwcInwSZpsyCbpRCLfYGIfOLTz+TsY22Pbv2YwtUYcuWzQYoL7Z9B3bS/X3AkmISrZs5FMA4jsnIsiHxSXSC51oN80jzd+L0KWQtYNsEOLl/51bLAOhvxVaqgTDyuXPmWTlzZh8WR8r66AEILa6osAaIkZGM35Hcw07FFKL7RKGiVzMd4sPHjrDCg0esndutxh4sqL3Pzlqw1NYRmpyJHVImZGELU20cWTTvrXyXeRxIB3ocKpRj5sucGUtnezCLoQaQXJZNPsxFHb+iptKimHP17VgEQSz0Agr30c3fwbpoANAXedHOtQko7gcIDQMQjsI6KFKWbqhfQvh5MqBrEiC66JY6bKAq6djvAJAePX2yzVu62NZtxNqtod4dY/yYCRBDAxZmBZAN6upfdPoSFCTj3HwWlXFg/wGbMWf+gGWZOtZRNikvRZZ4wYD2erkcB0iugdffztdBBchH831gHmruaa9a//46bK3iyF0Yac1cm1RfRyEjlOcRCSGlLn1lCpWSDXIY2yupPtauXUtmypmoP/Y40LyPIJcccjqee/YZu+yKy+2V116zK6+5Ahs1FDoQYc899zz2XzG2TIqeN153uS7KDMlBcVGJfdbECRPsdcLMR6CmiIPgiGQcXn39dfvsDV+wP9x7r126fLm9AKE3Y8oUiwfAL0D5MZ4A77cIiheBk5gYy/yssv1HDtuoSdNt025ss7QwmODKNplDFo1yWw5A9ARD9lVCUH/9W9+0FwhEFwGyAFVAEkTO408/Y3XUfjzkUxe1keWX8jtkiaX9RvuwMkGc/RXnDYGIycBWTZkhiWSc6P1dkJo//8XP3dxas3q13fXdOxnPervr7u+h2rvC6usrLS8fVRJZH1IBjhs/HvVUmz3y6EuA9O0QuXG8pwk1wwh3Xo1vH2tSGT8xcVEWiqolMTGBc0dYCHOgtKTMSiAFxnOcvbt3OTJPgH9MUhzXHulIbVkB1tbWO9WX9l4B+LKhioqOwPoqgWP3WRF2dMHBkAA8O2SbJSWLVA+zUN9969vfgqgQ2aZMKbb/rkbUgx/ybHkXIkG5VYexpWpBRQihnzQSS7dSt0dcffWVturd91AInWtf+cq3sUbrd/Plttu+YjfeeCOB4uN4Pnbaxk3r7DXmjMYphX3p5Zdf5NkRDfH9no0ak4llZCbEo6EyyrXCvCJUitS/nXWA3Zb2tK/efqstOG0eJLsIEeY3we2+kPA9jEWgxotnsIgLH9aotmhZYGmzL4bYSoGsZft01/XRGhr4ql/KTq0p6qf3aL90eSk0GASHBXC/5S7PJCl12Im1d+IQ3qf/8xXwCJD/80Ps3aBXAa8CXgX+T1XAI0D+Tw2ndzNeBbwKeBX4v18BjwD5ZI3xQIaDrOMVlNpub7z1qj3wwEMAYOrKV2BtKx3FgXik1xPMGg/ImASUEmoHDxZBgtDZHZaMPUm9VVbVOjCs1+Vy0FWO1Y1AHHXBypZHgJvAZHUaqxu5qLjUCgjQjSboVVYtFy+/2K66/GoCagGvOa8zKVFXOB3m+rc6+4kCscLiI/boE4/glV+OBVc8XcWAs+Q4q9tcNh4VgORSjkhJECD7FdnZcHwfQPFu0J9EAPJpsyfbB2s20A1PqDsAcCRds0MBM4dj9yNrmMSkRBs7eSqB5akQGGQFYP8i8E0vRzKI/xCSpL5j5zGC1Rdd4/v27cIaa4sdOLCfMPBiiKMYgmZ/QA5EDlCyPx3ZDXbrbTdbUDiZKHHhEEmptnnTRhcUf8E5F+IF323PP/cCgG04JAEZCYDOBw/k2vnnX2CXXHIF3b1RKCtEfMhTH8snAaODwdBcjggadU6fuFA+6RoHCZD/gVrkbwiQARXPRwcU3Mx3TmSA9JK1ousASkOJ87Z98MEKK6s4jG3XTDIP9mBnFgK4noSyZRL2X4vt/bVbAAInY/s1wnpQAYQRNq5WbAFyjkz5y0t2LfiX0bt8913fs80frmccIulWFpCK5z3kWGJCij1w/x+dz38vxIXsgSoJrhZgq+57qQNkvSULH1ngSHUQidVTK3NQljQKL55L0HlhQZ6tW7uarIDZLny9G1B+HF35OzZvsniskg4D3s+aMQvsMJBsml2Aki1kLZQ7q7RWKSQasZdCERAB8dFLJ30FWQb5ECC+UlCgkAkgLyAazUgUoGwQlj5ljdVkjdTZrOwsq8emTV3rQQrOJs8jTGHgWAIFhgbZ5Vjp7OJ6Du89bssvvsxq6LRfu/49q6ussm7A7VQIikxAVhFvJQRrB9L9nRgZDaEQZokQNWvIpOgBLK0hSH4YKitfrq8Ca6h6uuf7IfhEgoiICKVuiXSR69q7WTexMXSos2aUoaHA9gDsrZJQdwVDJPhiZ5Yxdjj3QO5JSaVljBoPYViDfVKmA81Feo4l46KcfJQt5KsMHz7CzjrrTJdH0YWCS0C71B0+kHh+LGYHxp4IcXZyKgfUasYN2r19bEa4bJCB/9szQPjxXgDhIsLFOxhTgekiWbXHSDVWy712c38pZHQoV6EL1cEeSIJ48jEKCwqcsiEUIL2FWg4dlmmB7BVrVq22kVkjUCLQcc89pGNf9eabKwbAfdQefozNCMiOwkPYV6EmgxN1uT06zvRpM2zV2+9AhFTYkgULXcB6EyTUth077MYbbrA1ZIHI4kk5K2NyRlkYwP3+3TuwQ4q3D1H7zDn9DJfvsJOsoC18pGOTFsr7n3/pRWyWhkD+TrYxZKu8+uab7Mnd2KRdZGnso2WoWd5Z9Q4h7Ml2Id/79re/zbzCtgqSbcFpC2w7+SJSEYjQkLWUyxniupULoqD7JhR7qWnJkLSTyahZa8MgiRoh9jLSM+073/kuSsDd5N1U2vkXnANh0GDf/s6tNnxkCs8LlH4Mk3JB2sn1IKyEtRlqTz25mvXV4fbFAYutMBQa5Mogx9LzZN7c0+yCCy6E0KiDYHrJDkM6RCfE8HxBvQGBV8y+OT5nrBUeK3QEW2BwgMXEx1o5a6qHfSdrRBYESgzWiig8+BAHrD27EQVXO6qTDohvpoWzX9M8UH6KxHq9fZ3kNCXa1279uo3LmQFhpyD0LuwbP8Aqb6XFR3falg8/5DqH2oHcNtb3IgiQAsixD6nNWMiZUqz72IevuIH5JxWJr7306suWh/3cN795B3O81apqCgk9f4Jr6LPzzl1OBtQHEKPbUDh1MW8SIWejmJcNzMNDVluFQqoVJRRqkh6Im+FYM8pyUqrE5NgkN17JPJN6IUFCIChls6jnTgJZPuHsY7K0WoS6Z+AB9HdeH7PBchvsICv+nxntgfXmDqEf/A+eEX//bN53T9EKeATIKTpw3mV7FfAq4FXgU1oBjwD5lA68d9teBbwKeBU4VSvgESCfsJEDRxSeKFMjESCPkuXw0kuvAlABlIJQ4pQD0BYFENVqmcOiCaJNts0bdwMqDqUTNxn7jAIrLiobUHTgDx+G5VAofuyyj5GVihQNsjqRR7q6kOXZP4FO6RTAHYX3Hic/oaGuwQUsjxiRbT/6wY8Iyw53tiJORaKuVcDsrp528jF22p8f/yPdwyEu+LYN5kNdsP3EYzfQIVyJzVAzIJ/wHv8Tdlqyh5F9Ev3uFggAnT4MaxGIhx2bt2F5wzVxg7F0GCuc3QekVj7z19PVmzVshB3OP+66mJctPRNAjU5i2V+58FkF6Ap7GrDjGQgT7rZnnnnCPqA7Pj6eDnwAuZtuug3vezrkAf+Uh9JDl21Tc6098vgfsF3ZanPmzcSCpcJyDxzCUinSvnrr12z/vgP2yusvOXBP3dgjR44ESNtgQ9OHYT9zBwTSKI4VyHkBz1BF6CWwX3UWkPbPJUAG5urfYGbMlnYAVnXF94I2VlcW2BNP3Q9onE/exXRAv50uyyM2egj3HGxXXP155kCCvfvmWpswZRaA8win9JAxmWaeLNF8nFZg8AXNIpSWd9zzm1/YyrdXUOwBa5uauiaOFeEC7p947EnINCy0OFY3c08B3u10he9FaRMEsZWdnW1R2OdoLnSiYlBOSxfj9Sbd+yGQDgf27qMbf4JNmDbF3n9nJXk3tVYK6HneWWeRtRFsm8i7GIUvfw8ZJ338bpC/VEnYxlSXDNijYRkzevQ4KzteZN10wRfmHbVKbIcqmeup5JRsJWcmIZxwaTrjO1GYLFiy0PbkHeQaOm0JpFgdOSANkDTjxk5EQZVvIxjrelQYyoqYOXsmnemHyOYYAkjdYTMXzXPA9ivPP2dDUCRFibgDqBd/EIvyoR3QOjaCDBGyOMLIxDh49IgFhIVYSFSUNQByFxSVQP6lgFP7odIifB3gPwySBo7EOsgKUZB4EGRMK/chSzgfiLQ2SIt5c5YwtwJcbaLo3G8nr2Q5Fj+1tU32xtvv25yFC20X1nejyIsYjvJBHfAL+F4GQHrekSP2OgqIyy67DEIv04HVmqOyOwoIINfiBJn4l2F3Qc1/nwD5+K6pNaf50Yi1nD83EIaaQiRqG/eknwnk1/4ipYOs6+qo6eGDB6nzWFu/fj2KoNMhKLBSYn9KSk52CoVdO3diU3eZ7SPXo5p7HQNptHnTJrv00ksZ72rmS7AFQlCsfuMNbNQAqFE0lBeXkCsRbEvOOdt2AHbn5h6wCy+4ACXBUTuMquSSK6+yFdhjSZXRzvgXkMsxb/585hZkHaqmPgjbDCy21n641c6/7CoH8kfKugyyhQJZLpkZO7iuKZNRIBUcs6PY5J22eJHL64iD8NHqfwZ7Kn0hm6dnX3jeXnnlFQtmD04nE0a1qKkgCB2QXJZjUlk4JRuqvxDILdXJF9ulbDKWli5bxrp4yxZCmuzA2iyF3I2vf+MOe/rJR23u3Bm2dcf77HvtqBlWW0JSJHZe2ocIkT9ynFyVKdxbqX24ZQ9h3i1clfIofN056rkXKdUC/ENQ5+TYnd+/G3VEGiu2h+sptK9942u2L3efpWUMsWSIGBEgoRCWyQlJWOqVOTssza28Y3nOCm8i4e+xECLd7DsdkOK6RymHgpjX2kU0V9vaOp1yUHko+rmuoY153c6xeiGbFy06m7G+ytKHJNmTj/0EuzQUSf3lWPeVYKfXioJqqs1bcJa9++5KxnQX40f+Fc8K7WG/+M1DzF8I1V5fp0z8xS9+gQpstiN92RLsvgfus8qKeoiVMsLib7J77/+pTZk+CjJL+1wPxy+0o4fUPAABHCplIdep0HYI9OnTp5E3RP7OyDGszRAbjQLRWQJqpTB+/TzrBtYMChA9APXykIBP2B9Up9bleATIqTVe3tV6FfAq4FXg014B78+eT/sM8O7fq4BXAa8Cp1gFPALkkzVgrpmaVx9gbFd3CzYvT9kLz7/gfNZjYkKBpxvpEA634dlD6YAGlMuVrz1d4/GZEBL5gN4QDkBPso1SN7oCiQXidhC6LF904ZltgNIJANFthDGr89gXsPWMs5bRlS5QrtR5xPd292NNc9jOO+8CW7p4GQDTR12rG9auIYS8BMCp0TZsXGdZ2ZmoOlB+YO8SgJVOW3uPHcsvANRttn66vnUOERUKEZcPfoCCoyEvUukGTyRTISUjmYyJd13gekI0tjMuVHeARBABIvJlBBZDV133WUtLGYqSQ7743QB6eNRDPKgTXQRIK8Cygnp7AFrvu/ce272Hjm4C1mXzcvvtdzgPdx8fUDG6hTuxEgoO9SML4rj9x89+ZIWlx/C2jyEHY6Zt+mAzqpVuMh7C7aYv3oJ1U6e9BkhfUJDv7kVB2keO5EG09NmDqHNk/6QO5F7GTOCiPzZcChp2SSSDTbzuL8RBBcjfz1T4m5n4NwqQATz6rwmQXoBxP3/yOFC0HDmy13bu2kgocq6NGZPFvw84251o7MxiAO+tn7yOG24B8K2211esshtuvMWBeSKl+uiiH+hA1gz62DW6QGxAbkig11593h5+5I90g7eS0xCH8qfWAZxx5Md87rrrbfkllzuCTPWtBxAvLS2mA73ZzY3cAwepeQhqhiA3//zp4O9kXrZCzincXuHfa1euoGr9BAtPZCxmYIFTaCUoBASKT8sZg00RpAYWV40oKWZOn4gN1zErOHbEpvBeX0B8XxFjlDkP1U8C+Rk7Dx62JOZzAWBqHJ3cfdi8dUIWDEkkywMAt6q1His2OuQBpsfMnWZ5ecech387JIeCrEePznZWRBFYBO3auQtrqhgIuyzbsHWzJaHsqEOZMH54tsVBOBafUD+MwEZJpOIHGz+wg5AmjuhgbRWhDmhlLgVib9VHjVshiJrIUjht7nxIy2KyUrCogkDohJSMJ7dCeSBtLc1uzpECYf4xUXb6krNRQEwC6A+yV159CZC+2M4882zeQ4B7NV3sEAG7jx+yRQDzW7Zsscsuv9yt750oH5K4nynTpkFw1qH4KnLd+6FYmAnwFUAtRcB/AnCdAkSv/74TfZAAkS2UDxO/nbH3AxBW3ZTpkZyWOpBBxLUdwJosfUgKSqr9bv+aNnWqy+kIhZQtwg6rEtJh9mmnWQw2Zc8++bxdRAD9rl27rKy42C66+DPMyn47Vnjc0tLTrZz1KDA9nnygqtoaK4ZsGjVqtGUxZg/d81s767wzUReMsCcfetDOOesMskdi7IWXXkf5QQaSfqe8xpZgn6XEiifvu9duvulGC46NstXvvGuLL1puLz7+uAslb2IMJqP4kApFKpBcyBtZji2gxrLg0/UtQ1nz+GOPObLkG9/8hm1GcbNm3XvM/SZngTaC66gid6OwgLqjutsNZEmKAAAgAElEQVS9e4/LEOnpJq8C4iIYgq+E64+MCCbMnOOi9ImHWLvissvt6aceZbzJxxk/0tavexeCYpvljB/GsWuxeysF7F8IQc5eHhDB/U6zRx56DoVEvbUwh5W11AdxngyBIqWOFFhSgPijuLjqqmux9LvFofYd7J33/OZXNnnGZOzwnrJC9ncRbMo+KoRQHDokHdUNShaUPMEQnyKEQ5jHo8eMtrgkAu2pEWdyJAs0NO/BKlFEHnPY5cRwn4Gs+0bmu8LRtU+2NLSw7hX+jlKow8e++KXPk1n0Buq/dktN8rHdO/dxD7HMk2wUd5+zZ7muktKjzN9Kl5cT4B9hP/7pPSjXEpnj2LnBPj6OFeOxgkO8/0K3dvshNH53z73UtoI9o4o5nwhhhIISoqm8tIo1vZ+1LjIEAqpDrn++Lt8pljGLQBEXyXhPGD/BRqKeGot1osLQ1Qig/C1ld/hC8Kh+eha456v38irwv6iAR4D8L4rn/apXAa8CXgW8CvzLK+ARIP/yknsn9CrgVcCrgFeB/00FPALkf1O9f/7vyhpIAJIvaoYWQN5Vq1baY39+BNAIwD6QfI44X5s8ZbhSv+3gEWxIsPTp6fajI7bHKsprAbsBZRR7DkAaCCAjuykBM1F0nst6JQk7qXqyGVqwhInBi78BhYYssnpApTLpUha4Jbw7MjyKDJBoALNmmzplBiDQRAfWNXNNLdilxODz3sDn8qpi27xlswNUFVjcDLjWQuB5MRYlUnBI/eEAXLq7ZYejl3zu4wDAx44fR2hvow0Znm7bNm6xYDreu/CJ74CYUUe8vOW7sBISUdIPYDYd66NLsZ5KTSEMG/Cwm+tRJ7WUMb6AX910IAug+v73vwfxEwEYWW2pECyf+9x1LqDWH1JI1jByc1q/4X2uy1xgcDtE07PPP+3qPmXKJKd42bF9DyqFTizB4uy73/sBHexpdBf/DCspAtHpPFfX9DHyHzqxRlm27Ew7++xzne+7iCepZAbDawcsqRxGxusfJED+QnXI44tf/2vmw9l96dg9VpR/ADVGCaH26/9/9s4DzK6y3P7v9N5LZjKTSZuUSe89pBeS0KWDVOl2UUS9elUUBBVEASlSDSUUCaEkBBLS6ySZ1EkyfTKZlum9/n/rm+Rertf7f1S4XNR9fMYpOWefvd+v7MNa71rLik4cJbS3Nx3UhRA8ZVjGjAM4X2ibNu6x+fMvwIaoL0RXOV7zdTYGqyCdXI99lyBM4tQ5Tf/TwJ47d5Euzh+JLn9qegtAZQ3B3nEoHYoA9dXl3QJhNH3qDLv3vvtRL/SMiRQ55YSV+zEXWyFAEukiF7kh1ZGshQRYDqWzXzP+wP4DqDsGmD/1XEkwdSOKlvLyUps0aQId4Wl2Enu2o4cOM3naAXMhL1ArhQOeDh82EFuc3XYCcLqJzIiEXmSQoADKGJBmjSgHCkoqrA47NnW7l2NXtX/XXgthDowbM4Yu/hzrjQJp644tkBiDeF4daySRNZKMlVMhxEqeDQNETUlGlQCZo5D1YLrh4yAS3oCoCWAChQOQt2OdNXpwBgROFOHrlaxLbIRYZ2FREeSfBLkA9ggAVR/mdyfXHKhOfOa3bHO6CIb2ATwdBrmj7JkjqAzCUDEIJVYPfXJSAiRJrQ0aM8rSWC+Z+w7ZGOy+Isky0Lg3NddZ/ala8+sg7D0o1oKxI6roarBsziEZ4uUUNRAZM4g6S/GgfSAackWKm0rONYy8hzDetyfr5c+zPk5PutPZNv/TbufyEZQpgWVSfS12Zro+3lf1kWrKTVHWQRt7wN49magDjHWZ7NZuedUpcotqIW8qsBKC2IVcjOD81pK5M3zEWAjebJdXsRAVUBmZJkXYqo0bNQKgfBckSSS/F9uUWfNt7fsfkHMRaaMhKnZs28xci2aPwuYJi7T3V6+0G2+8huwQP/to3Vb2srEo3SDEyJqporZSm8niaCYh5speeuXF5XYJxJEySfoQpn5g/34bxXxJwK6rmPlci/JHJNx5F1xoO3eQq8M++t6a1Y7AmQOhMoPciHXr1mMjFch+sZ/8mTps/sajYFhjY8aMI2QcOzDWQ2NDE/kTeXbbLbe44+3bs9sSsDybPf9cznMj6pSzbNG8+fb4U7+zpctmk/GRRU7RKlRr5RYeG4gtVx+338REx6Ps8gXQr7M1721h7oRzPf7snaxnf/KWfLud1VgVtQ6AsNGe1TdtoN3z05+zT/TvCSGnxh0QqU/+4XFb88F7Nmz0CNvFuorBjk3ERSlrp3//AbYPdYwUXCIvx40fB+nI+0Awl0GMKFw+LBzSAOIgMNCPc2iCfD8FUaP7RaSzuYvmnlLIvSER60btyY3YHsbEJHNPCOSe5Ws3f+kclIObrKO5iJqcsl27T2GPNstu/8pdENDH7Qff/wZKtlBs5opQyoyy8y+40sZOmA5BFArJ2kI9j9irry/nGlts2bJzbCL3rmL2qJ/97Kfscc1Y/qUwLiKLgphDx9gfyyEaI5iLZFPVca8kG0j3P60T5YUo00T3sdLSk+z70W4ejBs/wQXA9yEYPYDa6FhKv1G2iffwKvBJKuARIJ+ket5rvQp4FfAq4FXgs66AR4B81hX33s+rgFcBrwJeBT5RBTwC5BOV71N/scDE+kbAf3zGldfRTGft0394zN5791X86UNs9GiUH/4tKBYADttiATjrLSSI7mkCYkWGyL7IVwD86e5tATlnzZkLAN1mubm5DgA7gTXVggULAOcOuK5mAaXKBJGSYw++/ArgHYK3voB8EQ1SXIwFuIuKjOrJESGHJADg68Xlz9mmrRvIJIl0ag11xu4nI8PlgKAKCEehoe5zfdXX19PNq07/YLqow+iojwSsTkSlsdfGz5iEIqGUjuyT1o3PvMLKOwHpegLZY50tVW8yAtS5HEVnuCyKMjJG2HnnXtDTcawAdLrPBXptJSvi7XfecuDVrbfeDCCnkF0fB36fovN929YdHK8CMC0XEDwDG5cWuv6zXXCv1AqyBZsE0bJ58zZUDjAlgIPf/96PbdiIUfzebC8RyPwWahCF+Z5Fp/p7773nyKY4wsVHj5tol19+tbOG8iUXRCoQWc/85+PjmQp/zdTR80V+nP54+d+9rxw7cRxbmPfXvm6paTG2es1rdtbsKXTaH3b5JGmpg+3Ky69xCqCVK9ej/viq676urqim6z4SMF45ELJxOXNw2R71dGj/R+e/+6dubI0aHTF37RevRG1DQDyWX9UA3i2MWS/yWUYMG0mI9VKbNn1GjxW+s+MqtWjsgSorqlBEbCajIM1GAsjr6OUETL/2yit2EWHURYUFlrU70xbzWllj1TXUWi1zf8eObbYLJcPVV15pFcyPEgDvQrroleMSHOhDXsBBF8DcDQlTgp9/OGHXM1GDdDXXWymA+dCMkdjfFLCeyHPYscuCAYwHAFwegUxRZ34YoHsJmQo33naL5R06yBrr7RQzJSih9nI+40aPIs/gFKBsEbkS47CYO2wDIUWysT8KJfg6CvLAn4yDyhMnbQ52RZWoXbZl7rRTzHWFffeCPNkOWK9cCimJNKIBrIE2FBG+KLTqa+qd2kFqKdmURbM24uNi1YputQRMDyaLQOe84NxzrYju/T4DyKsAzN6ya7s1tNXZ0gvPtR3rN1hiRJL5tgbYZgiGC2+8EqXAOqda+OMf/0gI9DQyDwZjkRbsQsiPoaKRuiUcIk9kVCTr2pc116VzopP+vz3+wn/d/KUQ9LIThc7eKQGCqpPJ3wbhKWVHt9QurH8RICcgMHphSVeLgkLkTH/UECI/lAWj8yvVGANYj5s8hfVYwe/lqEDOY31G27ZNG2wqY/DaKy8CqEPQslZbWfex8UmoK6qtP3khsiJ67JHf2C1fuo4xPEoWzvs2Y/Io1F+JdqK0HoVJvc2av9g2f7SFTI55tvzFFRZPbs0QCKgBQwbb21iGNaNIOv/8c1GLvOZyHXKPH7dQ5olTzXGemdhgTZs+DdVFveM138KGS+D/ZZAmxSeKUZ0B6EPU3fmd7ziy6cabb7AjuUe4Hq6LfXTTho1OUTcGMH3ntp321NPP2O8ffYTQ9Om26vUVds21t9tPfvJzu/m2223wwH72xJO/ZSvmvfyasLPbBtEaT95SjCPX+vUdSM2D7MknnuNcwm1Av2HcD+JRW+Wiymi0tm4UROR2iLStZa3qvERoDBk83B566LdOORJCHg4aMDuK9dXP77vHJk+bZL36JNlLr71sg1F4dDCWe7CnS4hLsHIplbBIjI6JdnNIxI32dhEhuu0E8l0KinieW1pWYiUn85lTHezHYWSNLMaWjbWXfdj279vvCKOQgBiLjkphDFPthuuvgTA5wt9QF9YXQHqeskOHW2zwkGXYtl0PYVdqzz7zCONxyOWJjBkzGXVIBPZ0s2w0ddWm0t7ZAFH9U7d3VVbUOLJnKZZoq95+g/sNVl4pERYe6YvKbzd7oGgL8qTIBmqHPB2UngGZfbZNmjjFqeFE3HdA7kiFdegwqh/IMh0vKSkZe7GdFsuef+0117H/40spCvF/yv/4a7Z67zleBdx915tE3kTwKuBVwKuAV4F/nAp4BMg/zlh5Z+pVwKuAVwGvAoI1exJsvcfnpAIYRblQXXXgd6Jw6CLE/MEHf25Zezfa+PHpdG53AuyUAObhgR6dAahfi61KgVM1dBA+jds74FSky1gYT4fuFVdfDSjk40DOvnQz64NKJXYxCahBFEjeiE1JOGRLK92z1bVVTqXRwcEOHz4C+FjqQHwB+kMzMlBgTHLZDvv37iSX5BVn7xRKroH83/W6Ep4voFt2IDr/YLpp1QWu49UAvomEUed5NODdiBEjXJZGJ0Dv1DnTLe9oHgA3YdWy2nKN5z3TUn7yPpArfgpH4B8UgB4aEuECzW+//Q4HIgozkBXOs88+zXkOhtBJdAD8cTIgBMLlY02kaa5g6GgstkQGNJI5kJAgQgfNA9ZVApwF1jdTt8lTptLl3QhAVwQ4HWfpgM6zz5rtustl97Nl0ya77757LZIOfwVOHzly2OVFTJo6EzuiZQBnyoIAVMNGTATNfz7OyDj+unBbKVKckdafESBSueh8u7vb6OrPttKSHM632PYd2GQRUdh7Adq1tygfJdKuu/4rdH/jrf/MszZz1hIsYEacDurt+cja053v3ub0b2dsj858pOVcT4+HQEF1+a9YIRIIoJhAYz86vcvKKpx1TFxMPKHxr7r5otB0nX8TIegK7K6l01tzpA7gW93U6uoPAiwdCAB+NPuIs+mZOGq0szpqBlAtgrwQmNynL5kiAPMtAMx1VdUuYL0ZhVBLC3ZLzLuIsEByWQag9Ci1JtZAEwDlWBQCW9atsbEjhrpQcFkM5R89ZhMZvyAseWSVlAX5N3XqNID4GqzPEmzAsOGWtW2rnUVg9h//uNwm0DlO87cjP9oAQAvJPBgzcjhzuAkGAwAVVUcaodyTxk2w3MPHLBoyqZrcjxaRcVxXH2yyciAclYUh9VIheQ/pQwZB+lRag1NJNVgzaykO8N0REQrpRgnhy+uTIQZjAZh7828+/B6GPVgrc6CKUOl0lFhdEG6DRmVYdUuN5RblYKk0gLD4Ljt+qACAN8UKSott1qxZlp2d7cLF95F/oXyJSazfQRAhmsOyahIQLoJCnes+LGb9XWqero6etefSP9TV/hf+60a2dFp3Z4iQRmrUiJpLSgPZQp15tPG+Ls+H5+r4CkjvbGt0fwvg2MdYo/o3qUFkcybLO9kPyTItF1J3MkRIIEB/VuZuS0etcxzwPAoyopN52N3Z5lQJjdTxFNlA/Qdl2Nsr30WNdbYd3J/pQq7fWfmiLVk0jT3Oz3bvph4QgunpQyHjdtLNP8m2bNvNftGbsclA0VZrOxlXKXAWLlpgTz3+uF1IXopULQUFBTYJe7yTzN0KzlPgvazwsiHSVAP9mwivaBQTWzducHP97ffedeOQPiTdfvf739miRYusqrLajcdNX7oZRdZG1AeBdseXv2IPP/Qbu/7aL9pzT/7ezrvoCvuAvJurUK7VVZfb/b/8CWsIlY0PdetqcrZcAwaOdNkTa99fxxxuAJRPZS8aapd84Up74vE/QODucPPqFHt6KFZVInalkhOZLBD/h//2Y0jws5XSwdpFncO+99TvH7URBIxPIQvpd48+bGs+XG2xzMVwlDYBZK7UUuPyHN1rekhSXaPLYTq9gUgVIjK1k/nTiiJFmSTtnZCmGLgFh3ZzHt22ZOkscokmQ5JXQ8jnEEbPOIyYY1dccSPHwq7qt9+1c88eyXXnEbxeBlnSabPn3Wbz5i7jvtJkf3jqYTKvPmRydnI/S7fZc5egQNxjl15+BZlYfdlHmmzHrk226q33XJ5HE8H35RUnLLVPgqX1S4BQD7UC1sz+vcctKrQvZFcr19HmiL+YaLJ7+Fkkvea3CETZKkahaOlHho6InQD2tqSk3syt3jwXOzvtdezHUoGIuPUeXgU+SQU8AuSTVM97rVcBrwJeBbwKfNYV8AiQz7ri3vt5FfAq4FXAq8AnqoBHgHyi8n3qLxbILDxJgLKAlXp83n/5yx9BJDRan5RY2w+wJwCq2zfCSquw5igpc4C+LwBpNJ3k9XSJy69dXeM33HijTZ89B1Aq0IGMDtQ83c3fc+IyJFIXbA+50ANm9mRACKDOw8NfAerRAJKZ+NzLtiYTm5ZN69/n+V0OWBNwWQtwWwRwXU2HbAfnpgB2WQUFAKaqm17AotQcSoiWgmPUmNEOnD1JR3RQcKCNwnf+REGJldNFD1tyOnAd4oPzEDArEkTnF8JzBdYJrFJ4c3R0jF111dV2Lt3xyvkQSSLbpGdfeNoBcyI8VE9Z1CgkXNengPQGwFr9u2yiBFpthtCIxuv+BOqCUJQCUp0MGzES+5VMNwZBdFgLzDv//Auc8kMd9atWrUJpstKpTmbNOssBuQFkhowaPdZmzpjtrGWQJZxWUnx8mohg+OuAsjMEiBQg/8FPMDydgMp+dFV3+UHc+LTZoazt9ujv70PN0U439Girq4XEagsnLHiYXXjhNS4w+8XlL9gtd3wT1QZh12cEJadjXf57z+kZq67TKpDTFGm32DDIopNlxfbjH/0Qq60CCIpU7JaO9VwrLeA/+uG/O6syAaFdhBLrxAMh2BQYvO6DtQRxZ7tw4VTmUgPzQqHcvoytOq0jUQyloRZJQjURh+1ZBLVe99F6y8dqLJ9MmT6A+SEAjWLlBtD5Hsy8mLFkgX3wxmuWQpB7IXkkKaiXykvoHs8/RibHcVu47Fx78ZnnLZm5ciE2ZZu3bbJ25kQtXf7h5F90Q6jUQNpNmTzdjmCfM51Q7BDmwNNPP21TsN9qZa6EY93jz3pIRFW0FnugQcMHA7q3Qd75WFlxmYURKN0PW7Fkzq8KciOv9ATEQx/qXmP7UFQNHzUSy54Swr+xqsKOTkRAEMHnrQD3FbXVFkOGgmoroqalqcEaWMMih2SJFQHBOB8VwpBho+wECpcuAPNwSIbnX3vRrv7SVRbXJ9GegdyaOn2WDeyXYa+ueAPrn2UuXFzfFYKu9bGFTIrhhI7LxknKAS3zOkgXKbnCWMcCswX8tpPTIxugM3ZYsoYKIiT8zx+6hjN7isicHOy1MlDGiKw4Q15qrUlhcoYElJ1dF+RuJ9ZIyk8IgMjZv3cP4HJ/1m2FO56yKrT37NqFymLmDKc+27p5o02YMtk2kT00feoUKztZgoLnoM1cMN9ysZjqBGCX6iQmOpn3DrQqAs5rqWtJcQ52V33ZlwotLjrEdmzfD9nRj9PzgwBqtDkLltofUYCcd+55BLdHQyqXMl57UN2kWzL2bqph+vBhEC/9bR12WAuWLLFtWzY7kkcqkD5Y3klRI3IphbDs4yhFFKr+1B+eclkbczk/7SVFJcVWhtJuAb//8oFfk4GSSv7G1faHJ590llhjCNfeDvk2ZvRIO7CP4zKHDx7ab+dfdr6txM6ppRVyqakGBcRJp1STpd2+fUW2fPlLzg5QayuMOXvzzbdiKTcYMuEKp+qLhpDcj4WYP9ZrytPReKxfv97taQ/c/6BNnjTV1UKZHCcge0OY56FkkPihrLr6i1cwP2rMPyTARk8Yb4mMS2bmXqvGOk8WhVJ9SCERhO2hrj84RPcCrBilfKKWvr7hEFpVnG8YpHmjC2xva6+0kWP62g03XMR7NEJE5timdUdQ8gyCwLgBayqzlX96wpZBgOQcz7TiArJqCkLs/C98D5Ivg1oH2Ltvv2rPP/cYNUyBTOu0H/3kXnth+auQvu125dVXoOCK4f7Rwt9exMZwD8qcGpQf4ezrvta3f5LL2dm+I5M1Rl5JQDwqpGp3jwpl79HcD2OvUqj9kiVLnQ3WBDJzWmgSkK2bL+tTOVb+EIcKrvd1llc9e6Tuq1I6eg+vAp+kAh4B8kmq573Wq4BXAa8CXgU+6wp4BMhnXXHv/bwKeBXwKuBV4BNVwCNAPlH5PvUXy/bKV2oHwGSBKl10/L793kuWtX8jQFITgbQnUIZgV2NBVlxe3QMkAsQo+LsDKyI/uoL7YfFz5WWX29kAoIgxsAmRCqGHRNDj4ySIQBt1u+q78G1hOAKCcJIBxNYr1OndbXsP7rGVWD910XXfwXnI2qUZsPcY4HcTuR1tAMnuGC7smIBausB9AdcaAMu6AcMVJBxIALaUJOXYpsiGq5tzj8RGaOi4Uc6SKf9YDhcsiy3sRyBwpApQToIEEL5YegXTed+BqkK2XDiu09UcQbd4nAOs5sw9yw4SrLydcOqwiBBnS6XcEX9shmRDJZBf3v1yexKpo3OVaqQD8CuCHISTkC+RdPHLpisEUHMwljhlhBbLDqcRYke5IPWoQqKwWJqFSuALF19i1WQofOeub0FG+DhSZw8h31OmTMMG6hzOaRB1hrzx+fPA87+FADnNUIiTcgMH+QGI7OvHmOC7VEEA+KbNH2A7th3gsosOdD8A1yjUP/5cj9l1X/wOv6fSNd4Gr9QMiRZKPQRuf/zREyL/H48zBBl5H2fAPZcBItWJI8kgkOiKvvs7d9rhIwfIw4hxChCNSwLB0n379LO7v/8DB+B3oioSQdQCiK6mcYHtp7C9qmD89xLKnUxAvfz1Fy2cz7zOg5AIsZexbJJSqYG6C2iW9VEU4G4kpJpoID+AxwNZWXayKN8ysIdqgCAMCAq07Zn7zCCgRuPPn9Y73o4d2A3ID5B+KM96x/WyVIWKMzc7yM0oLj9p5QDkE8aNt3rWUCiB0EP7D7ZKyAfN1f3Y3QjUT03tbXGofPxQGnShQOnXJwVLpQ2W1Ke3dbI4KlGklJdUGj5DNnzoMBszfqJ1A5RmHcNSjXkiC61hw4bZPuyD8nILAFext0pIZDy6CWUudmRaEIB2G+fZQge+Qs9beR9/xiOAr2RA/UgssRJRqET3xpqLNREVnWBHWCdJKb0sMSXOfAK7LA+lTHBYtB09VmiXXHIVnfV5zkZK6o/JU6bY0aNHnT2PAskFzA/lnLSoRH12QEhov9HYlADUi2BMJATenzB5Ea0Ced1+9Oez5mPCQe0fslYKBkB3KhKuowGAXIRjGMoDbTh6jv5NOSqtUp0BLtdBzMWQEfIOJNi0adMtJiHeSiFS96KQEFEzePgQ2wXhMHLcWNu9ZYvNIF8jjPq+/+47dOePQ9mVixCgA8IgHAKlDFu9ZLJ60u3V194lH2Io67+O445ERZBpQ4cPsC0fbkBl00jGSypru9qWXXKlrXjhZZuPHWAgAHgWOTTF5OaMHT3ajcF+BbaztwwdMZzsmF2OsGlmTxmE8kPqHoW3nzVjJjskdm4QHCJclctxzz0/JQvnPksbONARNa+sWIEd1nexc9thq999l5D0u1D8NBFuvtyuv/56Z4G2Bcu9sJAgS0iMgxzohnQOhCzcZ5u3r0dxchKFWTr7WCBzKMrefONdyNqe8HeRVVIxiOSYOHGijRk72p544lG7+JKLIbDzbCNKF6kUvoMd1xNPPO6IZw3dY48+gXpmkFOAkPgDOcG+wk8BhIM/9tjD9ubKFSgR26wNwnMEe1sSc7+goND8WrtQvWBTBeGhuSQCJIzaRUREMt9SWTOpEG/nQhiEQnCcsBeeX+4I8uqaCpRGrdbRXWlXX7sEgplQdp8mO5BZzLUft/ShY23B/Dmc3wYs6gKoTyk5PDUEzLfYT372Bvc4lBYdLexVjfbNb9xm/VGGncTK8D6InD+99a6VMv4dnOuQIQNs+vQpLjtm+fLlrLU65lUQe0oc19jB3nGc41ZxPNQxWGTpPjBhwkQ7m4yZkZDeWpNSstTXNTgCpBGbsxjuMXq0cJ/z5b4m1Y5UXS43h++qp353ainv4VXgE1TAI0A+QfG8l3oV8CrgVcCrwGdeAY8A+cxL7r2hVwGvAl4FvAp8kgp4BMgnqd6n/1qBhMrxcOSHbI4AfLbuXGO/f/wBZ42VEJdmJYUAtWRMhEbRfUvndgugvSxoBFT7ohwRifD0E085EKoXYd1dPiITsI9CreEoDZEU/N6TzwGsfNrCRNYl+lsHJIewnI6uVsKli+1Pb75qBYV5jjgQsRAEEVELKVAO8H0SBYreNxQSQd2x7QBpfrAnUoE01dIpzLk1tAC+kzUxHGuiErqsS0tOYi+kqPaej03DJo6xbsQMxwDWIunA7RJYqoBo/aPAV50j4FYruRPyzvcHDBNJIxJEHeYx2AUFBvkRYE7AMAB7eVWZs9ERmCUSpBjLIz0nLS0FIK4Kb/ye4GOREwHUpAoFQHR4tMssqatvIJ+h03qhUNDXrp07LRLlSTQWYhWApslYzZSVljui445vfI3cih2oBZ4kbB5glG7xXPIp4mIT7PzzLsYiZwhWRvF/Nkn+FgLktEXVxwgQ5ZA0EIK8Z/dG25O5GXKrw6LjAat9yOTg53auqzC/ni7qW2zyxHO5TtlkqEYAACAASURBVNVPJFKzA1Cp3p85Gp1RALmpcfqhN/wLBIgTCnXSjd5gK8hCWYEKoZEQ7nDAz5rqekcSJZOh8cD9D1gMHfRHD+53c7YKa6hg/q0WwqkNVYhA/l7xsa573pf8jm3ktshqZvbsWe7YAtOz9mU5wF7qgDwA/y5IlP6oLAIZr2gskOqqiiz/+GG61gnSJoA5hgySYGodAIhcRFhyXaWIwlY7XtZio4aOsbED+lszdlbbM7ejmkiyYGx9YqNirfhYvoVJIcVsjGXcSnlOAXkfyu6YMmUS59poZQV5sIIoJFgUbe1Y6kB8JaGyOkUWQnc75AGh6r0gDdohvPIgV1pYT2Owz8nas9cxV6FkLKjKx48dd2tNQeua41IFNAAyRyXEOiIuhM7yNsa3g476kNMB6y0QQYPTB9mQ6ZMtDgut40dybNa0WSgF9kLwSPkQbbUQCgUl5TZw0EjLPl5gGeTVtFFDkYwiQcbSxd4ModPBe0ajSKhgDcYnJmlxsQ8Qfi2gG7Lq1w/+CmD9pN199/chFfo5KyyRj/4B/x3YdfvU6Y53kRt66FhSVrWy5mqwFovDDkpkiKaNni8FiKz5Ihk/Xa8UE8rXmCsCgn2lBqB8Pxkmw7HH0/PffvMVu+LKKyz7wEFLBfAOZk/ZgZIltU8fMiPibcO6dVhVzSfP4yWIt95kMgywo7mnIGJiIUPinV1Z75QYiIlCLMmSLJN5phBurc/cvGJLR1WTfSDb+g5Mtxgsjfbu2m0B+J6lAuT7skcePnLE+qYPtCTIpxzO8ySkVQrKgwSyL7ZwrP5p/Ww957Bk6VJrYo+TTdJyCLyrrvmiZaL8KSTXRlkoy845l/OJsXvvvdcuvugLWLYNtq0QOn7sP8rL+fqXv2w//PefWObunTZ24jjIvYNWUHzIDhzeZuExQU6h09raDSCfhPrhZadyiSfAXSq4e+6539as/gB1yy6XxxFO5tHiJQuxjJpl9z1wP0Qi8wvy7/5f/IJ7yO/t9ddfd3aIzz7zR6fUkHKLO4O1MF9E5Bazz//oh3cT1F6Cao/MGvaBPv36WgrZPc3My8bKOpRVhc7uTYohkQBBkGVSUUSgohN5eeedd5pvULt9sO5D7AIz7Z6f/NIyUWM899wT7NPN1txebF/9xhWMJ/OuKdCee/Zt3ivIpkybSG2iLNi/gmycErJS9mODF22PPLpejn9sY8wz/zb7/ne+wr6GCo73/d4Pf4oiIxTC6eeWnNrLEazKlhkCAXb4SJaFhHda//R4lIadEDgnUBwVkq3jyz4Emcx9TjaR4ZCMTawzkYC6n0jFKJWMCGARr9EoxWQ71n/AQBs2fITLy/GF+NG9Iz6hlwtCdxo9rQcPCfj0PxT9Cx3RI0D+hQbbu1SvAl4FvAr8E1TA+9jzTzCI3iV4FfAq4FXgX6kCHgHy+RrtniBilBTOiYqO9a56+2D9m/bmWy868L+1OcBKT9TbpZddCejdRNf2CaxCCunaTqAbN8gOEi5bjwVMIp3mOsiPCdNN7tPfAZF69Pj2nyE9eoBJda7q2OoS7wkUbwfYbiD4dretWfsuHfayoVIUQ5vL/KBJGBuacpcTEkLXvayumgg+F3gkL/RgurTbWtqcYkL2KOrQVxd1bkG+65QOoos2FHKmG+A0CiC677DB5gMBsvmjjYDo/F2d4o4A6bHjEgEiBUgYxwmmmzmGHA/K5MKtBUy1ABpHAKqeIttE+Sfh4aE2kC7tyWQe5OblOCubZkD3kNBAbFsCrFdSgsseqQW015fA6CEDsO/h3AsLilCrNJg/gOzMs2YSGE33PGDbAw/8yla/s4bTQV0B6bN9+w7G4FI7m4DdPdiC/eahhywsNsKBt/uzDkGWnLKbb7rdFi5Y5IDmvxUZkzUZFFSPQRkA+xkFSAdEy8/vuRtAtZscgHg7cTLHYuIiqBdkVWmhA0q/fPuPACOHUt9I1+nv469ayjaLoOL/QoCczhg5g9r9FwLkdAC7upxP/122L1IDKXRclmJf/eqtVoEtj9Q/6kKPQEHTN22APfSbhwHBCbUGuJW/jnItNI6CybsIna8nB2T39i0OlC+BbIih01qMn1RC7cxZESClgLkTxo53RFs3ZJfyMWrKK60/hEgD6o22pgoColM5VhXAd7TL/ugL4fTOmjWcMaBvKAoUgMzKllCstJgTKKPCAPILivPtnEsvwCapxgUpHwKYnY39VTlh0HmHALkJ5E7u18fZFk2cPIFcGnIoxo6yPLr9A5mD5WTK5BUVWGLvVNQk5K20dtqk8ZNdCLwswNZt3Uxw9DDbszfLZsydawcBwrMB0juUbcND1kEiAsIBixVMfbLmlNUBviazXkV6nGJ9JEDeRVOTBDrPlWGgoPD+nMuLa1dbKuqF4WRdpEAwSRH19DNP2i233WxhUfFkwBw1YGzIoCRbBzB//gUXkAWx2SkD+qNG0DzvIFdIZINq44caqI35FBTsx5wusjvuuB3SIt5++9tHaWzvsX1z4c7/RcTU85862jdEfEjp9fEYKV2brlEEpKysfNk4tOdo/Yl0FDHagnJsFaoP5WP0glxACuYCu0VuTMXiqgIrszcIA7/99utQ0exgvOttxMiR2OydQI0w7rRln0RyAbxmgyXEtJELQwbIgJGWlVXAKYdbdV2zzZkzm5iMDjtBRk7vvkm2FkIlAzuyINbEyZIqFASVNp7Aaz/I21hIKamSRjJ2Io76UfPdKDYGDkVJAokrtcNJAtqV+yFyR/uY1B47UYbMRAUSnwJJwjiHQzb0hkzZg0XWyLFjHLmazjFOoDDbsOEj7KkudyqY+++/32V/lLGX5B3LtfmLFkM2dLGHldojD/8ItZxyM1DWkPMzbvwke+nFP6HsgeAIi2HPhXDEXu0bX7/T5s5dZB+uXW+PP/EHp7rRHr5g4Vw759ylkAL3Wl1jiz32+8fYD8KZK3+wV19d4QjwlX9a5UhJP8bZRQo538VO++pXbscGbDf7MxlOfLWhfkpM7uWIoGrWYBkkQqPyfBhDZ3/Futf4BkJG3HzzzSjx5jEuXfbI4/cx77PtIiz4li2+GMKLfB7IzV89+GPycPZaar8grNlmWRwEwprVW2z9R5kuy2fBwjFY93VCHm6311dsYL8eYQ/+5m2uG5I70NeRv0ePZpEF8hjE9km75dYvkykyD0VPhb30ykvsO2TOMO+OHTvCmIZgHdcb0iqafKoi1B/H7EQRBGtTOMfqseaKZx3Jrk/zs4lr0pyW8ky5Or0hwoIgjQOYcSI4OzhuOGo0kT8h1DMNsqffgHTIfD9ni+XuVR4S8Pn6QPUPdjYeAfIPNmDe6XoV8CrgVeBfvALex55/8QngXb5XAa8CXgX+0SrgESCfrxFz3uIAMspE8INpaMb7/bHHfmMH9u8FkArC2qjM2dRU0E3vh8JB+RYJWOTIOkuqiFh+FykgkE4WT+l0jw8fNtoWLlzsMkJ8AGvU4eospsCl1aEsAkRgpQ95Egqv3ndgDx3Om1FrnKBjPArrKGyCwoMByTg3ytVc30Tndo4jUkLobq9HNdHYIHsSPxesrOPqXGrr6uj2BhSne7gQa5lqLGLCCZRV52yj8gcgZZIBDuNS4wG0O+h8LrHqSkKnIU8UpO2DdZUC1buUJwFYHSBljEPrejrTBVzpEYK6pBVgXb73IlXaAJQzsLAaAekyc8Z0y8nLBbA86WyWDmNvpI7fMt6nlVrLsiUXO5u+2IYJ/M3CXklgmMAtBQfLr3/7hi02hyyViy6+1NkeJQBW19U2Yt2yhXf3xS//GjJB3rS1H73jgsFHjhzh7GLGAtaes+x8jhPLOUM+0G0tdY877TNf7gp6klgE3LmuemdPJPqnzlkU+ftFQiIEkYNRTOf4Zps0ZQiZIxsJrT8EaAoYF5DoOqmjo5N4jyBbct5VINRkfaBscEfnvYCrOVP1Kf99PvUfB7k1Bp2QIF/+8k0og7IZqxCASQBu6tm/30C7H7IoinH3Z441NhCcXFqEgqfOkSalzKkQgFWRDy2QJAIPS4qKCUInQ4Vw+0EZ4x05oK738tIy24eKYhIAfhNzTOBuFwC+QMoa5lYnljgklEMeRCLQqCcg+xDd/fE2HTsl5ddUVdUSeFzu7LcEcBcRRD6ZLInICJFvrahETlpN2QkbhXLn/Y17LSYowirramwwIHnBiUIlk1giFlXTUHPs37nN2WAlRidaPUHJ5YC5/pAU+agpUlCmjMc26fDufVaQfdSmT5jEXCtifULWobgoB5wtJjzbH/JNX/koA9Q1Lqu1Nq6phetp5Xp6YwGl3BNlDogEioYASWYepgHGJw4cYKEoD/bs3QexWGejFNCM+ktge05OPnVusplz5jqyxQ+iRzZXGyAUpcjQPB6N3Vc4ipozAdbKM5BFm7rgA8iTefPNFYDsf3Rr4N77HgB8Z/wCe6zzfJwa6Mzj4xP3P+eS6B3Z1Ym4dHkIGiuIL41vT0e9VGUAxfwu8FxHCUZZxavYP2otF6Ixg+76j9Z9ZFs2brYbbrqB11TZru2bsCiabLlc45CMkXTck/PB/ifyZtf2nW49oS2BJBiDfdIRLPmO2ywA8aK8fBtEHobIDAWTNzAPW1vLrLw424WFHz6Uw14UT2bMQPYUP4viObLemoJlmMg35ZYoOyd9yBB7/51VzmYvBYVHBYSz5ut41Gavvf6as4aSfdmSc86zF557wS6+9HJIpy1kj4xxGSvlkHbD2A/yIX8HD07nuP6EsW9jbp5yxElTfTNKjFj2Qu2bzfbCMw9ZVV0hJBVzLwkFjV+IvfrKO8zhAOydhnKcPMa9xW668Vtkiix2hNb7a9dCWv3W7Vta44EQxZddfin5OqtQgpxtt952qyPTt5F/8/Of34MtWZg9/vunXG6I8pS09ysD5k9cz/r163iPXJQp0xiZLkjwPdQmxuJ7J/XYmDH3jxw4BGcFUYnlYjTEhMbyV7/+lQ0iA0Y2ai8sfw41yzZLIZ/k3vt+w3gF2fYtu9i3JrJP1/HcH/G9zKZMH2Fp6WFOPfbKC2u5LwTaJZfNhhTzt7dXrUZp0oFaMJD9L9Euvvxqm0HWUjgkdivWZt/57jcZ+25LjE9AtVdvkydMcfe3teu2UL8Gjl9C3VHxJUW6jJN9mVhf5WFZd7KG9YDKhAyeEVheDR482Fkpak+XMiuCnyNR6ygLRPPVOb3xPj7akz/2X/k9+7TWxMf+6KEAn68PU/+AZ+MRIP+Ag+adslcBrwJeBf6FK+B99PkXHnzv0r0KeBXwKvCPWAGPAPl8jZrAZfdhAsBKiosyuvp//9jvrJROdAXMypNcVicRCvaWfz9AjMJo1XmtkNvedFRLdaHHJBQQJSdKAf8a6ciOt5tu+pKloQYJpfO3A6LDH+WGAE51c8sG5933V9rzzz+LbU4yBECa1TdhFQWIGRqKrRAd4pGoNXrRMVsCUVFbLXAeMBqCoo5zCg7CukoZ2Zy/8hNOlJRyjD42CIDpIF766phOAGSUAiMEYFh++QLUFLCe3L83nfyNZAJUkxvR4Sym5DHvzhFg0DeQzBMIlSDOV+oQWe0IjBJ5449ljbrQpUxRDeLo3m1uqrOvff0bCq6wl15+yQYO7E9eQD5d5vi506GtwGa9pl//gfxMjgAolwKi1eEtyyz9m7qa1ck+dfIUW7f2A47ZREBzb0J2e+MxP9PmoezwB7AT4Prwww/bw7/7rW3bud5++ev7eb+BhA5PtjWoEYIAka+/7hZCtskK6OwBzfz9NcJSt/yH5MJdi7Mic53YPXPy4+H0FYS7hwKetrfV2u7MjwCXa4En6+iWJ7w4MAHrMKy5ymps7pxlAPLpONsQ2sv56SHi6rSZ1n90z/+ts/7jodd6rebas889bivpqvcjf6ACoDcECzGRFz/+95+6jv0GSAvNzc42bG8aKnhOiQOia2vpvkf5IWuyZjrUF9H9Ho2qpx4QPzQyjjFowwJrH7ZGaS6P4e23VtlGVDwJgPOpWDpNmTwVW56BdHPn2bbNH9qS+WdBfhyw91atdJ3bgwcJKMYCC0JGeRiRWF2NoYt+J2TKeCyHIlFOvPbyC5YQFYKSIgqyJtyO51RanIBofu4D2fDhpo/orj/L9uzaYRej8tlGGHsU81Z2WcWsqb4ZQ2072R51dJwPGDTIRg7JsNdefBkSJdhCqcekqdPt+Zdetjnz5mI3lWj5EICHAehnoCp6a9UqCyLvpLa+jvwPH6fOKCezI0B2VMy/flg8qRt93qKz7XhhofXj+J0QJoHRkTZh5iwrhsgrYq7OIBz98cceswlcm+yHtm3dZkvOXgyQvwe7tzQbMnK0NUGWZO3fjzXcKZtFd77skKQEUcaQCMZ2gtitoxm1xU1OBaI942vf/DYZHfEu14UnMYZ/nmOjGfBfiTRHgDh7PREgrEuOLTC+x2pP85357X53bJzDjbtQfshqrx0VSjtKg1epXxhqjNDgUJtIAP36dW/a1LOmWDFKr2Gjx6MSg6x1pJ4/5Cogt/YK9pmJ1LQLwvj91W8DaA+ATIAEYA3HooTZsG6DzZq/2HKwUUtODrQ9O9ZDCmeQ9VEOMTzWqupRqLFOlPOwhwD0Cazb48ePOeKqhAwLWTq9tuJlW7R4MWqFRKvgb8qwGTV+PHkeq1xmjPaTm2+/g1p22KFD2TYYoiIuPol9mFwUSOsGCK0wCGSXtUQ9N23YbFOnTXWkhPYCqbcqsBr8zrfvQBHX6Wz2Jk6a5oLW136wFiIk3r0uOqY3tYm3b33z+5xL7x4ymP0iN+e4/fzenzHXj1NPH0eeSV00bNhIu/aLN2EZlursC48ePWjf/ObXHWH+6KO/d/u1yADlR+1G/bKbuT5zxgzWIvs8ZPJJ1uu//+wnqIq4F3GdyrCJQCW3b/deSGqUHxBH4UFhhMQPsJ8/8AvItwP2gx9+36IgzWNR4i1dsswWzDvHfvfwExD1CfaFL3yBeY/hVkCbvf3OH8myybTpc/tBogfbn16CcMdi7LobljH3urD02meZO8ogNUa6LJAIxmP85HF2wXnkiwT72to176LgOQFhvc+NXxz7xzEs5iZOmYVl5DaIqWAbMbw3detkrCsgQHKwzeuErA23Cy+8iJDzJc6eUPeMUCyuJFLT+Ii0FVl95tFjbfW37pbe870K/H0V8AiQv69u3qu8CngV8CrgVeD/pgIeAfJ/U3fvXb0KeBXwKuBV4O+sgEeA/J2F+996mbI/BFAKtCawubmxxh789S8BiwuxgCkASG4E86Jzm08cHYCL+uAhkNlZ1QA6CnAMp3vVqSIAd6QQiYmJdR3ZRYVkAuBhf8VVV9kwAFs/wlxlLbRz9y47AElxqqYSa6VwRyqoi7jwBPkIKDaEWAbSrS0gT9ZGndj+SMVRhzVNC0CYbG4CAyAsIEPKy/FvhzhIB7RVt/sROtLbAFmlDIkGlBP4plDcMjrn9fABsBszbTyd1ZV2Am955XC0NLc6BYnTRWA5JQWIMCg/Z92lv8luHXjVBbbTWU7QubqYJ6AUyBg2BDskcjxko8R71AMynwl5F9hVRMiyciXkWV9ZRnDxqSoXVK1QdylBlBuin3WeCo8eO3oMSgQB942OfFHn/JAhw8hI6AvQGsjzQ53KJhU7HF+/Lvtw/Qf2/AvP0k2c4Mio7CPHCCC+ixyHDKdEEIDr53eGkHAVcHUQAaJr0vj1uM/TfdzeE24fENxF7Qts9fsvQXLkcH4RlsE5HDx4zFnLpCQPgBgYZEcO59iFl17D30hHwRf/jCVLzxFdK/PfTYCcme4iPqQq0OPQoT1213e/DmEU6AgQKUE0F++9FxIIaxhZxeh3ZVo0oSJSTkpgsL/FoO4IR4URAPB5GEVDM/ZpbdjyiBhrIUNGZJMskcIYiwRq2BcrmgYIMwHStRwzDBulODI42lBr7MncyrwKJhuEkHvssAoAy1tasMxCkTJv3gJyHTJR78y1LOza4nslu7ENJi+mEuVH/amTWErFWRXkXFwUWTnML4WjDwfcfmf1aps9bw55AZXWlzyQfMiLGikDmOMlzoppjB0+nutUEn4Qc1KprCHgetSwDCybyMeBePALDrEKVAShdNwrz6SiGtUR46lu+2bWhFRaQYDK1XwfM3K4JjOh7rVkQ5ChA6ERRUd6PAqPEQR+n2pssqMiQ7AiioqLtWrW2AlUJRdfdplTJBwmPycOkFhZQFJWaQ2OJZRdoHUoChDN8+KTpdimDezJXmHN6no7UNE8+vCD9t67b7psjokTJ9GFf4WzzVPGjj+A98fCYT626/33/+RxqT2nO+bP2Ng5Us8FozNAEm9pN2Hz0t99yaYR0Zufm2OHDuxzCrJyyM8rrvqivfPWShQinTZ9xhTbuWMn+T4TuBYs3XiLjZu2OIWRshhGjhnLWsGqCTJ4544NkEmpduzIftbkQI4XgAIEsmL0VMvck2XTZoy2D1f/yeYsXmo5ZH/4+YdYMASAvNliUNfkMMZDUf+8B+E2Z8F8Mj+YI9SxCPXGUBRlsSh+KtjfglHYaR7lEcKu7BRZI2kfGDFqrNtztDcoV0OZSwq8x0OPOjezR4ZRU+wGUW3oWkUA+fg2sSdl2eNP/tqt85i4cEuK7kNmxlGIzr0ol6IgiUNczk5i/ABbOP8SCK+zKAMZRlLGQZrVYed213e/A3Fz1O3VLoeJPVwZH8898zIEYJRT+lQz/77L86QW/NWvsOxDASLy+n2IWjEA0RDc8ZDUSag9RAY/89zTtvfQfkuEEO9in06kRlEoYw7t3e+ISx+UOL6MZQfETzrEk+oh7qAPBJ5iY2QbeCw731a/t97uuusHLkumvaORc2u17KO77beP3mcXXz2ZWnRYdakvlmO7bcGisRYV428bP9rNPSEEa8fx5NLUQsJAVEQGuTkaAZmUnJxo+8jBuebqa+zll1+BbG1EOdVKaHubtWMNmdxbe3iEI2q2bM60AgjOoEDITrKe+mJxN3MmJPb8hU7poT1d9y7tYz0KQy6C+ak52kNK/2/d7L3jehX4rxXwCBBvRngV8CrgVcCrwD9SBbyPSP9Io+Wdq1cBrwJeBbwKCHD9zzZ0rx7/5xU4Y4HVSUe0U4Fg7fS1r96GN3wFYBV5CADQIgdcoDmgomw6BJy3A+jruz+dz20Azj1h5srYoLsVUEzKB1ljBQHKFmLPNBGbnlRAZIGvNWQyJEOMVPGzrI1qlI+AZc0IQsvzC5XbQag4yo920PbKCtQZASHwM90AznWAlCGu81+ZF2WlFYDjATZ0aIadAmw7LqUFJIi8/yMA8FKSkhwZk0OnbmVlpau1wMMZC8+yotxiqyJUvQ3yQ9kDrWQ6SAEimx58cywYAkVJGrKJEkGkLnPBqUEQNf3798MHfraNAyhe/spyCwhVpgn++RxDRIjCacsAf9UFP3DgIHfsI1hhhXJMPW889kAKwRUgrYDlL9/xZcD9Q3bfffc5smHe3DkoPY46f/lGwPkarluB8U2NdOnPm++Ocf7551tEVIwLft5FmPEflz/vwGZJVXaQF3LJpZfaeedc6AgWgc89jzOtxQCZUv6cFn84+yDlbXQS0F5eZUWle+3g4fdRC5Rw/FDGPIim/RDscwKd8mPazDlWgzVXUnKa+TI2gYGocRR6L6LCHbOnP9/ZGf2d7cwf3yZ0vQIGj+cctu9//07mVQgh0TluLiQD2P/oRz+GABksjzJHZtWT41FfXcXPTQDxFS6cOsTlULQ565+BdJBLqVGCCiIiIsRio6MAYuOdnVsuc6iTud2OKkSgun6XQmf/wUM2ZtRwwo4H8v5kZxB+vGkTlk+QEWVkSCxevIy5WmlpvbAF48qPkLNQDSmRiBojPp58Cvz/Owhkz6crPg2SJYj/NQOCNkBMRAH0nuS1fbA8qmaeBvN+ueQZxKAy6kfeyAmC7pUXI3VPHtZMg9IHAxiXUHtIK9ZPGwD0IWzXUglNVlB0HpZXscyLIUOH2H6IxhRs1YqwUlKXviyaUgGY2yHnpESRRVUSNSyFUEoUyUZ3egLKo0RqtGn7dsZ6hvnwPh0QgU2s863bttpll17mMkPWEzqtTngRDiKqalBJCOgNBLRWZ3sb+0Z+Xp714vpEjMiL7fjRbPvOt77Beu5wNlVfvuMr2GVNYL0n0akfTOWUv/P/a4EXiaG5jDKLa9e8aEPFooB3rXFl9gRAgokQ1T4gtZCs4HqIEjJaKsuwOcKmCsXA008+bd/61p32wRrskKj53LkznG3TBEiZA/uzbPTYCeQ4ZKFUKSF/I435EWtVEGKRkUkoLrD+CwdEz9zEfKlDCTLIcnILWdvTuc5ICJ51WEbNsO1b19mMGbOw8MuFeCi24eTMtEEuJaB4OH4UAoQxWgkBsnDRIrcmRWjsQR2x+Owl2CeVOtXScEjReoitFvagfmkpzk5Pln5DIEmkrNHeLLNAHxGaPbucy82R1ZYP86xH5ddOjYrtnfdeZh2hWEgJhxRrgsAZZm/88RWuKQE7vQ7271j26X7UNdi+8tXvQBJC2HQFMNcghp1lHkeH3Hjxxeft6aefRHEiglUWeiJG6u1Xv3zU2QFq76+oKMNO8VGnxrvnnp+5fVvnKpJVAehNKAyfePwxe/vtVShGIKLJPvKFWfSF/A5i7vdm3kZCrB+H1K2rqlF0C/tQhyPUmrC3g6F29mvJKUn27W9905qwRXz4N4/addfebLNnz3d2fn7+XYzLQe4xpbZj13obNSkMdYyvNVajpjucbcNHotrwb7ePPtxr1RVRNnvWlajzJtpDjz7AFaGOgmiWIrGC+5AsHq+55lqLYx5s3rQVIi3fCk8egzQMZb3FkJfVyjgXkSdyjLUl28Imi4A8lRpHSr/UtP52zjnnuPmg+vTsj5rMUkae4T08Bcj/+Yeif6ET8AiQf6HB9i7Vq4BXAa8C/wQV8AiQf4JB9C7Bq4BXAa8C/0oVkI00rQAAIABJREFU8AiQz9doC2huBVQKJJi4mwBc+e8/+Mtf2OrV73Ki+K4DwsufXoqBSAB3/SyyQ/ZYUkMIYFeHuf4uFUPJyWL+jsUMoKzASeUBCOyRz7le0w+QV8C7QmT9AGtHYl0066yzAE0DCKz9FR3JCjMG3ARwVRd3Q22dA76aea0gInVCVwNw5wGsyoZnJLY7+/cf4Hjl7hqkFlBOiADNVIBd2Rvl488vsE0glC/kxqwl82zvjr3OAktAd3xcggPmBKI6iy7AuWAA8wiAdoHv3RAjegjYVwj8S8tfBACOsDfeeAMFxlrscjLISah3Yb8iZPJRlgQS2NsBAKz37yEgoIUgmQbi7S+VjMBadXvPw1bokksuceDnN77xdax2alzHcDJBwBs+2uDyTpziBdsV1dGPn4dhn1VPB3JpWRX1iLFvf/tOR1g99Bt1WdOBz/N03rfccpOlDxzM63uyFXq+eliP0znhLt9Ef66urLA/PvsMIGoLypxj+OIHWJ++gJ90S2cfLrJhg7DQ6eplC+ZfbKTKOyujAMBmvK9cd/l/IHhnwGnnO/TJCBCB6iLcFHav6yrCgupnP/shtSu3Cs5XYL8A7zvvvIssBYBngcEoXpoBmP3oVBcwL5C9g/yNeuoaRce5bMSqAJD37NmDLdYJskzqHKCq/IVgQPv+WBApR+YEYLUUDj7q0OZRyzjUVEOiUav+A7B1AxTdsGEjQOs8xiCOPIjjNnTwUAsnR+fNP610eRlxkB+nUEIMHjRQffiAoqHYm71nUyZMsMKjuRaCSiMQC6Z6CJcUcjcaeE081nHHs7PpIM+xKRMnWGddlVWcKLYUQs9byG/IhwAZCgFSiKWXYWfkj8IlF4uqOsgJf2zcRESpLr6snShICq0HEYPtgNf6XVk/IifDWK/KZhBB2cwcjcCSSQqTS6++DjLklIVh7TZ0/Dg7iDXYeHJMtu3cbv6Qfxs3bXKKrTtuv92RHju2bKXLPcIRPQkEtSvYexzX5y9Qni+pa0RI+Es1xZi8+srL9vyzf3AqnQzA/y+SZ5MCMKz9IZjjuLn0P1Lkp5VFELV6Ug1EaVlZKUToScan0e1RRahW0lBcnXveeY64FAHSCRHgCFoA9jqUQcrk+fD991D2RBAqPdAqT5Y5ZdmwjEHsUfWoBY6SHzHZ8o4fd2Hkfijdxowbax9++KEtOnupvfvOelt67jnY9TXY7q1rUWsRbj5hDMqDdbZs2cWQln4ogtrtVMVJrMHIHGJMj6L2qIaUG8rarZFKhzV6gr1y4tSpqH6YjxAuCml/753VlgxhlNZvAHZa6wHLZ7i5v46fJ0wmmwbiVFaAffr1dflKAVyfE33Irs/ZfylDRQQ1qjnGSTUx9vXc3MO26p0V/L0aErgO1UWsI5D37ctHyVBqkbHYyRF4PnXSIvaoiTZ0yERHQnd1tzjbsO5OMpm0b8g2rUuWh9pfbnD5HUOGpFOzw4xxIEqx0Sgxfu3WrfaaN9543T5iHxMBsnXLNnevSIX87o3KqQ11317WYeae3bYdsq2jG/Mr5VHx0oSkXtRqGNtPB3ktOc56THk8PAVVYhMqlUhrQQ0TEx9tMyDpLr3kUvved78HATfXrvniDbw/xAxzbuPGdfbaa8vtCxefZ/WNFRYaW8z6aLPGGj+UO0dsQHo85EYpZFOH5R3tsuuu+66NHj3Z6poq7cWX/+BUerHsAxov/ZwEqS7LxalTpzEm69hyaglsj4UzJ0PoZK3t2naQ65KSDlUjY5MCOZOTexSlYwRrjYYA9qvU1DT7/vd+gMomqkfxIQWI1JVnLAm9/7r/fH1I+ic+G48A+SceXO/SvAp4FfAq8E9YAe8j0j/hoHqX5FXAq4BXgX/mCngEyOdsdD8GNqqLt7uzhTyEXQA037OWVnWwRrgObtk4TcCvfzQZCQn8vnnTZpQG2x04FA9YqswLPS8CC6tD2Jjk0pEuEF5qDoFhaWmpzpZKQKj7HQBv0bJzXOd9Np3Qr//pdRfDHUTHr9QWNahPBOZKaRBC93sLGQVSO9TRVV+KbY2IkD6EQQvI1vHa6XgOChYI2OXUHwqaDeH9asgOkU1RM925IkVaUQEs+sJSO7rviB09eNgJFdSFGxkZxeuDACnrrJ1jCOgLJLtBx/YDUAwDAJOKYD65Bk0EUisY+tChA47gCQEMVzBxOV38IjyCAbpCAaNFhsg+KQqSIh+Qun96mgPlVJf95CTICussyJ+zF5/trLx+es9PrPJUuSUmx7tMgHxUCgL/RQi1NGG3wnsIxB5IlkgY1zdy9ASAuTBHqChLYRPg9JNPPeHGQKDpcADEOQRVJyWlO8swZQQEoZBR1sJpSsbV62RJob2z6g3LGJEAsQKwjv1LSFiAC/stLCjBTmssHfuR5JEMtZEjJpkPx+gJhP8Ldi2nCZCe4IUzpMunM+cbG8kj2b0Fy6ufO3WQxigYG6xly84lb+Z2Fz7czrUJYA4PgZih1lV0/Gsel3KNUYyx7MQqT9UAgNbg9Z9vZWRlpGF51URHfQRjrFDiauyv9u/L6iEJqK8IBY1bHwKoT6AGyC8ogNyIt0nkNyj4vAFlTltrB93yQVZ87JhTR4WIrGL+KGMiL++49e+XZrt37rA+Kb2wz6mz/qgtQrHm2k8X+kQyXrbvzsS+qtamTJpi9dhiCZydAOiegAInK3O3VQFWB/tA7tBVnoaSqhRLLZ9AQH0mcDhkXCfEQY6yK5hTx3QOCn2HZNDa1ENESCiKDylnxo0b7YBcXUda/35kL6Ckoo7TCbnevm2XzZm/wEoh6EIimbusuaxDB20Giqc9e/e6zJtdu3a5TJ45c+agRkm3TeSVKG9nyPCRqJZasEY6jiJiCKSm5lyrA4+lHMgryIE4uQ01TBsEiZ/d+c1v8W8QpKzXgZBHsr9yNk4oY7RPSMEhVYOzWVL+EHOrGRXNCQihg2QxNENqaR2KVC0oLHKh6AnYjp1z3vlu3QZC7miOdneJiFNouohMMhqwmGonJyYCy6YdW7dj6ZZCbkovl3skkuwUNmSjqP0BLI/KsSFzQfax0ZBBeyEOUrFgIs8HEqyyDLVaBSHhjVXsLw2WmJBCiPkYbNKwshs3FVutVbbs3KXUoJkA9W1urY0lPP044yOLKClK+lE/vc9JlB/z589HsXPIZf9UoTboBakk67wEzk172ECINAWPa6/Qmg9h75HlmyOMWWsiP7Rn+kIEOv5PseKd9Za57yN77Y1nIKn9HLHbv88AlC47sYvKoR4B1islCsXYhRxHlmAtdvXVX4VIDHWAvO4JstTq6vDvMbRjOLpgIXx9u1iHPyUQfQ3n2ISSrTdEQgW1DoQkXWhf+tIt3BvisIPailLkGXvwwQfdvvf222+zhnehJqtn7GqdrVY5BFY3JJPs6hohNZQBEpuYwP1mIqqMMp7baFnYYIVh+9XWAgMC0eyL6iSS7JBErKnmzpsNYUlmVUOzfenGWyDik5j/Xbz3Znv1tVdQ7KXZV792hx0+ste27XkOcmswdlcNkInHbfzEdLJIdnFMco1CRpK3dIH1xU6vswv1WHWZ/ejHP3L3GmcVKBUihFjQaXvGvuRW+Qcx7knBVn2KXJNtR9hnGuCHI53tmK5t4oTxZDJdxz2lw9566y2nEKxCzRJNM8F119/gwtD9WNcaQ3cnoub+fzED59PZQ72jeBX4eAU8AsSbD14FvAp4FfAq8I9UAY8A+UcaLe9cvQp4FfAq4FXAs8D6vM2B/9JtrbDiNsvcvc1+gR2TOl2HDR1Kd/1UW7hwMUBlFFYoPXYd7afDu5Vz0QPa9ARgg5SRO9DsQqQF8iuLIDUVS51eCbY/64CzupIlSjevSU5NxkIl2LZs2WJjyDioARgWlCdrqAoAWNlrJaIqyTuWBwif7oDVgwcPEmK9yBEhyvvQ8QX2tqI4CQvvUWwI9JU9UoAv9kQAxyfpHm6GQJGSwh/1wpzzF9rBHVku7Bh6w3WcC2gMxyIoFjVIJZ3aNQRnu8BzgFSBhgLdRIKoazmd0OoRGRm2fv16B1wpOD0MexfVq4kOZ3VK/+HZ560UUO4A59uIIuGyyy+xK669lMyDCc7uSmSOlB9Tp03HLucd110uH/xWutRjyYlIoF7Z5EicglSZDLkRExXtgNMm3kMqkEGDBgPkQ8IczLZf/OIXgIVTHGD82qsr6HpeD+ja4vJVmulsf/i3zzobIHXXCxh1BkPgbTh/cV3N/B9KleYqe+TxOy06DvuggSPIamlDFdFqF5x/FYB8O93j6/C/vx5rmoger5Yzn0D/4idRgXl6fPyJn8bEF3G02+6441YX9iwCROD6pEmT7etf+zZkF1kedU2MEZ78STGAqHF2DJIqO/sQJEWts1ELpEt9ErVK6J1i695+z3IZn5kzpttOyLyC/AKnBhHBMBDCb+SIEc4mS9kM769dCykUyjxOsiGQDAyC6wi/8MIvuHnlg/XYA/f9gpyQOgd6KpD+u9+7i3Ww0VmmbQcAl5IgnDnaY39DDgRg+ztr3rdUuv3PwrLnrVXvWj8UKOocLweMD8Lep7mlFhKsHgugOktJSLbD+w9bHyy0IlCTFJ7IcyDxwcMHmFdTnRXXPhQbY8eOdZ322ShJtB6GDCGnRkoM1lMEwPkB7Lxmz51tjS2Nbp3dCCnx0G9+BxCeal/61l32xEO/sfMvPJ9rNHI8SuwoRFwIHewLFy+xp556ys4993x75OFHsHuaIL2UzYUc0UMWWCIElTNSC3HZixpL/aF5KRHUlm0f2ffvvhsbtQiss+LsG1/7hiPlolkLaZB67TwvlIwErcdO7SuA3MoZEmkh4P9drJKOHDlkeyFilB8xBYWKXqMwdmWJ+NFdPwDF0wIIRe0JUkWIFJAyyHXYO6FSJ2qCEwRV50OIRUNctduKl1fY3T/4NwiSLvI43rLzCM9eBSE7E2XBzp07bd7C+VbAWAco5wiyK012a0zxD9euYhwCsRRLcguqtrbRRk6YYh+t2WDTZy/AWkuKkUW2Y9sW1HPhEFPZtvScZbZ980ZHXCjkXNf90drVkDh9Xf7KUQixQYOGQBYVosQYCKlQab1T+rjrUW2LsDfr0yfNSiBmlPmjvCNZz/myT/VYz8npC+JCTnyBHfbSy7+zNR+8bGPGDnRKqBDA+dXvbsIirhulU5SNGtUPy6kIGwGxOWXyTGcp53s6c8dZM3Vrv++xJJOixoccFX3peletetN+/JMfuhBzkTzadxvJ6giB+LqTeTRx4mQrKCjG/u8oSqnZbq906jT2uPVrP2AMCpyiTgN+6PBhcmZQ5LGmA0KDrQIScPHZi122Rw2Ewc6tO1B1aT/uGVMdKwmVXF1DrWUMHwrRWW233/ZlCHruI9UN9pWvfIVrSXYZTM8995xT9kiZuGH7UzYwPdq2btwNkZwC4d7sSJrmhkgrPxFkv37oeVQaAY68fP2N19w6njJliu3ek4mag/HBwq2VHJuBA/tCUkeigmvhPtWGovC4HTlUZhEhCZBrXRDbM7nf7WUPxd4RMubuH3zPps6cwjpshnzazrl0OoXf95l3AX7B7NWR7h4VgurQywD5NO4V3jH+mgp4BMhfUyXvOV4FvAp4FfAq8HmpgEeAfF5GwjsPrwJeBbwKeBX4qyrgKUD+qjJ9Zk9yVkg9KdgO1JLl0f6sTPvxD//Nliw521IBMdMHpltvQNqAwDAHgjlQ8Uz3P8CiwCh1B3dxMAGW6rjPBzBUx3MoXu7xWKko5DwI0K+K7mpZlygn5OVXX3QWNsrpUId9h7IEaON3wb547ivQV136YUFhLoshDAA6A+JBAerqNlZnbiBqBPfgExHmLBALZBIARkcA7skyJed4PkHPhKmTwyFiIhAQc94XFtvOD7daSUERtkc9HvlqwNX5h6J4iaG7X6BzZRWd8bQ868OWunkjUQOoy98fYHbksOF078ZDYJwFSN3twm9FzgzH0msUKhkBWu10v38IcD4ZAO0AoctvvPWKC0mX/ZWUH5dg2/Lyyy850FqAqEDqErqhE9KSsKAZShhvET7ytVjUNFn46fcOQtUSCJCtY8gCR379CfG9bCkqiEGEo7djj/M6Xc9btmwkSHkI9jJ77Iorv2TTps91YdVSSfhzLfLt7+xo4qvBsg9l8rxt1jstyJpa6iGN6i0xrr9Nm7YQQqgvocXrCXsf5fJKNFVcKLlTgOihfIGe7//5OB0u4sbl0/uo2k0XdV7eUbv99lsc2VULSaVO/+uvv9EWLVzqus8DCJpWRkhHWz0zjADxE4UQYd2A/+SyQLw11jY4ZY4UQb7KbamvBWCtYo7U2yAyVGSTJrVREEqEAuyUlC+RDhCdzDrYiRIjCfseZWacIKheJFYyioO8nFyrKC1jrvhYWXExHe2ljoSoq6+xFF6Xm5fjrG8SeyU66zbNdR2vubXBVkLCDEwfYleTLfDA/b+2EVgk+TBIfQBbK1FPlZYVOTupGrIn6jn3EcNHWBV2bx0QXD6+nRYJKJ4QH2t7UA5MmDjFzaVTWHylpKQwRBpnWdt1O6WWfg6LibNiwPMSCJa5C+eRBZFs4TFRVs5rRGAE0GU/dcZZ9sH772K1NtgKsAkTUF8IiRgCcZExfBQKimKnlApF6TQA6678/OPOlq2OTn3ljQiQlx3cybJylF9pbn+orqm0b337q6dtx9pQUs23G2+4kZDvKuyOkq0XNe06PVd0bQFkTviwMXUCiOdAHOzZm4ky5xR5NzsgGusZ74XmSyj2FgLKRxNMPgiSpzeqmvRBQ1n+ZPig3mmB1BRgLgVXz6MTdQfkK/XVfOiA/FCYtVQ68RBbmbtQ6EB8acx1znXMjRGjRrn6rfrTGy5/R+TLeAjJbEjMPtSuEBWNlGHKbzl69JiNGjnKjh0/hiogBXVIFWHdQ8nLeMEuvuh8rLPesnOWLXUKGu05UiSlD86wfVzboKHp0nCw/tocCavslAFYnbUR+N1JPo/spRQ03ohyIgLyR5Z74RCcjmJU9gc/SP2hdejLLz4wIIWFh1F+YDfWBZkb2EmoOoqXbQesKB9y2ScKgiAJtUMcSor+dvnlN0OIxHAcVDI+kKJ8p3yWl1tG/YshXwIciROBfZiIBRGQ1VjCfYs8lyL2Kd07NNbK/VBm1JAhwyEl77S+2Jt9+OF6yJWpvD4SIqKBege5DJNA2I0ySN9j2YeZe3UoVTLtCMHqhaibgiBKho8cjqowzpFOWfsOQAKSSUUtNJ4xsTFOBRKA7aFIoAXzFtsVl11lr6x4xTIz97hzCMTS7tprrkeNM461gJUeuSEvvvZTFFD9bM17a236tDHsI23Ykx1DhVMO3dPfvvL1f7N169cwdqeYD/vIcVnk8qX69u9nmzdvYB6Tv9JSx+8pjgCJUJ5IQ7WtXb0LRZKfJSX2g3zt5ezd4iFg88kE2bl9nyMTz7ngbLvwogudPdcx5koO+0ZNTa0tXXIemTRYP7IfKTdHtfUeXgU+iwp4BMhnUWXvPbwKeBXwKuBV4NOqwKf3X5Wf1hl5x/Eq4FXAq4BXAa8C/58KeATI52x6nLbV70GxFTDcAWlwxO7B+uO2224FKPPD2mY4gCGWPhAgegiUEwgugFKYm8BCKR/UPS+iQOSGrHCCsQpRYK4AZ4XyKkRX1jZHjx2xRx75LY3ZrS4DRF32YQC5h+lY7wUoN4LO+7j4BDriV5FP0mJNdPUPxVKnhq7gvXsFbvV0Q6ubWECpvhIAl1vbm05blfhYGmBoEVkcxUUl5H9gHwXYqW54AWuzL1xgO9ZudgoN2aoEAJSJIJFfvjrSfbEgGZDe3ylZSuj+74ZU0HkHQO4Ecy19CcaVIcxIQtuvv+FWmRABDofR6UvwMPkEUo7I+seBk6e5gA8/XG1vrXwV4CvbZUjIaqkU8keWKgK1ywG1pXypBIyfPGe6s95RFsVRVC79ABZlhxWPlZbAxxJAaQeAc04+yDiCuAZZVV14wUVkKlxrkQDaz/zhCcsDmBYYnQ0JdMcdX7MJ4+mSBzwUAOzvT/ZLa61t+PAtyJmd1g9ALzgkAnXKcayzxgH2LgM0jaSegRAqb+Khf4nrMBf4LPstXZhG+uPER8+HUkcX/eefP81PqoDhTc21du21X3Td7A0NNRBrAQ5onT5tliNA/HyxqwIYbaM+LS0NhBIfJUg6n7Fpc+obTM1Q1mQ7G5pkAMqasmIUHsXWC6XRwQMHne2QCJGkhF4oOSa4q3nzzTe5Uj8bN2kCgPhI2wERovyWCObgwX37bfyY0VjwFKJUgggYkmGjmL8HD+5HsXTM5R2IWFNehnJBmppabBbWUbt27La4lATbtHUrx4myG2+8ye7/xQNYdwVjCxdjX7jwQhQPb9t5S5faE088ztoLRMHgT/d/H9vL+w8fMtiqykosHPA9lPlbK9stFA2yLdOiFEkZDcCuYHenhuD3adOm2ZY9WZY6cJBtBMytb663W+64zaogkuJZP4epi4iLeJQm/j7tKEV2A8wPs/zCE9YPxVFRUSkkaAh5H8mQjwlYEzWjWiq2efNnU+NiyJMQZ4MnNYLWfCnqBUe8MAdfXfGivfASYDx7R5BvkLN9mzppult3fSBXY1EPBEAutqDeCWI9KyhbId2vrXjZ2TDJlmxf1h5I0GBnw7R40WI7nJXt1B1DIUXRJtgFF1/ao/ZgTbSx1l0OCUSDv1OBsCtBoFVBgCgDxNfliPhaFeHvkWQJBUAsrnpnlZ1/0UWA2e9BYI0jo+OkDSFMvRZwPhewejK5DztQ8oyfPJbx22nDh42wYweymXMB7DFNNoz9IBoyqij/mMUlJbCfsF+QR/TCC8+hFDoXe6QiB45rTykl4HzokBEQUGkoj45BrPV2+0wApFInNfLjfPwY166ObggMlEuyriPXwx/ipgsSQESzbMG097md2+0zPXtvV3sdKruj9pMf/wBSggD68CCXfZKXUwCBQn4H62TyxLPsCCD8TZCJfVKGUtNgSK8PLQuith4lRg7npDkeIuIVgqiNPVR7mjKfOtnLMzKGQuLOgAQ5ZStWrOCegPUfwH3v3gnsaXXUo40aTrbv3f1D7ico+AYPdtdQWnaSjJzXsEFrhzzr67J3FDi//+AB6OsOS8YqUaojqUD69O3DV4qzOcshCL3iZKUjQPwhfntRxzbsGnW8jBHD7I6bv2K/f+xxt86051ZDGP6C9ZRKfQMDQhh+X0doPfXsD9i3U8h30TklssfVs+4PkblDbpAPllYBUZzLbtb+DBRgk51y5a67v8t+02nLzjmb0PttVl1XboOHDeS56BXJ1Hl/9RoylLi3+MZy3+u0dO4dCxbMtlmz50CSplpXS4Bt3rrJ9h3e4VQyS5eeQzMAOT3MT6mXjmbnYod1vSO1lBXSYy/oPbwK/O9XwCNA/vdr7L2DVwGvAl4FvAp8ehXwPiF9erX0juRVwKuAVwGvAp9BBTwC5DMo8t/yFn+BAJFVSDnWJI10zPalo1ud8B1d/oTSjnHdyD0dyQoW7lFOCHDSd5d7KzDO+aULkOuSU1BPJzegmbqES8tLbOXKlXTC5wD0EtIMgKeg5GGAxgqWPQ5o/+RTTwJSRloRQH//vv0sDADrMBYpssERyNYB8KejJ9E5LsA9EtBIJEwwXcqdBJZLTSGSpq2pHYVJJfYoVc4fXs8No2t6zkWLbe1r71oDYepB2FcpgFzAnh7NgHwdOlfOO75XPKHUcYBlOQ6QDUdZEAi5EYa9ViRqlFRq0w6YeNcP7nWWWwIhe7BWBdrqmgEsZdfCOS1f/oJl7txgM6ZPc1ZZ775LyDxAl0LRj3P8Zqy1ZIESFRNt/YcPoXu70MZiC3YIYFBB8AlkpYgUkRWXLMcE6LdjJxYdFcv7+TjblcF0k192yeU2BgumGpQ2a7HWkYVLYp8kR1DdetOtAKJ9APq6ybjIxIJlNZ3H+NdXlTlrpvFjFwN4j7cw1DNSBrlAeL6rm1qZFq3KbqATXQ91nf+58uOzIEBkofbFL14O+AsxRoC5shSGDh1hv3zgIUfWtDZ30VVeAfAe5ciayOhwq6NTPQhSq5HslujoWOb2SXIa9jCGjFkrx2A+yWKsAzC+hbmYSiaEVEg15DBojEVMSVlQDVmVfewoQPhky4aYKsZeJw3Cbj+qgCXYsoWgcvpo3UbX/S3iatbssywLcDcZqyLZtSnLYePWzVhGzbetm7ZZ32H9IZ8OAfgH2SLyN7JQbxSQFRMCUHzTDTfYh4zd9Gkz7B0s0vKZD4MBnffs3mODhwDKo4CKBCSOYN5GYxt1CKWUP3Ny3NjxzJmDjhxLY+10MV+k/Khnzsmmbgxh8UcB4OOTIH8gPkLDyXqAMKpAXZEOESHbul6oIfr274NN0AcWjspq0qy5WK9h9cNa8fURmemH3c9RW4wllkjJmtpTKB6S3TxpgrDsRb6IiEYRL7LdqiKw3o0ZgdoC9MeMHGvnLD2X0PERLvsiHXIlhGsQUaT9ooU8jXewu8pB9XUSpU1BYb4D+ocNGwLhcsKmksmRj10Z/CS5GHTaQ5YuPec8t/i4XGd91c6a9mN9SUUW5ALQZcPlwxqrd8dSBojA9Fr2gF6My76s/ZYxMgOLsSzUM6kA1lvt/PPp1oeI2LjuI+y+xlsh4y27p6z9uwjePsvqsKArLz1lQzJGQZqssaWQHMV5xwij92fehbG3hVL3Rt6L4HnmYzsnnMc1DYEMKEJFExvby5Gclacq2GsS7BC1H46Fk9aeU6TxFUj+jPZbgeJOZcfeJCs7Ec3iH6X4kpqlh7zuYh9pYK/cgu3TA05Zp5wkX+zv3iFcHaNC5nkcRHWE2zMuu+I6W/neBsvNPmqnqkoB+bHCa+FZ/hBEzJm2jnq4pBZHoESGQRagXKhjL5JksKa2pseqjLrKqlB7Ugh7c3x8pLOEq6wQORlud9/1A2ypxjqSWSRJ1v69kHJRBL/NstZGAAAgAElEQVQTwI46TTeKnWTj6D4QkxDHvAm29ZBzygHpC0EiAkTES82paivKLbL6GtQXhIhrj9b8jSabJZzMo7bmTmdpJhVdC3vpHbd/GcJvBnVB+QEZE8Y1O/upnSsgtHKZG12QE77YHeZigUUOTC+RmGTNtPtZC9d9y03fgsycwOs77b333+5R7bAfniwvsn4D4ywmDiUg6yn70DHLPpDDfowNYlCs24c7CYnvgIxPYh0tXnyhnXfu5RBbgYxVAwqmndjh7bDLL7vSKcmUF5SXV+RySK648iq3t2qeeg+vAp9FBTwC5LOosvceXgW8CngV8CrwaVXA+4T0aVXSO45XAa8CXgW8CnwmFfAIkM+kzH/9m/yZc5FICgH2rdhUbd+xBXAwwQEyrS1ddLZmOCsfAVwC+R0I92ePM3ZSytTw9ZNmgM7gIGUZ1BNCe8DeXPkngM5O652Mr31TN8qDATYOL/9YLE0+Irti5TtvAriFOWA1MSnRebgXHCsAfFMgua8LOhdZoXOIjaHLGkBVNlBLsZZZ/tKTBI6HO7CzHmsbBVOrG7myotpZHomUEQFy1pJ5tnL5m+YHkNtBqG4odjnKkwggVLqptRFgS13kBmDeYonxieSTjAN4zqR7usGiCJKO5EuN1wlYe4WFxdriJZfZONQCeg2uPE4dA+7q1DPdCigGpDxRmGcPPvRTOr4JkCecVyHl6novAthuF/AIcCxFizqApT5Rdoi63LOysrAJqsQ6ptEFoAuAlE2TApQbGmscMSHmRcB0CN3mkagJLrv8CkDiaQ5cfPDXD1pJRb4DtCvKS+0ish2yDuyBJMDSKCSc8U3ludOxLurvgE+Bqz2P/+kj5hk7oTMD/98m0F8/9/7GZ3aLmALkVfhy5p6dTgEiIm7ChMl26y13cL2BqCli3BwVmKv5os735kZqBuDdhCVVLjky3ZAmIYx5EIRFHyysishbqKdjfAo1O7RnL9ZTkAtYmCVCbuzet4eQ8Whq3UIOzSBHnuSjKhEBFoLKoRWwftaMGYzTHqfmiU/s7ebsaKyTDpI/Mpa5LdukgWTYKOcgCKJMFkYK3a6sKLGDe/bZnJmznRpoMMTJM888a+NQRU0ZNdbyUZSkDh1kxwvysL2qxAKoms75DhuZMcy2MoekfNA1HEVpMhhFiNRWSYD3Bw/xPgoXh7zwY60oaLuBubxz126bsXih9R062B595BGUNNfY2jXvMZ8hK1jvY3nfCpRIRahZBmDLNZpckQ/eX+PCwhtQOAwn5FyZFJEokTTHG7FrGjFyhFN2FVLDAYMyAM07Ab5FUgLUkycUENBtDz/4ADZqq1kLPvzdsML6LrXtDSmAioRshnRIQEeidrbZlg3rbP+hvRwjBBLDLDe/iK8CG4OtXCIAeTVkSi++Hz+W+//YOw/ALMuz+1/ZIZNABoEQQth7yJI9RcSBItpqP0drW621WrXD0b/9Wr/aYa3aat174cCFMmXvvWeYScgge+/8f+d+E1ftB1IR+/V525j1vO9zP9dz3/cbzrnOOdQxAYA8xWXpSN0l4jMA8kOPfz4rxeyhqoCcOQ75EofyJwAAf8Nqcoj69QaU3+Rs7HQPU1HzKJh9/py55Iqca/PnzSMLaTL3jawH1unrr71u0y+dwZongJ58nj7c8yVLltqIkcMZi2ziDKs6yDjWqnZCXeMhrAE7YbUmckgERxXEZDT1LMfm6TAkVk+s9UT0Bsmaj/UrAkkElh51Ddj4Oa6D12bNBzjfKynypL7gmupKsEBbZe/MehHrQXOB7tpLN23aCpl0xHr1HsCelQQZXAM5Eo9KpJA6HmKvreC5KEN4Od0/KUx0njCsqqSakZKvtBTymbkbA0Gr/VfqE9kQSqHn1GC8FziSic+hrD9HynIDW7eOt1t+8lOIX5GB2zlnHvt1IqqMeo4LccRjIQS17KDaof7YvWenrd6wxql/pEyKS0pwe1JpUant2rqT+U8WE/uW7w5DgpMDEoIKqpH7L4u7KHKcRMxdftkVzmqKKlFn3jvce1YDSrud9tzzv8MWq6O1jA+wFSuWQu75kwcy1D6cvYZxRdl3rrrSRp2t8Hp/CKxs9o4s+9sjf4NIhUCPbGGJHWrJ0kFVWBGFgm4nJFoVZB4WcCXlTe+PXDtkqhQdIoxTU7uQqXMpRG0Pt8eLSCvIL8CKSwSLHp/fU7/kxugd7lXgFCvgESCnWDjvaV4FvAp4FfAqcEYq4BEgZ6Ts3km9CngV8CrgVeBUK+ARIKdaudP0vC9ECknTAOAqAziOors2ryAPr3xyEYIjHWAooFEPn9Lhs3+K6Gd6CAxTuHYNnbDBECD33/8H5wEvcE+vsXvXXrpsf2QdOqQClFXb44//nRyCXEdwlHLe4pJi1wEuANAPAEsAp+xxoqPVvQxxgud+bGwbGwJIO/zs0c5e5bU3n7EDB7GkwVpEVj7HCYXOJpuhIJ8AbJcDAIFCl/Kki8+3d16aBQECUUHXurJJNIbAILqfQ9RFjhIACyUdLwCrhOyFAeQMFKMEOHjooHXt1BFgr6VTwOTlFdm11/zYxoyf4MDSRp3bYazy4qd/GKAzGLD4z3+8z96b/SqkTpwvwJcu+T379jlrokrOJUsv2QVJwRKOMkHe8JMmTbKlS5e6DvB8rGKio2OwHxJwmUstqulGJ3AaEDEOuyYBiC2wwhIw2h/wXJ73t9x2G+Binj32+IMEDOe7zAwSkgnl7sDza+y/vvNdgL9eDDWI+glUBMj8CjM7vuoZK5KqHpD8gT//CSuatU55IALg+utvtEkTCUym476osBRQuRa1DPZiRYVOidMeeyHlBOzeuc11qffv14eO7BBHKiwC4B8+dJgloWBYTihxCwD0CEDU9evWEeKdaC0AkJVNsWLVWhs5/Gwsp1rY1rUEY2P/k05OQysUAbJl69+/r/scHRNrQ4cOtVdefZWf9XdZLSI2pIqY9fYsmwyppTl0ELA7qV28Hcba5xyyJfZg/9aF4z748EMb1LefhbJ8giAMtmcctL6DBlphznHbv2evdcLabR8d+5orIdhlRQDEl5Cr0BZLIJFqypBpYK63S06xrahOhqNUOMZ1yhYqD5VHC0i74ePHWiRA7DuzZtmFF10IiLvQqbEOQQ4NP3uYIz1aJ5BRUu9PEPgo1DKbmO9xnI88H/JApMxS0HUk6oXWWD4JIG8RgYJGyrAgwG8HTssGrww1S6P95Mc/xPqNuW7BWNW1tRtv+qlFM37Z3on465Sa4qZKYX6OpRHoXgZZGsrrvwTBgKGcIwdGkEuyctlSlDITbC0qmlCsuKZdeiV2cp3dWvKpzqRM81lC/e8PuvTZT8pQMURyr2XD5M88qUXxVomyShZvolFacq1KTt+7e4/LGJn11lvYbM1wypLszGNuTfbAHjAHwkznjmVf27Vrj7P107puJIcji/uh8Wld6X95KLOUHaPjayEupIBJ6dDRhYeLUNC+JoWYCLrm62lek8o4kkqmEUWHyyYS26oHY68sz6F+R+zPD/yGexIOcF9AmHpnm7dgobP/O5ecia1bdjMnyeKIjEOFNMXZhR0j22XlylUoHNa5sSiDqQYyLACGV2tG+2olJE0Q66yZkPGRhyFujCJnNG7ZZQnc17EiJvQ2EB0Vw88r3X4fHhZl99zza2sN6fXCi8+RZ4ONFETQhvUbIJODrRzyoIz5UlpWYpV1lY7MC41qYd37sz+xn1ZAwGzduNXqKuocyasxduqc6s51HFuzYrI5hpDNIhXhxAmTmB/hbIXs59it1dTofUp7OWPN3W1//vOt5HGMJPvGzz766CP25zhbvHAHxE8Uz50COTKAPXQUpHuYzZn3OlZoe7Hp2sXvUcJEB1t8UhXz1x9CpgC7s0oI1OP2wAMPQHr2d8oZkVoi3Ddu3IgKb6F7Hwl3Ciezu+6629kfym5R1+17eATIiVas9/vTUwGPADk9dfVe1auAVwGvAl4FTk8FPALk9NTVe1WvAl4FvAp4FThNFfAIkNNU2FN92S8kQAAvAZiCAIxkYyVneXmo+wMm6dFMfHwRWK4uW9kS1QFU+9GtX00g+htvvsFnBQsbdigDAVtj6YpNxVIoF0/9tQ4oUvdxCV7vRYDWAtREoLQA4JWSIzAgxAHdUo4o2HnKlHMhA1o65UJiYhLAViigYQmd8lts8eIFriNaAFQdHcgZ2P0cOZzh7HlEZiTQMdyuU4qtW7YOAgSQsg6IFdAqFOJFQKIf2RhSC8gmp4YuXhEKwYC68oAXWJpMl7Lsu+TzLkulNvFtCA3Ptxt/fCvXNhgygy5ozuMnAsQBcA2WmXmY7uL3IDMW8vsKR2JkkntShbWLAEQgTbrre7mAbFnsKChdBM7EiRO5nsVu3LqmQux6NAY9v5iO6OISH4ArG50pBNa3IZshnNZvhUVXQ3DsBVS//vrrURccsWdfeJoO80N0rofTxR1j11z1PULTe3KfsQiC2AL3RQHDuL/Bf1mKAJElzVNPPm7vvPum+vi5TwFcTxw/e5Y6EX5eCwjubJoAuCGsNgLeV0EQRGKV0wpFRJtESAcICD1kixUeGeoIMCk/RG5kMl8iAHJbcmwG90gkQyXzIJlw7CKCwo9gVzZy8FDbAmBcyeuGMS8DpZBS5gu1m0T3ubI7ZAtUiVKnABut0WNGu2BsgZ7fuvpqe2fmTO41He8QMwXZuTZu9Bhbhw3QOdxDAbJ7tu2wJIiUEShb5q5aauPPnWyVgOL7IEB6o/7QuUSC5aAu6NS1C/MQxQCAu6yFZAm1GTunXMD5IlQbrVCaTCRvI4dxJJLPsW7rNivher59+WWOjFy1fJkbv66lprrSkglnT2jbxvajsAiDcCtQJg2gspRUUrgEoHoJpsO/mO72jgDYflxTLEotdfwHkmugrn/ZGdXVaf3XQzDNtkceedARgf6NIQSID7UZl33LHStLtdROqYw9ADu2jwiLXkv9D7uA+92oX7pjkRXO3A7Dvqi2th41FnZ0B9IsH5XK6FFj7NzzL3GkoMgGkYraj5rVEv/7dkgmC+OpZU+SCkHB8X0hxY6i7BFRVYJtlcjaUJQGfqzPbVu2WmcIkBzmQwcICu1xAu77oUrRmtm+c5f16NnTqQyklJF6SGPRfM0mp0UEgMsjYU8Qsaox6kN7nLJTUlKoIyD4EQLVRWyJDNVDxzTvsXpugwuFVxqN4tKxw4JwEjtQX1/K3pBpv/j5DSjq4iEtjHDz9rZq1WpImiI7e/hoR3r07TfEOnfqZ5HhrXl17ALZ/7TxkiZCPaohEvIh4D6wdevW2H7qHApJKBLEqXnkTcajuc4imvSh8ar+UqWJNFfIucaq/csRqhBYdahK9LUUZ6Mh5CajQuqY0hbruG0uiF4ZHAV57PsQGSEtgi23MNeR7m07tLW2XIdGqH16C6HklcVkTYVFuvcnWR+KuBbTHOBfb0ntk9x4pIRT+HoKlm7KZ9G5RT7IQjAW26uDB1eTG9LWquoLsFqby0XF2JFD5dYusSdj9WM/iSajpYj7wH7fIdbl2SxftsbZBSZ3irCYWKzGKutsKaRJXU04hAaWWFjr3XzzLbyvcS8hW7T/SIEiBWAuBKQsrsoqyiGJwp2yTyS9q708Ez0C5FT/evGe9y9WwCNA/sUCek/3KuBVwKuAV4GvtQLf4H+mfq118E7mVcCrgFcBrwL/JhXwCJBv2I36AgLEB3L5urhrATKDAIBEAPj7BTvAxgfu+Z74jwoQLFSwTQGxsmIsh9avX+ssdeRH3xGgr2NKZ6eQKCWQ9rEnH3CAvOyssgGCDx8E/KSLXTkBAnnLyypcqHIBXf0C1MZPGGu33HyzO2cNAKasUOSBLyBJoOTMt56yY1lHXfdxJh3aIglkxZVNJoTPU7/R2rZra/FtE2z3jv2OAFEYr6yS1M1cQSh0NEC5vOUbUWIo5Fr5IQp+Vld2KLZHsngZcBbZHLu2A7hh4xMTZTmZudjfnGW33PJLRhLK2IRLNgJ2BULmZDKGEsDJ2xhAI571MYDL+x1wGoWlla6zIyCwLHF27NiBqqU115vvaj6OsOzN2CcJXBaoevjQEaeI0XX0xo5IBIeA8M5YHMn7/sknnnC1bAk55IrA/StAgTDzjZetGIIoD4WNMjQ60TXfvXsvGz92Msfr2qrJBYh2JNQ3WgHSZIE1c+Yr9sQTjwKMY8UDc6NreeDPDwF2hlBPOqsBF0sJR1amSnyHZKdHyMZGaRW5Dl0gDHr062s7qOuOHdutT78ugJi1ZMEEOgXIFKyO0jlWypvzLjgfRVKobYYcyceyJoKA6r4A3bPffodA+mgbRqj6e6g6ZHd1NP2ITZ9xqT3+6OOoElKtHWCsrM4mnTOJcYY78kCEysUXX2yzUF5IOVLEz7IhXL5FwPxzzz9vY1E3hHK+hVgu9e7YxaJR9GQRSN3nrAG2HVJj4IABgNqrHPEh66kUzrNj724bOmwY6p9Qmz3rbdQmPc0PAqKK+RQTA2GQmW5lqCzGjB3vcgzaoDYIahHuaqSMGXX6z5r5KoHpkZYEubd4/gLmUyoqgjhLxvLLHxL0ww/m2HTCwTeS2TAAAmMDCphRzM1MAHupG9IOHiDDp48jKYJFbACEB7BGC4ty7I47brOjB7EdYwG2CI20a793HcqmcyE/ixxxk9imrS3+aIE9Q+6P/lHTAtslkQbxWJNNAigWuaC8jRXLVrlxLVwwz6ZgQzV58hRAfsK7nbLrE2D+ZAkQ7XHOng6gOg11SsfUjoijGDeESPqhw5BT7cyfa8lG7eLHWmzBzwXpC2CXCmMTBMhg6l4D8H8I+y+FfPsWkJQfzXujbPRKfEoJ1mWDIwawZuPrZpC8DGs7qSM07mPMD61vESYan37W/FqfvGsIzFcahS97qb6hCrIz3x5++HeQGEXcTwLKyUp59oXnAPtl3zeYvSAI4jfVLp32HZ5L0DwiDZGFIgAbUJE0KOtDrn+cWySGiJvNW7fYm2++7uzbtCcIvNfDB9j7SHARINq3tEd36NAB0jCadXCIbJxMt/1Ipab9SHVR7kgFNmzap/TcfgTGX/+DH1hfVBPKFnnx2ectPeOIs94qrSi23Wl7sJmKtDbtE12eE5SRbd+83aoJcZf6J5zsmmoIOxEN0ezB7drGO1JEahERLlIsaf/XeDXGthB7Z7GOCvLSeL1M9vI6i0uM5t4fspKiQNuxLdvGj7/YkeoPPvRnlCrxqFGKXG5HealsvaKtbbK/RbQqgRgJ5v3juO3clo6SKoH3siobDCkqxeKDDz5k7VFp+YrkU0JKGShCUO8zsyFHpaBUto8IFt9+6ylAvmF/Ff3HDMcjQP5jbrV3oV4FvAp4Ffg/UQGPAPk/cRu9i/Aq4FXAq8B/TgU8AuQbdq+bCZBP/UXhs5MRseCzDlHwrj+AqTpxBb5/uiu5GRBrvirXqQxZUUjwdDrd3JF4pss3PgLAymWHcOAHsz+wt9+dZV37pLrMgaMEAkvFUEVYLQ3+Vg/gVQlYJuunbvjwD8KiaAi2Qsnt2zu/d9nX6LX8GZvPdz7QDhGevnDp2yhI8nzkCbY5hQXFhKDnOlskgUxSgUh5UkPXcH5BKR76hAgrGwSwMTExEbASGxdID3USJ7VLtD141ktpsomcBnWCu852ADd/rLLGjB3JzzcCrMXjIV9McHYn7LjG0OF8DoCnz6ZLF3Po8C576eWnCSbezrnq6WiPcMoOKQRWAmarfl3Ib1iwwKdcCYdkEXEUFRUNYHeWywDRtUjpUSY1DGCsbGYENLcjrFvWM1LMRGDVpPr86EfXY2uV6s6/d+8uW7xoMWBynI0aPdo+nOsL85W6ITMz235193/TEd6DMQRzDTW+QOxvsgQECLoCe7S333nLXn75ecDcWgcCX331d+3S6d/iPpLhwhyi194Ksw/57M24nzu2brdkgrZDCbQ+fPQIYCyd/cydnNwcQPR2VoTKIQvwuSce/ap3PQDqWQMHko+QBilGmDH2WKWQFSLLVkCMJAH6t+J+lKOCaM3cLoSwap+cTID4Nmd1oxyCGoiZbDrO+0JalEOepWdmuPsp8ku2WFeQW7EA66lQLLfCIT1yuIexKC9EitQzJwd062n5x3KsTccUqw/0d0SXQPq13L9IbODiCFbfzPyLZ94qkL5jUntrTRf6bkixbmSDbIVME+mxmeuJZbz7sbcaAuhaxJqoUjf9po02HAB/184dkDTn2Csvv4S1UDid8b3Mn/XQG3JEhJHWRSTzRQoQhTovZD6dQ+C7Qq01w2UrVFhY4DrsE5iPqqtPAVBj8+d/aA8BJvujgpJioROkzjXfvdaFVQsUl8rqmWeedfM3G6uoMAKwRWwqJDycGhYVl7L+u5ELsZu5neLUUIPI2ukFCXX++Rc6RZr2JZ/dng+c//x+9MW7rWyk2ON4ngLKm6/DZ1slOylICc6vyfUuZNd5U6c6+zsRIHHk9mzasJ5A+h4OwNa8COWeiwzwjUWh5CISfHkYLm+Er/UzX12kDPApO0Ry+NQrvlG6vVPWSBz76f20+Wvtv470cK8BuVJewBxYxTw7hKJoJ/MuEIVTa/tg7ofMp3ybOH4y9fSDnOhmF55/GUQD1kv1Unm1cGSTFEl+qCfqa6SyQz3DNeSjHssmeP7Vma9xRIMjfkVaZGZBKHOtDtD/ApsxkTxSZLRAwREXH0u9CIjHGkzzRmoHzQuR2C2Y67W8Rh17XRhKje5duxNY/mOUK53ce05AcICt37jWPpj3gR0iNym1R2csygoJOa+BcNhlgfUBFoIiTzyMzw6sHlI5GnVQHK8Nic37huzZ9LXUSyJmUrFYa4NFXCLqv+joGoidx6x7rw5kjKCiyoaYPFpJ4Plou/DCKx0BqdquWbvS9u3fztzbTvaO1C4tyAwpsqDwHM4fbetXZkM8BViPbn2w3cJmLjPLEdi6rxdccJGNJBdIe4HLVGKC+fFmo/fRatRX789+n7WU6Oy6fHaSHgHyDfur6D9mOB4B8h9zq70L9SrgVcCrwP+JCngEyP+J2+hdhFcBrwJeBf5zKuARIP9O99oXNPvJ48RAjXB/cScC8mrxcg8OkTqjBiCZTI+D++y99951PvgJWBGlkYOgoPIQAo8VGGv1fpZArge4NjkVnfCpn+AAo+GA958P5VZXbzOoWEVL8+wP3rF9Bze7cwqEDAbsVlByCa+bT06HL9wbMBCguhTrqOOFJRbfqrXz8m+FJZQUFnrNy751BZZFY1CXhNoTjz4C2NqLsba1JUuX2+o1WMooRwNgMCjUn+DpLoCFGRYTFUYXdyurLK2zy2dcbSNHj3dlw+Xf7v3drwg03+BIlxaAaLfefjvWOi3wof+zU9UMACDfBcAr+ys9evXqYXv373UEyIgRI2z27NmQLEmO6BABkgAIrdrmAwqGAELLDqu0rNT9XhZBAlR///v7bCdgvEBzBbxPu/gSrHN86o53IA+WLl3hPPzV5XzzzbdRx1AXFuwPGP9NJkAEIMpW7Y03ZgKcPw5467NbO/vskXbnHf/PAeKlBDoHBgAsV+eRabEfsiDGzeCt23cyp1KxjOoOqIlyBnIiBVurDYReK3dBddxIV39biIVWhFK//957duUVV7jweVmSSQmwc9tWS8TyrCXAZpjswpjsskOL5l7t3U8wOqD5wAH93X1U4PMVV11lS7C0kn1QKfZuQ4ahnoDA0GPGxdOZs7NpEa+3fPI9BgzBPs3ZEOXZ4AEDzb+m3g7v3mcp5IIEQoplEWBfBWh8jJyGrj26A94WWhvG6qzU+HnH5A62f+9+1xEfBjCfyO8CND8gP9auWUNYeAc65GuxngrDxi3F2c7lQzwop+QY5MywkSPs7TfecNd/DFXKOVPPZZ6GQurs4PhkrJ2QDTB/2rUjG4TO/jZ8bhAYTkaECEeB+FqPIjqkGqmCTLz9F7dB+Oxh7mM1BbA8duR4Gzd+jHWHwFDeyJ/++EdHqMpmTMSkVFulpWUQdgku4F1k1CBIoyqUPNuwBYPxBFgeTej55RCIUqP57I2+/KMBklYkKioVyKholFgas++1pOLQtgdxQV33oQ5Rzkee1hLWaJpLuZA1KVgdaf1WQQ5EMF9cxsc/dPM3MRsnHGDTeU9wnJRxErw01KOsCKhnb8tmX/oQoD+L3KQ8lAeJ9uYbr6GOiILwnAABXGoTJ02FzO2MbVQs4w1yQH4D2UfujLLUsirbv3O3LV++1IVzy/rqOCHvLZhzIhc0/52KAuVKc85K8x7RrFDRfqT7K2ImtEWgC1+XBV8IqiQ9VwSKyGwdJ/JWNlB63TrmuHIw6iAqf/C9H9iMy2e4DKis41mQOLMtMzfTwlAIZkIuSAGybhW2hRAggdz3KtQfIszaktPz09tutdxjZCRBrEnp0QZVkcjxAkj4+fPn2kXTUHKFiJSqsLQDq23X7qXML9bA1s2ovQos82i13XrLvVhcJbEW0m3LtnXMs7OpT609/ezfsZ+DmGMuJHdBeRPM8eR+HNwri8YI7N0etfi4JEeu61pXr15je8iMycrKgkQdbP3Z3/XeEh6hbByfWlGT6PU33rTpl0z3CJATrg3vgNNZAY8AOZ3V9V7bq4BXAa8CXgW+6gqcyl/9X/UYvNfzKuBVwKuAVwGvAiddAY8AOelSfUMO/AKJyP8yMlk/1dUA/PG0QMiP6qpiALBCe+W15wDAaiwff/fjgIkKqC2taHBKhgoCgMOw5Rk7ehwhzCPpqo93gJrIEVlFyULoE6DT96ePSA6fGwtEC8DxqtXLbOvO1YCzZc6Pvgz7rHx85WWBVUaAbgGd7+paTwQQzj6WZTUAnCHK32gKQU+ig/44Xu033nQLCo1zIHHqUaGUchkE2AIoziWcOptxy3Jp9pz36eLPBmROBDiPAYwF3IO0KSuptvOnXARp0se69+5recez7Rd33ApAXe6slaK4jrPoYH/uudqAVOcAACAASURBVOdQj2y2CShBdu/ebTt37/KBq4xJAeUHDh90AHYqGQtrAK9lE7OabvxRI8c42ysBierkp3fcPc9lgmApVEq3tSx62sTHARJfhi1MEl3PAsIB37DREuApsPrxxx934cz1AKqq8y9/eafLGQkGHPcRRd/UB4QHVjJbtmwkc+WHWIjJPs0APdvb7+/7E3MIGy+yDfywBQrxLya4eKuz12kJ0ZUIyfH+W+84pYK7Vggg2bKFYDO1lYyHwUOHWCKgfj0EwuYNm6waoFbAexfsxXZCZhQTuN4fq6tdEAIjUSRt2bCReVVG8HQBXfdtHLHRG/VEGAolhWN3IoBaYG9SUhIqk46QcfutNfdl/vz5gPqDCL5OtXUQao0QfMHMywhyB8LooN+zb69dgCXW0U1bLSwwxMJRXxQAFkdERdh2Qs1Bf90xbRnrlKnn2ZsEc48fP96yAImDIP16A9a/DpGhIHYVR2oQWTwdB+gXiNu370CUJ4ttMqqPRQQ0xzBfChSOzjwSEaCwcimEpNoai9KjDOJmB9fctVt31jLr1HW1swbp6tdxAr2lJHAKCKkaIBH9GOPSxR/ZH/54n1MzhRI8L7urieMmoQwocMTSu2+/bVtQsIhcEJCsgPZs1FoDqU1OLgRpQjxrVVZ1O5jDbchQ2GznX3ChnTV4mMvbqK6ud9ZSp/bwKUCUbVSKsiOiObPD2Wkpt4IH6gKpHRqwhNJcyYF4imcceXxuSYi5LOqKyFUJ4ncKbJd6wvf4NEn8afL4RCM9iX/SMXkVFB/dOhI7vO3sISshAoogwQ5iwdXF3saOrX37ZPaQLqgmymz48DHWtUsv8ikSGV8L7pVPySAWRTZV+7GZ0mtsWb8NpZzmD0owyGSRiiLtRBA5yy72ycqm7BLde3fP+RCJqg/NcVkXav5kZWU6IlmWcaqfMkREeLhaMk9EsEmZIYK3qKCIPZYMD8oUxFzvmJpsv//D77kfYbZo+WKbt2i+nTX0LObJVqtG2bF/N4qsogpngSUCROOLjW1F+HysPfDHv3IeSGwyRXxKQ2pFjshf/nI/FmpD7JxzJzgifuabDzK368j2QEEFqVaU12BrVx20Z556l+uP4vg/UoMCyyC3KYIsmnLsuOrr/CHpGi2lM5ZV/nW2aukhyO4ICMVy69G9u1177Q1OMSaCULZ7LbhefS4sxJIMdaIylwKDVU9NL45hX9DP9X7kZYCcaF14vz+dFfAIkNNZXe+1vQp4FfAq4FXgq67ASfy1/FWf0ns9rwJeBbwKeBXwKnDqFfAIkFOv3df+zE/jdyf7F4dsXhR4LMsPQqp3bFtvCxbOoRv3uAsal1IhL/84gFwowFAind9dXY5AFyyKOnfqBihE0DpgveBJfZZtSkiIwEUfONn80M8FKFXXEAAN4PrKay9Y9vHD7jzqKpfyo7ys0lmwVFbU0HFc4cD9vn362u6dO60SYC9UHvsAnLJEiqJ7WETMPb+5l3yF/g7gFPinMQhU8wPwTUNRoI7jNWtX0e0fZk8//SSd0qEAZ/4uSL0DJEoiQeR9eimfoYs98+zTtmzFCpt83nnOomrk8CH2yisvudBl5UQoX0KZDjWMQUSGQETZuQjgTunY0XoC9C5bttz6MGYRIG0JfBeILSsaETZpe3cydpEA/g74LJPaBeAxGkC3FfkPDz38N2dHFhBAroqz2/HVLxfrp9tuv9UBy/L8n3bxRdh3DeH+qJO9Gcj92mfbCU/YrABZunQRQOWfhMFDrpUxh7rYg3/5K9cawD2vJpehFHVMhQNCs7Duyc7OcZZqItIUUN8TVQ/OP4TCH7FDB49AUHTy2dNQW3XAK++hEgKtL7kWCj0PRuVQVJIP+JwHwXWe7d+zz2ohA3J5XXV3Z6RnQHh0YfwQSigJDvAaUpVIsTAImympcWRTVQKZIKXP+AkT7Uh6lrUhb6YF86y4qJjcDogn5nkpZMeQgYNs08rV1rFdsgVADL5HMPX5F0+zj5YtsfGTJtqadWsdWN0O4PkYyhR10MdgAdS2XZIdxeIrnuBzkYCak8pl0FxbR2d6X0K790JwVEG6xGDlFAgIq1wCWVBJETIQEFdAteaQAGQB3+MYq5Qjjz/2OKTTj33WTaxxqUz0e1m5ydIoCAKgTuekVgWs75tuvMEysjMhD1hH7AQhWBJ169yNbJBGa8HYi4ryUSzFurm7jRDsvIJClyPiR3d/RzJxjh4+asnk9ezetZP1V4mtUhu74MJLbNjwEU6ppI+ApjyKE06cfzjAR4AwYZyFlSy+tOM0MvdFFGqbwQzLgfxuJ+J7BaDHQ8hUQuSEY6tWA5GolwjkWmR9pYNOd55DfS3AeWC97du71dZvWMx8ZlzHMyAAYmzOh/O474moPVLYx2otJbkb63oGU5DskkZZUAVByBbYQfJN5s6da3tQnUEnQlaUW0UJllTsA3Xsd0EhwewxZGlwzUHMSdXA1Yq53GzPpTkvSz49mhUeUnnoIXBfBIiIEe3rsvTT/NLPfUqQevfcCCwPQ9jr62tls1VOzgb7eEiAtY5rbT+59SbbBMl59NhRSMPWTu0mC6yD+1D05ZUwH1ANhso6SvcR9QkKot7d+9mM6Zc7i7QAZW6wlgOwKpz15iv23AtP2t2/up151Q6S6HFyf9qxLiIhAldYVRmZL4dr7OGHXqFGobZh4yp76ZXHnfpF520ky6pl6wBrn4KFI2slL6feMg+xl/rJqhBlCj+rKG+0SZDZl156KWuyvXufku2Xs1TjvUjql4BAHwGtUopk9ee9SO9TPruzEysrv/wc957hVeDEFfAIkBPXyDvCq4BXAa8CXgW+ORU4WTjimzNibyReBbwKeBXwKvAfXQGPAPk3uv2fb2A+ib861GVrjXTGo/Q4gof7R1gACajaiz3PMXInLsb6px9d6Pv2pdmgwWfTWd7DkQwu9BcQtR5QSJkeAocEYFfTQRyKL7yP/PiEBPHZqeDVTxC28gaeef4JZ+dyHPuUSkKfCwBUBfjp6/KyKvdcfT1q5ChbC5nQCFAdBwBdQn5BpPPwRyVBhsRDf3sMciHZKUekFJC1ic4tax9lgOjhC4ivt7l4ub9KIHf3Xj3p/u9B1sQmGz1imI3ATkig+AsvvmKjx55jffoPEn5ojz7yJ/to0QJnKTR8+HC87jcSpr7LogCpBw8e7LIh0jOOWovIcNdR355MjxUQKBqPAMWoSOVNCJRrdEqP4znpqFx8hI8Ch3sSgC3Fw8b1GyGTOtuECZPs8suvxKqJLnVCiFWnALz+BVBm52Q6O6yMzKOu0/muO+/mutTd/0n+wDdvpjbQ+S+gtR6w8SJnl6MMmalTL7Tzp16EegFyYdw5Dhzds2ezI4I6QCTlY3elMOdx48Yzv8z279qNomCD60S/5qqr6aiPcZd6HBWCQuePEu7djaD4UoiJOIgk1SinAFuoCRPs3Vnv2nQsxWa+/IrLDBGhEYdlUyWkQiyvsw+1yMCzBroMEKltBhKULuJj/fr1KEUSIV0OO1ucXQfT7eoZ0+0AdjmyY8qFXDlWcNypG8IhC15++lmbOvFc68eYVyxaZMWEUG+HDPjWd650hJlItDRspLpA3nSE/Ert0dPWrF9nOyH3fnH3r+x399zj5rqyTUaNHmGtyLJ56qmn7Maf3mKrmFObNm2yGaiE9hPcLIVMS0DpPShMNO8iUDzp64suusjmLfjIZdZINXDw4EGXyREC8q45pPwCP3XbA/67lelC6v0IiX/THnviMSvBmi0MojAKNUkk6pYuEJwhrKHdO7bZhHGj3Tj0mkoIadOuPaQhNadzvriojDDqoaynzdiRRdtx1EqDUd2cd94F1jIOizzskJow+VOcok0ECIC/8lnCpQBRJghrR1ZeIjy0Xp1KhLXewHEVHBcCuaN7FYLyRJZmypqQ+iWI+/XFFlinOLx/9rSGSjt8YKvNmfs2wd8QTUWEeYcF2Lvvv8e8nwyJUEfAeYP95MbbIWs6QgTWMIfLUdzl2x133+0I3kgspaqxJBNxKDWbFFO1NY3cS8gwqXggk0X8VrHvat/WfBAxS8VQW8S6gHYpb3S9moN6aN+SksyX/wSPx14VBjGs54qw1fzX75T50glVm5QimVnZ2I8VOtsqKaBEauTm5ZCxVGstolpgyTYM0rGQ+z4IEjOHfboYG7pc27V5JwQlAeiQNJHsk11QWu3Zu9uCIRJrud5pF023a6651pEVoWFB9tvf3omi6Ii1TWqFMiYRK7fDqOsieW4EZMdOO3KwFOJ6mN12231cLvlKKGr+eP892G6lo/wIol4o7JIqyNypIQOopW1ZW2bbNubzXoDVXGS9FWOnGES2iogM1eQ3//1bl+3hcmlYM/qZyFftSSJLXEYM80hh7b6AeD08AuQrXiney51kBTwC5CQL5R3mVcCrgFcBrwLfiAqcBBTxjRinNwivAl4FvAp4FfAq4CrgESDftIkgMP9zf078M+cWB/w3HfvxMfpCqKH87pXJUG6bN31E92we3egZZAAcADCLsrFjJmLFEg/h0ZuMgWy60juDD9EVqy5uXkKgruucBcgSSCSP/zqF9HLOYEB731mbSRAFAQvEFMgEWEfH/yuvPk8GyE4XyizQTRZYFeXVWLvkAGQRdu482gOdZck+shWqIAOSsREqxTpKIej+dH/36TPA7v0fcgkaBVxhWSKFiMvO8OWa6BuNRMHJgQCFAXRIHz54wJJSOtjBtL1c10GA0kIAvQBHWqR06ooll2Hp0topDH77m587MD2ZPAbZAi0i1FnX0RMCRZ3XwcpQ4JwZWRnWqnWsA5jlJV+NAkXWXenY1igDRNeXgV9/964dUCFkOwKkmMDoYDqfIwGvw1ENZGYccxYrUyZPte//8BZXV3ctLkNApE495MtWLJk+QDWTi2KhA1Yut0CgyCLn89kvzXP2zAJ16sqWPU8hKp9p06bi2R/l6vrtb/0XhMi3uD+y+BGRxX1CgaT76kKjAevXNAXOy45H2S9SRxw4gpUNIL0s1GIBdg9DPqlLvR02PVHUsArVUDdIjtXkI3Tu0clWrlhu40aNtq2btlgc98eP82zDHmoYZFYFNc3nXsUAyobRkS5bsjzImQjyEI5BQigvQnZTWyFIOkJa7D+abRdNGGNVJWUWyE3JJONj5Pnn2VKC0XtiN7WOnJbeKCaSUEWs5rz7IApa0h0vZdCBQwedBZYIhL6oWboCKpfRZe7HNbWBjJFNmiybgvg+ArVCI3OsbXtdU5gdQRGjvJFlEJNSOSWjVCkGoI5GBaHXPHDgINZBkGzMc2XO9MH2S7ZYo8aOcxZXIiRbQKZVuYwHqQukLEI5AXAt0uAwKqmf3f5TgGbqKl841nevvn2comAo9lUL58+z8aNH2UpqeujAfrf+Q8MirWPnLlbDOONQMVTR7a85WllWAsmXY4PJAZlGXkIq9WBrcCoezfngJkLyy++oTQSISA8Qe41BBEjD5wgQt2C08J2qrcYRZspU0XySki0C0kjqD/f8j9UoX9Ea+fT+qvXIGEqKM+0vf/oV9zKWTJ8ySJAWtnLlMoiZFmS8dLWePQaRQTPCcjLzLf1INtZOawg1l0VWtlPC1bJ2JFap574o6Fv3rbYGlYJILAWQQ1jUShGHWk0ql2YFiPYhZYBIvSHiS/uPPsvaSXNbRIc+9LOI8Chem32MMkj1oWOVS1PHuUWeiAjR6ymcPAsSJONoJkqeADKUIjimBgICa6sQfzdfoyGok5KT3B5ZQqh6XtZxO7D3ADZrjW6Msr+SVZreFvbswCYLEjguNp73mVY2mtyoHr26QghutJWrF7I2qsj96MA8b8RaMMFKyPVZv363BTQmsH5G2iWXfJd7GIgl2BrsAQ9j+7aTUPM01nFL69hDpEy+ZRDTtHFFjU0ceyVKrMEolpKcyqO6qtEFoItU3M7zrvj2lZDgI337EGvGp2ZscKSolCEi1n3k2ulXDX35teE94z+pAh4B8p90t71r9SrgVcCrwL9/BTwC5N//HnpX4FXAq4BXgf+oCngEyDftdjtknw8Bdz4y4jOPZr4DAEchrrKR8oMgEC4oaEcERKOVA4RibZV9AEBuCd2u0QBPBDJbiI0bO9mGnj3O2VDJLkcgm0B4Xwe3vmgCDP8XDsbh8Y7/aB4rJAcZAOpaboAEKS7NxmbrQ/toyTzXpazgdIXwCmATMdDYICstMj8I5VWo+Ya1G5w9l0KrBdDJyieELBLlI/zi53fS8RztQKtmy6jP1OMfyCEClUWuQLxUlBbbkiULISeO2gUXXGBtsChqEGIL6PXMU4/bijWLIHpqbAwh6wsWLiDDIsp1R3fr3sWKAXvli6+u7ILcQgeUqUg1gIpHj2RY++T27jry6bY+b+pUm/3+B1gJBQG2h7gMBYV6l9PV7QMGW3OtshkqdF3GP/z+LTZi1AQuw6GeLlvFETj+9fbsU48CNOfbEXJHbrjxDrrwu3GYVCLVrlPZld2FOzeTT18RwHsqy8C5FtXT+Z5lU8+fCIjajnE2ohYYTZj7z12g8hFsrdokJtCRDkjOfREpUAEYX4K6Q4HeB1FNqPtbte5F/oQUNepklxLnkkunO2XNBtQa6kqfdtE0e//9920AQeF79+6hs3sYuR1ryQYpR5UUBMmUgS1ZIuqaMDIBStxribiKoEM+CxJr2rSLbCPHz1+wwK793vfo1H/fsgg8P3vESOve7yy68wstuRUd9ayBLbu22/BLL7CVq5ah6Ghvq+ctsu5t2lunwX1t09Ytth7S5TvXXG1PPPWss9fq0CEZGy/MpZi/BXm5lonaaSo2WVVkOMjuTcqYPDI1OpNhoo79IrIuuqLeWLFiFbW70LZxzbIEW7p4iV108cXkhOx1mR6du3Qjl2YPREelI1Aqa+tdbk0RpEhblCY+CyxWvlRbblYInK/xWUUxtx55+EGbP2+eI0AEdCe2TXAkSnLHFAD7ljZ/7jzLPHLUhY/XszaUETGJfJz9EDzDR42091AzjB0+0hZ9tNjl4Iik+dGNN1m/AWf55u+n96iv4l9BasX3TXIfUN0005unp0B/PZRdouBuBbTr+iaRoaJaaN8QuSUC4B8fnw9B/8e149tOtLc26cyauUfHvciWq5b5BiFF8PlzLz5k3XomYJ92mF/WoVbaxHrwtwnjp6Bq22bfvfZG7NbSbPee/VYB87p3336UKqXuDI68kCpBqUYilN2a5vVl0wSRJLJQc1kkbAvUHIHsP+WQgxnMcT3P34WI1zmSIwwirQdzSeqnYnIupH7Q7wL43LJlrFMEiQAX8aHzRkSEuWMCIYZlh3U2+TS52blOaaU9Wa8pBYmvho2MvcLZA7Zt384SUtoxb2KcvV9WRhbr9wCEYYDVsceLkJMa5CwIspHDR7scjoOH0pzd29at26w9qqIhQwdiafUE11NuUy8cy36azx4Xa+s2rEYx0sJ2by+2K6/8oY0cM5z1+bJt37bbZlxyvb308kxyc7Ig5lpZh06RVsies2HtQWsV0dPu/e3fnI1XfX2VI8H9UNHofUQKFxEhc+bMsRkzZjiyWmtP70faj5rD4z3Fx6ls/t5zTkcFPALkdFTVe02vAl4FvAp4FThdFfgq/vQ/XWPzXtergFcBrwJeBbwK/EMFPALkmzYpTp4AUYC0OrPl96+OYZe1QNB5RXmhrVoyF7CHHAB+H5eYYnFtkul4bwvwhFF9I9Yx0k40hcASk+7AsUB/+bifxJ8ynyFABCpCfIiA4akiMurry+ypZx91wGA1HcRSe4gAUah5UWGZC+GV/ZW6xvv06WM7tuxwygEBcgJpBcTGkqHQs2c/u/uue5pyMDTeE49NXb7q7vV1kvvRpV1o7777jvvZVQDWUlO8987btoTcijIC4Ttj2bIb/30B1AIWO3bp6GxhthLYLQAtiRyHnPQcZ7pVhu2OAOxthPWq27oQGxgBbeqezgQMJPzB2a3I9kh2S23IKDh7+FAAuA8c4FgGqSI1TU/88bt372vnYw8TFNTCdWiLXJFSpb6uwmbNJD/lWKYdzTxuv7739+Q7oBpo7oyHQHFY6WcyWJoJka95LvtKbfmFGeRBnINaIAYQNIiA+Wl24fkz+D7BETchBJHXA6xXKcgcQkD5BgJlW0E4CTTdSIZGHkHlAnplryPgVcSZ1DYCU7NRT4ykg3vFypXWGkJEwHfbNu34+TFHaFXyfVVVBYHnUiLUo5jItz2E2V/34xutMJsAb+5DxuEDjgh5c+ZrdtV119mKpUttxJixWMItsR79B0KOJWNNlGNtgsOtkbmZkZtlQ6ZOsB0H91k0+RoHNmy1iHo/i0iMsSKu4dDRo9y/i+1lgNlvX3WVLZo3hyDsNMi0sbZn+xbrNWCgHcZ2TWSewOSBXMcO1CbKAulCPonmh7MkgvzavmWnzSCIfPWyZe74THJERtIxrzwRKRtGjhqFrdBeslVSHJmyddt2V5cWECYKWgdCdx96+EFKQi+6Vaxsn5vICdHclkVRJ5Quffr0JHMmFyujoS4L5IP3Z1spoHkFAfKqZc/evS2bOrQiyDoYMi+xTaJtXrfeZy2Foqlv33528y23u/B1rXv3+Hg/OP3zr7lTXwC/vtaHSMvWBKHrZ83g/xcTIP+ETf7UsJsJEO1qaM4+EV/xgxqpIQJr2SdKbN7st6yqjiyN2uMuW+Odt9+HsEiGXGgFKbfFBvQbRp5NFqqjIiuitoEQoBqfFAqyC9S+rDwgPWTlJ2A+BKVSVEy0dmN3XDlZHAWsC/nEBcqeSSw1D2W++GM3V0A2jFQc7SF2RYhJXRcEUSKSQ/toJLkexWR5yD5Qe0ZYWAv3ukFB/j5iDuJQ+6zmSjljlNpK8685UF0EgeauI9mk3oJUbts5mfeSBNZYgVWzTvbs3GON5IYEi0jX5UhaxDATE5JcEPxwLAiHkxNTX0POBoqwSt6jPpjzBrknr0L0TYAQLba+/VNtMUR1UaG/ZR0x9t8+rMeWzEEF21dZUsIge+qZpy0xKYKPSNR6yk3Kx7ot0/7nvx9hj+7h3n+CyexRVk4zodGcl6Kxr2TvUKaOrscpaJpyUU7/jPXO4FXg5CvgESAnXyvvSK8CXgW8CngVOPMVOPG/zM/8GL0ReBXwKuBVwKuAV4GPK+ARIN+0yeCzrvpCBYj7K8PXkiz1gQ5rcPYptXxZAcgpi5pjdOZmW1REDN7usZYAOObvAl8B2fFUF/nRqBDeTwlMGg1AGlAtwOVNnMSfMv+EANHo/PwbCFBOt0ce/YsLvc3BSkivKQIkN/c4hEQFYF+4Cw4XntejRw9sVNKc0kJjko2P7K7i4+JRh/S3O+/6lXgFXzjtyQzNgaIUxtljydjd122diZ1SaWmRA6D/9shf6WouRx0QaQMGDrC1a9fYIbIg5FM/cvRI7GzqLQ07oLj4OEsmRHfPjn2Wl5vnQHkBq3sI3U6g87yursEBacr7kC+/P/dC4FqbhEQHTB+ii/6yy2e4bIgtWza7Y2TZVYTXfmwc5MiIsXbN964HeJYoReBgJZkMeP7XVthbr79mBwHtU7EiunQGdlLcm0aUCbIicwkPrhbNHe1njgDRdMwrQF1x8bmA4iFkCLQi2H6wTT7nQhs8aIgD3gXw5pEboc5xH6BqVgSwewjrqHVrVltLMghklaarCMN6R93csjdqi+JgEXkb3//+9y0PNccxbMacOog5UlFWCfBd5DrkQ6Wu4fikdolk2ewlcD7Gkpwiww+lyD67ACXJzrVrbdas1+0ycjbyIFRaYdWzfdsu692vv+XkFVhq777cr/3Wp3MPy+E5RcyPEedNsO0H9rnXKziUbq0hq1ZsWmtJKIT2MQeGohzJRtXUls72zPQjrDeyK7iZsrlaxfnOPf8Ce+KJJ5xSpSfqlgKuYffOXc6KaNCgs5y92n4shJKTUqxzt66WCami5x4iGFvkz7hxY7GsI1eE36l2R5ijqZBzFeRylEDGJaIQcBOBDnxfvoG2BohQclkEWj/x5GP25ptvunqGhYXaMALgldOj59WBGCu4/Y3XX3fWYlJ1hVHXoRyTji2X8lEysiDhUId0SUl196NfvwF29TXfszZt2znlmU8B8vU/tFephlprmg9uJQByuz2sCcD/YgKkaft0G9U/H7e2t+YduFntVgPB5of6o6ToGIqcTSh21llweJ2FRyp7YxcqoG7UsdG2bN7FXA6zwvwyt8+WQiwEQ2zUsifVQ4CIjPDlKwW4+6Jr0MmqIQpFirjj+L3bB1VhCAvlHdXxPKdqYJ8o5d7jQ4hNldRlsU45twNSTNesY3XvNY9EtpZgmxZFrodOoqwP7YXFZHmIKNQels86lBpJmR166Lx6rj6rxrrvjuCFjGuEUI7vkOgyloogzWogQLZt2Y74pcEiGUs1e2twYIjbE+tqpGoLYO1jqYYqpFV0a2sdE8/rHTcEK/wcUii4EuuqXqzVaDKAtlhOVp1lHW0k4+Yi8jwC7BgKxtTUnrZ+9UHbvnud9e6fZAmJrVzey4rlG2zYoMl20413M+UJvocgqm+QqjHAqdBE9OhD16vPqonGpfeR5rycr3/memf0KvC/V8AjQLwZ4lXAq4BXAa8C/04VOIl/mv87XY43Vq8CXgW8CngV+L9eAY8A+abd4RMRIE2/l1UVIeGNjVV05lbhMb/Tjmak2ZAhw+h+P2SJ8Z2tdXwKFyewnABdWeQo1sPfl2vhMjT8ZZklqxwfkE7ih/vvCR9fQICIkKmrk49Wre1P22qzP5wF4JvnbKAExFVVKv8jF+JGmSCEGAPiyt5InduH0whedqCgD7RSmLGUHMOwUvrV3f8P8KrJruQkhqaxCwh1NjZcpMucAOyrqCx1FlRvvjGT4POPHDA3asRwSwP0lg1McUkxgdc9XNB5JoHku1EQtCTwWeHoabvT6OTOd6CgOrUVGC/gMTGxnct3ELjWsFTaHwAAIABJREFUHqIkH7JHSha9xhFnJ0OrMo9fE8SbfSzLHn30MYidWLqtCyA56i2pfUe79rofWaeuPVAxAG5i4yQLmoa6anIC0u2xv9/vrI9+/OPbyJroTt3otMbi52PrFl/Lte8en8x9O+GN/ZIHNNkD5eYdtemXTmX8/tYhOdWGY7F25RXfBbzFXx9AUtZlNbLRoXaNAJLKqdhGuLlA1e7du1oHLKRmvT7TzpsyxVlCDSKA/vU33rCuqG26kxGj+6lgZz3iIEX8eY39kBRS4+zaud0pJWSftQElySWXXGKHjxymA7+fvffuuwTeD6B73t+WL1lsw4cMsdZYQM15exa5L6nkCGC7heLh5Vdn2rnTZwDCrrXRA4dYJvOxmvnTb8QgS8s4AnDbypbPnW8XjJ1kz7zyvA1g3uzesdORXMMJNpf1kMKf0yEwZMWl8caSOZJDh37Xrl2x+truwtZlw6PPrejan8X1qeP+B9+/3tat2+CuU3kWcz74wKk+FHi+FJXKuHHjyAE5YJ1QjUjpEkl4uqzr8un419px811ahY8zL8h3AEwXgXLDj37o5ko4lmAjR45g3u5jfxjk5ufS5cvcebYDnAtUl4XRZGyk1mE3lpLaEeuvVdhc9XdqlaULUclAVPZHKXPx9EtdNoNIyjNBgAi8biY5fEHevrBrp1CQbVaTKqSZGPnMjP60AOQEBIhvP1RxZVOldYbyo7qQkPid7AVHIUz3WXb+Edu7f7f17T2IYyO4d8uYa+Eut6eoqJT9raUVFedbFFZmRViQicDQcpXVWSiqKPc9D3121wI52Ip9JRrlhoB7Af1VCqGHLGbRuGOlmKqAmPBH7STio2PHjk7tVI/KTg99jiJEXsRKPvMvjAwQkS4tIGH69etra9ascUoJ2c6pXlJXiTipQG2i+aTnSp2kvU77osahWqq+wVKxwNcMxIItBCJWxMn2rTsc0ZiAksRl/PAeIlu8Qs4dCPEu9Vdb9snOHbtZDNlLCW3iyOMYzHvVTvvTn+6yH9w4mWlUTH7OZisrDrO9O7HA+s4PeN8osgWLPrDrvnuDvTPrI6usy7B+g9szDj9I/jKb9+FKe+n598lXSoB0jXMZKuYvVZBUUFJEQus3zRV9rRqLfNU6+Wzex5fc87zDvQqcxgp4BMhpLK730l4FvAp4FfAq8JVX4CT/af6Vn9d7Qa8CXgW8CngV8CpwShXwCJBTKttpfNLnCJDPnEm/81lkyRJJoHJ+fhZd2mkuZDqBrIXgEHUFo0AIUrcv2JILEsZ6RVkhDiD85E8Vn12Iwl994dQ+QPMk/pT5XyywFJx7+OhushH+BlDq87dXiHMlBIgAufCwaIC1fDeWdthLyb6mFCspAW3CVEUwKItEpMl1191Adsc0fP3DuAapJE6cd6FrUkivz8dfYeq6wgZAvQrIjr326quvEF5+FJVCbxfoLE/9MADi6JZRrtLtO7S3VYC/lRAPrcnuGAzYt2rZKkBNH7AdjvVPGr73Gv/Eiec4hYLrmAYMHzPybGe3JRBRwKQCifPzC+1HN/zYRo0eb/f+5l5L278fMDDB2dUEkJHRm6D3Xn3P4rXOpVagi+qsl7UUwOuyZe+QvTCf7vKudsWV13EOxsh5XQS9E318plf9NM7Jf/LSTfPg2LEDdtm3LsKaJgjVTl9qNtK+/e1rXWaCI9gYq0BUHzHlLs6BpFLqSNWQtm+PIwC2b9sGkdGbTvCsj7v5B2HVtAE1hUD/ODrWDwDiC8wMobtc+SsCatWhvm3bFlQVg5y9U/eePS0dFYUUF8qqmPfhbOtEqLxUQApUj8AKqBRg2R+CSpkJdQD6/YYOs48WzLNpk6fYR2QGdER10XtgH1u8ajlh1t1tJSTAJeddYO98+L51Jbdmy+bNroN/wrlT7J6777Z7fn2PvfPWW4SDX2z7IMW6c8wayIRBWFXJEq0592M4Vl4vPPecG6tIimgyGmQrpVB4BTXvJvtECg0B1WPGjnU5JsqCCATQFgYewmc/bI6cGoCvP1Y6fGyP5CP97vv9fczjFc4iKYVrTyK/QV8rSFv3QcD3+rXrHIGne9MZZUkJQLtTMgGIp0BKbYGk0lyLb5Vg4yZMsHMmn8s9DnNWTsGO3DvxevyqJ+WniY5PMhx8pOenv9d5P/9903Z3Uluc5q0IVBEf6DNQPGTbosVzWKN8XZDFvai2nXu2W0tI3IQ4CKPlW62kUBkbwVi5Rbha+gewD2FJVidbQOdg5bPsUv10Hdo33H4HKC/CIjQUaQTrv7a8Eru8ckcoiGRots1qJn6CICKCsCeLg3TQPlIJkSbrK712BEoMkUKaN7IYDA0NJwg9kvyWNjYC4u6ll15ye6NIManhRHLo+GZyV3uX5qXGpw+NT+MNCwvDQjHGsgpyLZn5pDUnS8Cd23ba8ezjTiUVzjH+kA/1SPZkiRUZFQ4JFONs4fr2Ig8kLZ05GIuqLYl5W2G/vfdWO2tYtCW0DWXtLLXQwBQ7lFYCsdkXguSo/eKXt5EFtMeeefpFGzA00Tp1j4E8biRTZI/16z3GfnT9XU790cA+Ewj5Wk8ui2qgfdR9/hTZITJEa0XvM/rsCPcm9dBXPUe91/MqcKoV8AiQU62c9zyvAl4FvAp4FTgTFTgJ1OBMDMs7p1cBrwJeBbwKeBX44gp4BMg3bWY0gcSfAhcF1vgAPakaAM9c3kcJIO9OusKrrHVcW3zoUywI8gP0xx3bKADPkSWyFpJXv2MCfK/TfMkfW2o1Kwn+NQJEnf61Ui9kpdmvf3Mn+RqpLoegOQT96NF0zk3+CMBcOKCcQNZtgN6OqYGYCaGr2WWAQGDIH//JJ5+zpKQOTjXiOtxP4q8sXXUTFgxwh/2SrKWqy+hy97Nf3XMX5ESkbdy03i664EKbO3sOdkHV9peH/uIA41axrRx5sQLguBuhwgLTe6MQENB++NARBw4L9MvIOOa+bts2yQHRInhat46zO39+u/32t79BtVFt8fGxLlC6oKDIhaI/8sgTAJHRdDO/bW++/pzFtCTw3YUNhxOk3Bey54cWCjkUGOhTjYjDCfAvsBdeeBrCJhtVxVhIlInu96qfyKBmMNg3N06iOF/xVPfxGY0QDccAx0dj6xVjfXr1t0mTzreJE6a6fBAX8OzUCSLfUH80dZTLtP8A1mBp+6VKGOLUDhdPu9i2bFzvrHdkAzSC7Iv9APTlfJ+CaiEdCyzdT4G16YcOuPrKJmvu3Lk2ffp02439VT0qpCFnn23bIChSIaHWrF5r3bt1oWM90Dq0b+vUGLLvKSwqJp9luBUR5pyelWtTUWfMenOmTZt6gT335BM2EOJl4Fn97L4//cFu+slPbN3yFXYWFlBpEDahgMxvQXZ07tzJLpk2zR5//HEbTWZHHzrsnT0atnMVzJMcgqVFgp2LsuXtWbNcB7qID1kPzSO4W/dPHf/+gNd9mGdrIXrGQnporosYVB3U7d+Oaxe4jNTrM3dQAHnTxuALY9E6ghjaC6H0Y7I/kpOTnIIkl0yP+IQ45mS8C8AWaC7w+43XZhKOXu7Gow9ZtWn+C+zWuDuyPo8eTucaZzjyIx4iRutS4dq++fb1EyD/yhSurpJFHQHZ5K5InSDLO99+qHDzT+QhPvC/DoVMge3csdHmL3ifuR1hnQDuRTgXFuVATi5x6qGefQZCXm1F0XQIG6h4XlsZG+SysE/XkOfT2IgdFKH0NdhbyeZOZIP2DtW4GZBvJkYE0ldUYqmHekTkiO5NswJDaiFZWCn/JoI9LKp1jMts0R4lVYhUI7Kr6tQx1d07n+KBXJHgFk41duONP0KNUmgPP/yw25t0+3ScxiHFR7M6QmSH5p3G2ayc0DE6bxLzsNavzu2HF6JQkjJl/doN7H9FEC9hbn4FYYGlfJFIvi8tKybPIxUSp9g6tu9sN930M67Z3wKCIUDr8u3Z5x6wrr3qLaZ1EAqwVZZ+GKVeaTB7bK3Lazpv6nkQi3cz1npL7hoC8dIS5VU2Hzn21wdfssjwxCbVom6i7l9TENUZsmb7V+am91yvAk3v41//G7lXeq8CXgW8CngV8CpwihXw3rROsXDe07wKeBXwKuBV4MxUwCNAzkzd//lZ/5EAae6cF5gmEqSgKI9u9v0W2zIE4L0dxEECAGioL4C2CZdsxK++kc5lH7wHeNrEHggnav5jxYeZN5Mf+vokPf3/iQJE6hI//3pbuXoBQbdvO6sVgW6VFVWuozkvD+UHBIgsWQLxnB9AUPR6uuQbAP4S4tu4Y5OTk91xXbt0tbvu+m9sXqK5ZgGuJ0mAAMiLQAlw4GYDJEOls0d5Ceui48ezbfXqFQCZqZAY6XQch1n3rt1t/Pjx9rdH/2pdIT2K8MffunWL3Xb77bZgwXxrB5idiUrkWGaW6/gXsChSQ4CgchBElBwk66Oyotoeffiv9te//hVgMN+yyWJJxUpIxxw9kgHIP9zu/n+/dWHATzz2oB0gXDsP8FJdyBGEbI8dN956QB706D3A1UgJJv5+5YDV6fbOO+8QbF9pl17+bUvp0AkCTL+TZ7/sXHwz6QzwH45Qqyb/JC8/3X5550/JGyi0bl172k9u+jlKi45uPtYDJCvvwM0Np0BqAGCtQHlR6GyA9qCO0Av17tPH1q5bZ7GAu7tQQVx06aWWQ91l0yQQWPZQsoCShVQ5dkJtUOfIQk2ERihd6iKTpB6J534dwB6rH9kes2a95UDgKedNsQ/fnUUuQY21I8A5FiVEZuYxgNgQ69qjF3ZQK+2CGZdj9TTXJp4zyZ7++2M2jNyOljFRtmnTJgfi7t29B24h0MZOOIcA9COQHo/ZjOmXWA+UK6+88ooNhTAZCdkw94M5kBjj7N333kPVM9H97pzJk7Hc6mBzP/yQ/IMwGw2xI3VF3759sWNbZG2xT+uEnZeP5PBzuSb6vGTJEkesCNhOIFfGqYM+fviUNHrUkZ8TKJsivi8tLbY7fnU3663U+g/o5zr4ZXcUBAEkgLqsrMTN3T27dmMLtoS9I9S6YNO1YxcqFVQBwVyjwrNTGG82AHlcbIJ9+7L/sp59+7v77ce6+lhtcUYm3anv1zXVZECw70gxISJENfZ3KjU5TImEbbRcyKE9e3bZ+7PftX37d7K/RpDNU4RNWwI5Ll3cfrJ+/TpneVbfEGjbdx20vJwSrM/I2WgMob66F2RxYCvIJ3I9qtiFGlwOh4gPrQXN51r2QJFQetSimND3ziqQzxGQCCJHqrmvIhm074gQ1M9EUCS2a2uBrJ2DWKPp0RWbsgzIZd3rRvY+ERq6R1FYvAUHhkKG3eSs/K659iqXwxROHkxYeAvWa6kVS2HC3NHYmlURmm9aWyKj9aHvNQ6RMm2T2/ryedq1s5TkDpB2610Yu8bm8n14D9Fz/Dh/Bwg42b65XJEW0dY5tTsEnZQa5czxCnv0779DZYX6JbTRnn18kQX7p1hudhnrZYpdde11NmfObO7DWzZgUCes7wh9LzpuWzdmWO9uY+z6H97BTRMx3rQm3Bub1oTeA71/jp/6KvGeeSYr4ClAzmT1vXN7FfAq4FXAq8CXrYD3F9eXrZh3vFcBrwJeBbwKnNEKeATIGS3/F5z8HwkQIY/VNQLtAq2qGvASgC4+riXWOAkATqHY1GOd1AjoJL+nZgJExAbZH1JENHDMxwRI01fOQUlnb0bQ9bXz9T+JxxcQIOq8V+d6HTYkc+bNsiXL5kOABAGyFTlwrwISRJ3AZaVVgP4EVwNMn4U90CLyOAS6xrRs5Uaqjn4B5T/8wfUA2gMAdxsAbwH2nLXJSYyvaWwK+XX2XgCRaQf22HPPPYm1S7rL1Gif3I7A6yM2ZsQ4G0CuwcKPFgLwFVlKp462ZesmyIscu/mWmx0RIqImLW2/IyCaLWHS0zOdEiQSckbjVUe9CIl+PfsRWD7dHnzwfhfIG4UFTBYh2SpxVGSs/emPD5Dh0MoFg69YvsReeekFi49tiR1RplPy/PRnv7QhQwlhJ9slQCCosq25hsPkDbz73hvWC9uuUaPGuHo0ELAc6Cc1iEDcj2/vSdy8r+4QKVE0h9LT90Hu0N1N6H3bxPZ260/vbPLlV+BwtbOvUg2abWl0X8oB6BVqXgf42xGlxiFyO+ohKPbv2e2yKHQbRY6FAp4KsFdHev8BA6yYuh/PzCC8vj8g/g5bvmy5jYE8kuGZ5orIDd2PbhAqbxMAPv2S6bZy2VKAYLJnCLIWYbVpw3obNn6CrVm6HIusgbZ1526A2MGWnraHTI/h9uKLz9v0i6fbko8WOJD3wIE0wq4j7SjjveYHN0DUrHe2XX0Ig967exfKnnByHlC/QGiUMM+XoxYZ0L+/swJasmSpIzpGjhoJmbLZWSMJABdhsnLVSusM+ZADKK05dykqFmcvBYCsWimgWhZFIgUjAdDR/bib5/vHhtRgDW5tBUNu1KKGqSTM/KnnnrYjEEdRBLL36tXD2V5JmaWufAHkx/Ny3OsWQjKuWLyUPJJYCKx8i4FQUgaN7LdKi0usnkwQKWXGjBpP8PkPLQzwW+C6POV8eT2g+x//q+fjDeGrm1yn45WYr45MFhFXD5nMflJbVW5F7FF5x3Ns8+ZNTtmh+dPQAHnM/omYg0yUtjYQO7QGCOgVK1a6vJ+OHTvZzNc/IFKpJeRHC7evKfPHHzu10tISp3wSCatcHF/AuD/Yv+yhGiA5qpx6SUoLVu/Hllja35wqpAqLN8g5ZRchA3NjrmVeaG7EQEwkp6aQs7SfNVQOyZrqFCAHseXTOipCjSZiRaSDiOApk6fazTf/1Hbs2GZ33nmH+7ls0Lp372aLycURAauPaHJKNNda8lnzRGoUqYG07vZj26fPznquRTCkGDlGkEidsE2Txd/Bg4c+DhuvZQ1qsUdC6paQuRSO4iixTSIh6HF21ZXXWMvW0azTUt4PjtmmrUtYpw0oXcps48oiO3KwDiu2bm4NJrZrb39+4M9YjEEy94pB/NRoGel5tm1Tpv39b6+j6GoF8ak8pCYbQM1F5WJpUnr/Gj8dq8d7za+hAh4B8jUU2TuFVwGvAl4FvAp8ZRXw/uT6ykrpvZBXAa8CXgW8CnwdFfAIkK+jyl/mHF9MgDSQYC4wv7auEiAMICpIfuthYD2ftqLRc5sAIAcIQSnwmWhYaQWaoFOB1oLdmgmQj6mQkweO/gkB4hQJVmNbtq22F19+GpDUz3IBFosBVOXTrg5nqRsEzMnvPolu/T0A3hHkCohgaIWti7qdBdLd+9v/sZgYKVt4TTp96wCNZZF1wkdT+WoBGcUH+Qf72VNP/N0WLpzD2GpRnfQD+FuI9UuEXXvVD23c+In25/v/SKjxIRs9ZqS9N3u29R/Yz6ZhbTRz5kzGEAPYuM+NX8BiG5QICkHXQ7kmCoeWdVBoSIRFh7W2P/zhPpQjH9iCjz7kOmtd/oKIn/KyKixsWttDDz9u9Y0Cshvt5ZeesRVLF2AHUwnoXGx9sVhqGRNn1//4VtdJ7e+HlQ54Yl1Dia1YORf7pT12NsqE3j0HcmsBWwlerqvF4EzOSCfBDZ2wdl/yAAcm8/+1a5fY408+DIgagQVQvf3h9w9BCrRy6hfNVXW9S10kwN4X7lyMyue4u/8hgO4izpRZ8PILz9vll18GeB9tq5ctc7ZMUtecPWKE6z4XAPzB++9bVEQ4QCmZHpnpCoax1JRUKwOQzcrKAeDPt2l0na+AeDiLXI/ayio7dGC/VVeUAVKX2FlDBtuzTz5p37/+BpuPDVVSh47WBrB1b9ohiwkLsbPHjrJXXn7RLjxvqi1AsdGNLI+tCgZHNSQCZOL50yDJtln7digyyLvJgLhRx308IG8tAPugIWejKFlh7SASlqGwmIz6Y8WKFdaDXJL+Awc6FYgIkSNHjpAVEWrRMSgHuH7NM6lbFOYusFk1Ua2U1aE6BGJj1KzQ+pgAcSSfhkGINj9UBkkZJM8R1E2DsRXT/BOZohwJdx8khUJBJiB7wdx5FiKwHvC5iu/bcD0iNRTonppCfk16hk2eOMkum/4ta52Q7KzFnJLHEas+Nc9nCRAtvDMwCU92zjK82mos8SCLNO4GiLmc3CwUOi9besZhp4yRakZkWy0qj6ioUAhcc3kVI0YNJnT+uM35cA7rvQ9rPRJLvAzbl0ZWhl+EU0/IblDKppBQkX31zlpK878WFUeIf4hVV9Y4tZRIj2YiUPNZD93v5oycGsblB0nins8cUIh4IetFNa9n/WiekJ7jSCsREcriUG6MLLD0ejkQrgoz13qZNOkc+68rr2bfqmb/WwCx94Kz0dL4foZd35133ukUVjpe5xL5ItJD9mvah0eSSaPXeeyxx9yc0deytZItoJ4nMqasrAKCJM2nAIE4qa7B+gvyrGVEjFVRj9raKrffR2H/F8p7VrukBLJ8wtnHultFVY4lJJdCJh60jLRw8n0q7eHH/k49zFatXIn12HyLTQiwpFQ/SKliW7vqoE0YexmKpB86wlnz0Q9LLuWsuLXh9lWPADnZJeEd982rgEeAfPPuiTcirwJeBbwKeBX45xXwCBBvdngV8CrgVcCrwL9VBTwC5N/hdsnWqcYBPf50vKoT2d8A3eplDaVecMK+A2SPJSBIf4oA8qEQEPshYLQOWyoXCN50qZ8QIPzEhaI3/flysn/FfIYA0TfY79T7ORsif/86m7fgHXv3/TexcKl0NkfFEAC1tfUAW8F0wFdwLY0Aea0cGCggLRwguBHwuAawsA+d+5UEVP/pT3+mEznKp3AA7HJhzycxPr0OSKFTvogw2rxxjf39sYd9fvR0Th84uN+BoOeecy4g3Dhn9XLnnb/E5qbCUuloVvju3Xf/ynUu//KOX0BK9LXddPkrz0HEjIDJ3Nw8l4VQTfd9y+iW1iaxDWHeGdYiINpuufUWAMVIu+GG70EIhPOaKY48KSgooRM6CSXAeDvnvEtch3VNZYm9+hIZH4fTuH7A9IxMS+nYGWXMELsI4NmvwQeC1mIZ4xdQaouXz2Es2wE1vwtASdC9P2BonTq4zwz27PgP6r19+1p78KF7LS4+jjDkRPvZz+7mHit7BlCVbnORJI3NtjRNYdUCVF2sSxMpshzCY/ToUVyTv8vv0Lwor0D5wX0fjUWZskPee/ttRwZ07drFdqLUOXj4oF3+rW+jplmBsibaOqZ2tvnzF2BTNQGyo8x69+tnu7bvhCCowiLosI2fOMHeen0m5EU7QqHbWi5kSVFJGQD3WJu/cBFh31E2aswoe+OtN8j7GGj5WccshOIqZ6GOdReEaqkMIqAbtldSEIQSRv0hofdTySooRX2xeet2u+q710EiHOH3dbYahYcIMtkMifwbNBiVCSSK7r3WYCLzpoo534HOfYWqR2BVJTsqEZfKBakH0JbFjyMbICsaAdQ/EfuITMI2iefXVJZDyu0nhLvAylEW+ANEK8i6R49ujkCpAIiWDVYZNW3fPol5lmGvvfyKdUxKdkqCuDbxzm4piLVaX0tgNx8Dsbw6C3XMRBQEjbVaewKWpZ7wWdG526n/uL2giXU8WQXZV7LlnozqpPkYDZEdAcLoOKSHyM5tqD2OMCeOph8G8C92VlUiIpRXFNpCpGId5Ogo5klrKykrQPWzhr0izim5Dh3KsqNHsyE0UOr4h7t9N6ZVJCodAsNRwNVDVtdhdRcYyH5HxkxtJRQ0gpLmAPRmCzERXDqnyAb9rIL7GAG5NxErte07dpAhUuvspkogqaQA0dXEotjJRakhuzKthTruVRHkYSwkRh7ZHLWMX6qfvty/H93wI5c7JDuq+fPm2Kuvvuyu78rvXIHaI9dmsZ4CnczMR66EkW3TPMYrrrjSLrrwQpcZsmLlCkeiuQcEmkgYqZJ2Yl/XEkVbHmOUckQkTgmqlHDI5diYWEtmfkVGRUBul6N0iyMnJIrp04gCL47z5LJm6626YZ8dOZRjqxYXoGRMsPv/cj/vVNX2i1/cjnomwAYNg9ys2QtJUmAZhxvt/j88gVqwnXtvUw6SP/fJZX/o/c4ppE6FAPnUPPFd5FcyQ70X8SrwZSvgESBftmLe8V4FvAp4FfAqcCYr4P3FdCar753bq4BXAa8CXgW+dAU8AuRLl+wMPaEp8NhldvBwdh9NlIb760M/bz6m6Xe+Bn0HWn364ftj5VPEx79yRU3YkYA1WSAZ2SM/+8VNjqwpg3SQaqICQkO/FyBeWlrp1BctAJNLAanVcR3TMtrZ9FQAeKfQzS9y5Jqrv4tNSy+nGGmolyXUyWWA+C5Y2RQVXHyV3fbzH9vx/BwCq1MBiEsBs7H1IUz8shnfsthWsZZfkmd3/OJmqwK4VCd/cnIn+/19f8CWpcTu+OXt1r8/2RQEc+dkH8fWKYpw63KAOmWMBDB+5YD42cVYF82du8Dqqhpd2PCUqefauZPPcYoIZS8oeFqZA7Kr7wewfvXVNztiR1kBumdLFy+0J594BLAyFAubHDtn0jg7HwVKfNsegLa0obtslTrChtMt/dgucgpQIkw8n6cSel9LaHoQ6oAz0HyvUlej+Eg/vNXefPM+bnlrSJ5BdvUPrnEzkSv0zbQm8VFz2LNq1tz9rp9lQAq0bt2K7vQoSz961A4QjC51yG5yKaacd54DZR975K82bNgwB7qq670U26KhTYSC8hWacwtk3yM1SR/CxhtQf8yc+TpqjDauW7wTFmfPP/+8jSdoPB+yQBY+e/bsIduhN2Hpm7hfLewC7uWbr75KlklXLK0G2CZySXIgESIUDk4H/HLUHDeQqfDQXx6waRdeZGvWrMKWbJRtA7A+dOCQXYyCJTKS8eQew9briO3YttVi6dSfiOWW8he6dOtOAPpc8hA6Me9bWxoKlzEQMwow3wW51R3SIgDVhi/vQyoQ4dOBbp5JYcLEgRTSzUZxUF4MEB5sLzz7JCTMubZ922YC2qNs2+4DAPVRDhAHQPACAAAgAElEQVSPByR3JGM4ORKQMF3IGllE7sjS5cuod4wLA8/Py4VsDLEE7kEdc7tTpy7mD6B80803c83RPnC5KWT6k7Bw5qT2IPfRtIEAbvuOa36cjknp28ukYpBFVIA/1n+a/J8I3JzSSFyMVC8iO2WHl4PN3GsoIA4fPgDxWm65+XlOVRaFAqccgkg5GLKmqoPU7NiB/aixxM4jO6aoqMAyyULRPYiKjrW9e49a2v5M9gEIsIgo60T+RrXL8oDAQGUklVpzpoeIiaIi1BTYQUW1iLRs1BnKyRDxIcJASgsRsFdeeaUjrDZu3Ezo973M1Xr7CFu+NevXoJ4rhMTKZZ3VkjvSlYD7/VxPI2RjLORCJIQOAfd8LWJN6033uU1CO3v6qed89mgBzKX6CvvD/ffaesjg7j2626/u+S25ID+xAizOIiJbYKtYidoFayysCQvyCu1nt95uQ4eNgFypRQ31ss1fNN+pPbJzs13tRQhqDUqlpHUnSzQpS0TmiNQODcNCi3OWl9dYj259bAAkcmiIyLtA8pCybMumNTZibIr17h/O+0CjzftgvZUWREMwp9qdd9xjC5fOxfLvFdZKO64tnOsotfXrjkK2dLF7yFEKCAjxcW/cc2W4nNp8ayLt3JM/eX8UWe3vj4pHyjtIpyBsJz0+5F/5A8F77pepgEeAfJlqecd6FfAq4FXAq8CZroBHgJzpO+Cd36uAVwGvAl4FvlQFPALkS5XLO/hjwEgI1Cd/9ijYXORHTW2Zvfb6C3aMvI38/OMOLFPHu0PoOV4ESDDG+iI58gnPrcC6KBCf+9bYXwm4Vthzq1at7ae33OrICKlZGiELBAC7jJMTPAQOKuxY3MKTTz5kGzatAJTELAoQMp2u7WuwvRo1cgJAIZkK2M3M+WCWPfvyE9a9T0/UIYcAvnvbL35+B2G8mdjjPAcw6G/FAKTLl6wAWEywIjzvQwAKBcoLlAxGBdAagFudz/5YsIwjj+K673/fgc6/+5/fYMmUzbW2hFApdmDqmDFj7YrLfgB4GQvGTQe5QG2UKh/Nn2tvvfEy1mZ0jmPrMmTIQItp0xW1yKXgcwDggnkD6gCr99MBLpuiDpy7FeeMoEQQIQC0X/cDrNDhzgf3bbI337jLgi3FJky4zvoP62cIghwg+wk++QlQ6ayzeAg8lUIhJSXF5Q4IUC0jxFvzIJIO90aAVQHFaRAi6lRXbkgVAKt+D/xt506Z4qycBqBUEOi8iWyO/n37OWBbAO2SpUutCyTHMQDshIR4AN9827BhA+RKO8iBXEeA7IC4OGvQYGezVlFVaoPJ5li0cCEBzgC0vfva6jVrbC8kyeDBQ8l7QIkk8oZxybLMjQ37M83xnlhcqZNfr3f+RRfaYiyHRHx1QQGyDMJhwMBBZIkcdOqUndu2Y1kUbe3aJfGaWFRBxrSOjXHh7hlZGdhl9XJZEiagV/NfoibmSR2B8gJr/fmoqirh61pbu2Y5ha5GeRPtSKGyilrssqIhyXKdekiB5hHhEVbEeCsrqp1d01LswdIOHSaPIQ6+ot6S2iZaVvpRFxCffSzLhp49ws49dyo5DMmsVci1JtWHyA1lrTRDxwGQHz4ShKHoI8CxNZ+ahp8jQE5GtHGCSeyz8vKRoSI69EUjaiN/xujL99CkpFYQmgKvjx49ZM8++ww2TXutGBurWoH9kBC1KCf88biqQ1kX1TIKEqTcAlArlRQX2JRzhljnDthC8ZoZGVmA+hApgWEQFNshJFDKBEVAJvljzxTPGvaReaUoPfTw7XXis+qdbZRUZfv3MH9RJ4js0LEKJ584aSL2b8HYu4205A7JKNU2Wucu3bg/rSw9M822QWa98uqLLrtFeUOy04qEjBLpqr2sEjuvMMLMtYbCsG6Tek73qm3bZPvVXf+NVV87l7Xkzzj8AmrspRcet207N9m0iy+BFCOn57afQziEMufLuP4Ip/7wY/8aPXIMtmeX2/7d++zBv/zFhg4figUa6g2UHK/OfNWdT+tPc1+khwhukTdShHSGXBPppkyP0Egpl7DwQ6UIg81dIo8KIrtlZLzlH2eOjYy3nv2DLDw4zBbM2cIaL7dJE75jUy+YYfc/cJ/VNeZb7z4dyBE5bpkZxyz9SI3ddtt97hwuIB6yWoo87Rmn9HBzsZmw81nJaf7IviuIOtahWFSeSXgEBPOJ33ZOaQjek7wKfL4CHgHizQmvAl4FvAp4Ffh3qoD3J9K/093yxupVwKuAVwGvAvpH/+f9H7yqeBU4QQV8wONnCBAAI3UuNzRUQYA878LEGxvrHMAt0E8WWL4cDaxceHrHjql0Yx9xQFYAxEYCIJuAPoWOt2ubZH8kMDwkRBknKECUvQzQdTIEiLNbEgBKrsbMN16wZcsXAmR3J4B6E5ZD7e2nN98BkNjaQrCnKSsptLvuut2y8zOtc/cudEhvsu9cea1decVVAMsrbCFZHqEtCGiPj7cXn38JML2zZZKNEIWCReeoIqxYAd+VgJQtATeF+ivv47HHH4csaWOLFy+2N954zYpLCgAIk5zNTkJ8gpUVN9rdd/3GwgCnAwDbGrAyqkL9smLFIpv1+otYJh23voy5oiHIfv3b+13Wiw9kxgItoMq2/3/2zgOw6vr64jd770FYYe89FGWLinvvUdS6rVqr/bu1tnUPtIqt27oHKoq4BVkqQ/aGQEISMsheLzv5f+79vQcBsVKMYPX3s2kgee837ncknHPPOSu+QVUQTVd2igWhB4QSEgzYuL8P5W5whJKcravkuWevlm4dx9DNfocEAX7uToBYV74XHNf5oH9WWx210/F9XdVAimdq8HluzjbyAjqIByJJcxS0cz4Esilt4waAfA+WVASeU/MyVET1kCJqAbRm1Wo54phjZeV3S6QvXefLFi4yqx8N9h560HDGu1ReffVVaY8NVPqWzXLK6afJkoULLdOgQ4dOkp2TbWTM9OnTZRAWQr169TGFiOaQaNjz4ZAXes8aFt2TMPViI2oiZAa5MWrdNpKsErWyUuKhjGtFRYSZTZG+ZyX3dvxxJ1geQziERFZmllm9DUHFUqIh5NiHVQNGN/Ks9YDW8VgGNWumQRPz3gB/yAeslZogQRoB93NzM+XDD9+Vgw8aQsd9AOqCbVJctF0Sk9tL9rYSuwedo/EQjWrDlEJGyUKeVTNG5syZLxs3bZaefQZKGeRLHlkq7ZmvedtyZAL2S6mdu8mpZ5zFuGiIfb2Ta2EosGaAQDg40LGQS93CAksXqX6hJSD9EwmQPRImPgWIEjFqfYR9U32zrUMNndfw8QqIsmLIjtdee5lA+rkW+q3PoftRM7VVYkBJnQgUHGpX1dhIQHxkEEqICunXv6eMGzVQ6mpKIDWqGWMPZFUSyo+tqI82YVNVbwB5XW2DRKAKqmNf0z1MiSWdvwrKW834rHNWSY+SolJJim8j48ePs+yO83/3O8YrF8Kjh1m7BXpD75tYTEqKFhfnsBfMkRkfTUfZsZX7a7B9saam3uytQglbj4aA2LYt25sn4gcxUwah1l7+fMMtKEV685oII4VYHAxUA8HhDxkpfTm2WO9P+5hn2SjFzMvfTTpX3n7nbUihMMjXUPnLHXdJeFiEvP36W5CwBzNHehnxdsllF0tEVARWaxuNrFQSQrND9Dk3bNhg+7NeX//exFqPTYhk3kST/ZHEflbEHg85zt7fIaWznH7aybJszfvSuQe1ZI69/dpXZKrUyumnXyXjD5sok/9xL3O6TuISsGSrqyb352OUS2PIV3rWtjhV3+keYraI+3rs+K1HSRAlQNQijYwtxk7JsVmzvmL992Nf6Mh6hQRxD7cC+6ECLgGyH4rsXsKtgFsBtwJuBVqtAi4B0mqldE/kVsCtgFsBtwL7owIuAbI/qvxru8b3CRAPdkOhKC20M/3d99+QRYu/pQO6xkgNpdjUAkuJDyVANDx82NBhsoIwaQWyNAg7JESJDtzfeV13LHgefPARupLxjAcg89nsaLf1jx0K+jY21ALwrpWXXn4O6yk/PP83m93WQcMPlRuuv8VCjJsALmcSjD5t2ltSWlkoKR3bAdz5y7lnX4Dt1XBZs3q5fPH5hwCcVRKD7/67b79ntkibCUBPiksw0HPIkGEoPAoJUc4i2LeN1ANQKsB9xBET5aKLLiJjIFN+z2cN/k1IiLHQ5VjsvjQr5LY77wGsTrEQYQMUAWmrsd2687b/Q32SZZkgl2G1RPS7DB862vJQ/I1AqKN+RYCkuXSSR9GZTYg2Yeh+SpLs58OnAKkqzZann75SjjryUunf+1jx51Z+iADRznjtGtdwbrXM0THXMVNQU7+nZIjal+n39e/55HC0IXhes0IUZC0rVWC6jPDyThYoPg47qxoIEc0Q6ZzaCdCyF/ZWJZKRttk61FXpoeREBNkKmoHQA9BZw67V8knVGR8QHH7GmWdKGBkZuVgNqfFUMSC1gswDhx8si7C82rZtG6HlWXL1ddfJ008+KUOGDaPbPggyK9nA61oImEVYZY0eO9aImI8gRMZPGG+KjA8JbT/m2ONRFpRJV2yv1M6oe+++Usa8UdsllSqFYNMUSP6GEoG1kGmF2DMlQICEYWfUDAGiqoqGBsKkm7EXYq3k5G+T2V99ARgey+tQBZQVGbgdzTPExNFhX+yBtMmwrvwIyBYFzxWcz8rMtgybeWSmlJd7APDjCYevxvrIj9DqaFPXnHXW2TJhwkQD4vW6taikNMdHiQ2M3/jsXYOsaf2b5S/YhwLJSng4X3WOn4MAURcwiAzNSVFS1G7HAa83Qo5p2Pf6DeuM+FK1SD0fGnCurwmidmplFcLYCqoRtceq9pTzfM2A9c0SEx+ICmEU793KPOnKXKulZkWQECV8LmTNqcpDlQ2a0cJHYChrutjCwXU/aNu2nRF4J598is3fgQMG2ljq/jVs8EFGAqvqQwmCMMgRy96ARdQq6Tpo5Jk07H7VisXyArZmxSUFqJey7ZzOemi2z0q2nHveJJkyZYo9vy9A/YorrpaJRxzNeKtFFCSBBrAH6l7tkeew2DvmuIlkvqSjNJuOqqJAzmSsq+sqUZssFw/h5dde+yfpBXlSWcGeFBph+TtLly6Wqe+9LZvT0yD1yu3eldjR59XAdFVaKUmoa1XnlipDwrHAiiT/KG1TNiRlO/b6QdjOjSQDJIrg9g7UXVBWvYywbRPKo2KZ+ckq6t+BuXeldOzUWR574n7p3iuZ50ZdQi5SVkYuxOqfUM+dZLNKf2Y4Y08OiAUg7cOxCwHi2EfqnFLLsdXkBoWFhdv+rj+7AvSG3cOtwH6ogEuA7Iciu5dwK+BWwK2AW4FWq8CP/8u81S7lnsitgFsBtwJuBdwK/PQKuATIT6/hb+8M3ydAtGtWcyrU+/29aa/LZ1g6BRNiq5YpCppqAHotiolGkPHyskoCr8eRn7DAQCcNkw4AhDXwG1up0aPHyI3/dwtfA4SlC96XgbA3ViTa5V1UlCf/+MdkAMRCU15kQ1Co5VbfPv3pMj7XQOUAAjme/9fj8t2ybyUxJUGy83Jl6NCDyQY5H2A5hWDtrwC159IVXi7RgNrz535tgPf6NWvpYm5vHdcjRhxqBIiGKmsWQGZGhuWbaDDwQw8/aoTPzTfdJBlbIU2SyRrwlFnIcWx4ohx3/CkyatwEe7YmutgVwG3Cjidt42p55MH7AETrpLSqFAudXnLJJddKj64DgHC9WShkm/gH8v3SfMDQEABF7LT8sMLaz4dBq4xpWFCNrF/7ukSG9JJOXQ9jyFAp7GaB5VOAKHipYLyCqEqA+CxsfB3d2oFtYdSQJDUQIWor1aQd8Kq0gbgIAPhsUvsxyDWdDxFY99RjNbRi+XK68rE9Ylx7QWx8iIqjC+HiowlWr4KEKykukn+/8Bxd+OMZu1JIrkHcp798A3Fy5rnniIe5smItgeB02GveQQ62O4OHHUQeySaA3E1GVI0dN87ssHSepkDKNPI5jvtTlVN6erp9fRDB65aJgKVbNJkmzz71lEyCBKvCuojIZgQL2LFBzARDfDRBeORDrqTQOQ+7ZZZO9TxDnZKCdNKH0JXv8Aq8T9UfJGmnE/y+ZMkiSWmbBDALgA7Zp9k7uag4orEpiolNlKXL11m+RyzXUTuwqspqCJytZumkgPEirML0z2UEwEdBkHRF8eGoPyaQ/TASULsLrwu00HdVWTi5Hwo0Y8Xmcw2yVQ3x0IzlE/NRSRC/QJ2DrUiAfG8+qwqG+zHyQ//JBWFK6PtGCI+3CbdfSd5KBN36CtJb8DzKKs0VikK5oCHigVheab5DgD9rhs/REBehIdQuJ416+ctpZxyJemS7qb7SMzKlXUp3+fyLhabYqqvVLJEAy/howqKutq4KoiEUwD/ZISTOPR9S6ivLAFJlgs7bQJQm5RXlrHklL4Mh6iCwANYVVW/SDBPGRgH2EO5L71nntap93pv6unw58zP2nirspooss0THISmxjdlWqT0gcS5yx513mM2WrqGjjjpWLr3kMoB7CC+uq2SLKsagVRGBlMrMWZ9gt3WoPDnlGQiOOunUsZv8/rJL5fln/yVbs7aQZxIvN918m+1f9QS4K9GynDX10AP3MQ8C2cO2mA1dg1qxsR71mrqGdR0o0bgECy+tg64f/RgwaABrbIT06409Xa0HUimTNViOpZUHm8Ax8u9XbpdhI2Jk6hufsAb8IIqa5e6//0OWLF8q3yz8UoYM70FtauTrOd8yDl3k/PP/SCbUcLuuri+tsX7+aRZYOsF0QutOpmPRJMuWLTVFyznnnO+cX60FLY/HPdwK/PwVcAmQn7/G7hXcCrgVcCvgVqD1KuASIK1XS/dMbgXcCrgVcCuwHyrgEiD7oci/ukt8nwAx8A5gsKAwR66+9hJAsAQAPf6OXZCSHwqX1tNlXI2FjILJYyA55s6dZ2C3KkDiyDDQAF0N8e3ZsxdhuHcYmKpgpRIW1ly+h9+yfKoBn+1MPdZXDz5wF7AWYdFctw6AdNu2XJQBvVGAjJARB48EOA6RGkDxyQ/fA9i1Sjp2TZWN2Bwde9xJcv65F5tFzorlCwkAfgGwOkQ6AKR/+tFndDCHAzTnAnoDLAOojh07XvLy81CAZJOX0F4ytqRhTZVsIcR3ENYL/ohVUZ7ciqpDw3pTO6WYCqSphg7w8Bi5FbuZhMS2PJuCsoGoTWp44iY6zrfIPXffBe7WQD5EGaDqDSgdjrEweCdAXEHPOsDVXEKqUQ8EJnLP0ft9llnftIK5tcWQGl8zTqlYLg3eIwHi9Uqy+1cA22d75XPg8319p+uRvk4VIRpoX2P2V03UvJD5lEyouVqGhQG4qvpDW+Q1vDoYgPaLTz83AFbzParo/E/t0lnWrFhBx74/xFuJhPKePKyD+g3oT+B8ESqkFXIWBEja2pUy47Ov5MQTTzRgWsm6wYOHigdCYi7AdmpqZyyqamQwBIcCw6tWrTK7rDETJsj7U6ca2aJkn4LCXbt2pbMfu59uXaWC8dsMQda/7wApJCukDbZe6ahTNBtC77tU30NWSCjAtoXEq98bh6pDGnleDW/X51eS0INC6N8vvShjxo+V/PwcPtRGqStrLN/yRkJRtYBNQ/gVAmCrCsDfsmjKyirMumjQoMGWVTF//tecH/IoIpQ8hiIJx2quX9/+0qd3Pzn1zLMMVDb7LXW5Yz7WQcb584YAUl40L9rLPRhwrFZRjeT+bEjbyLh0wwapsyl8lMBRBYhvnO2hfiQDRJ/fpwiy0HfIMFWfqAWUfk8BeFV0WH28hNEjj0yWtWuWG4GqJEIJll665vX6Sg44c8jZOBKS20Jw1KCoGg4QX0aw9rdYyNVLQnwoBMIoyNcCGTlysCzFrqy6thkyEmJrcwFB4zWoi3qxtlOkrLIUsD5XRo4ZwR52mHTr2ps5n2AWZXqdIFMLKDG0WxaKZqXs4bB7s+wSo5N4hnp5bPLDtk9sSd9oyjhVJaiCKSxUFRZxWEE9hI3ZXHn0scfYS6vkEIjYO+74qwXfO4aWvms1Q34Us3dNg8zrz/oIlM8+nSUTDj+WvJdU8YPYuPWGa1HGQP6cfaEMHDLc1CpKZutxwQWTCIDPoraqeKG+EEoB5DfVYTWmqjUlMvWz2rzpPq81168pERKbEE/tciQSez61wEpMjJD+ffrJH666Xtp1bINKarK06VgpX89eI5lbGqWwuF7uvfdRuen2m/l+tHRIjYOYyiKLJFO6pvaX+x98ijHfaUW1+z7ynzY/nVMtX+/7c62qFsPI+0BdpT+rMlinH3zwvlx++RWmgNExDGZdfk/JtN93WveCv5UKuATIb2Wk3ed0K+BWwK3Ar6MCLgHy6xhH9yncCrgVcCvwm6mAS4D8Zoa6FR/0+wRIAy3JfoQgezylhOX+W1avWWEWWBoQrUhqYyMWLw1KSoQZqD948BC6bZfbPWmHf3JyorezO9DCoR9+aLLZXykBoj7/mj1gJMhuh48A0S8rYBrAPUx+7K8G/CbEJ6GSqDA/fE9VjVz3pxusM96fjl7tqL/5z1cTflyKFVCUrAeUvv6Gm2XUoROMACnIz5JHJt9Nd32zdO/bR76e+w3gcTn2VPmSFJtgIPGECYfTpV0r878GUMbCql+fnmaV5I9t1b33PIzqo62FnH8w/T15+eVnUQSEAUz743sPaUEdunTrLX+45np7TkygjN9pBOANDgkkdH2mvIKFVxWgd1+yGo499kTyCYbRgR5BXTVomeBlz3ZZu26JjBp5NPdDEPp+PhoYU0XDiSeHGPpY/BvaS0qHUd8jQOyX4738DXmXQCLFhQ0UplseMkAJixhsd/SoA4zVznlVhGieQhIZFmr5U1pcwtjlY6XTSWqqsPIhxLiJry/7bjFkxXjJycqSdWvXyNjDJ8hH709DLVQkF11ysWxZv1pmzVsoZ51zjnwwDcAY8mP4yNFSRIC6Bpu3I5dmCwqfiUcdJd9ii6XgehT3okTLB++/b/kgSjJEoCqIwwYob3u+jJ2AGobx37BhI6qUvpLG5x69e0sJqqEQwOwwCLUaMg78sWJSSy3L1DF1AMA1cznYLJv4O4RMOuTa3NmzjRBp0zZZCooKzHIolHyOCogeJYiSyBHZnq95C+TCAHbXEN6tYO8aVEuq6FDLoiwybDQUvi0KkvXrV0LqRZCz0CRHHnk02RQXck9R3iBzKs/taOg5K9fCzv35guL1fmozB8lQV1sJ6bfecnbSsXvbXlIvU554ykggva5yObtYFP0HAsRna9QykkpJw2q1Q6M2GnKv4edZhLUvWPCt2VxpNosSIYGa+4HSQgnUWsLBd2bNOGoiA+QZE1LPeRbUBthjNWHtVc/9x0SHyGmnHgPJVMbDeqgbpE5DoFQQnREZniBFhZCS/ig4/ENtPad26kiOCmQI9mNmX4WyYweZ5+xSu5I+OlmNDPnxsG4lQDzcx713/xUSqUrWrV9rZKfWPBV7tzoI5NNPO0OOO+54mT5jujz11NM8M5lLb7zDc8RbkLmz0HyFbiJDp1jeePUF1B8HQ0hslnGHHQlpSsA7BFdzU63c+/fb2Ic6y9nnX876Yf/hrTNnzpK3p76NfZyS1xBw1MnUReyTW7GkSk5pY0SHjq2GniejjFPFiKqMdF9UdYYqWUICo7CHE8jtKJn0u9PlmKOPlYBmCC3q/P6Hj5AB0iBffLwCuzpUYdV+cvY5k+RTcpd69+9IubCVW7BYkuO7yFETzpAjjjoREmbfraiUBPERIY6KREk1xpqfUUogfvfdIlOxHHLICDnhhJP5nr5GS8nzsD7dw63A/qiAS4Dsjyq713Ar4FbArYBbgdaqwF7+8661Lueex62AWwG3Am4F3Ar8tAq4BMhPq99v893fJ0CUiPAPaJLMrM3yyWfvA96tJmeAbmkAMgVftYPcsWZRQFcsMHfduvWmpFCvKFWAOF72fpZd8PBDjwK+hZv6QwkLBRsDAr8PIup19fBZoaxctVhefW2Khaynp2eSq9EgDz/8uDz/3L/lqqv+4ACRijNjHXTjDVdIeSWZEqgIEgmJvu32v0GatJMACAn6z+Wee24h5Nsj7QAf0zdvxWpngxSQ4ZAcn2j3rSHZ4wiNfuyxRyUqNloGAIyWFJfR8VwjIw8dJ5dcepV1ZANny0UXnmvAn78/4d2AsQEBITJ63JFy/ImnAxiG8z3tvCbsGyC7rLQYoiZaSgty5KabbiB4uVwOO/wIOeWUswhVTgUgV4WAUgM1krZ5lbSj8z4ighD2/Xw4ChDupakc8HQxD9qJLvPu0kzocksLrP+GAHH0D86h7/ORQpo5UE7+h+aBeFDv+EEE6HwJQeWjBEibdu2kmLmm4dBKcmwA9D90zGjGv1L8IUtyyRIZMGQQ1myfk3ncgH3ZwZYXoaDtNddcI5sA1BctXUF+w8mQVS/L2MMOl36MbwmkVwbAcTDZDJpnc/Do0bJw3jwZReC5Kj42QHr06N7dCBHNCtFAdQ0b79Wvr7RD7aHHGjIF+pJDYgQIGSWq/Kj1kIOCWsAPsqsRWB6thOU2eGUXloOi4eOeyjJTPjz77FPSnQyRbYSdq71SAMB0Al3267Dkio2PpsMeSyzqoQqrooIyZ97xfwUoPFSRoQSkduovWvidZaBkbN0sEyeOluyt2XLw8EPIWPg9+SJhqFEcgsnID1OAOOdx7kyVAYwQa6ecfIr5M7+E6MlFBZUjq9ZukNQeg+WBByebgkbB5iDUAnurAPERHzvVQc0QO2SxhAUbidTE/d+PNVxOzjYjhvT8JSgLrJuf71dCeOoY6N8VgNdcDn1mtWhSFYmSU9XkD2loucdDeH1UkMRGB8v555wOmF8KwVYjOQTTDz9ouKRtKZRzzruC90XJls2Z0rvXQCNPlFRSSzG1pNJzaraKguh6HQP9TWnSksLz/bNw7/55qGqVNWu+I7vo35Yfs3Gjsz/Gx0pQacEAACAASURBVCdI9+69IREmSV+URDrON/zfn+yZunTuzv4zxayanPnjO5xci0rycvIhczdv1nnaFeurrnydQHXIQQ+WfB/OmIq120jIvI6ydNlaWct8ys3fLtshiQ46GMKV+Xnk4WMlOTFennvuGdmwOQO1BkQktldKbqsCpJw1ogqozawTXaf6oaRIjadJfve7i+WE449BUaHTPhBFCirAqmLIxuclsV2pLF2QK98tKJChw0dBgtRI5rYtMuSgnlwjV1Zh5XbsEWfLhRfcaCTQXnBIe9wBfcoiX1aKM8eUEKnFvm4bPx8eMZWRkkxXXnm12YAp8dGsC0CN67Cacw+3AvujAi4Bsj+q7F7DrYBbAbcCbgVaqwLub0itVUn3PG4F3Aq4FXArsF8q4BIg+6XMv7KL7EkBAoiLZVNlVYm8+vrzsmr1Cp650axRFCDUcHM/Q7ACpW1KOwMPN27c5HjY89uTEiB6KFnSF6uUW265HSAqxsiSACyiDBjePVPZ8XvZ4QWvwOvkx+7F67+Mzu1SuuFLCCG/UoYOOVSWLllumR3aoa05Ahnp6+XB+2/nutGSlrFVjj3xZDn7rAshIKKtA98fO68HH7yT5ynCtigVILEKIHs1SocciSd4XMFOVZM8MeVJiJNbZRtAWlgIN0hndUhwNEHaHnn88acsFJtkB7q0X5Kp777CsydZ2Hk4Xv3J2NDcese9gNnhPGOwdbPXaKYGJEg1pEwI3evvvPmSfDnrQwiSWjlv0u9lQP9DJT6hHcAooc7kF9TUlgEuagi62ozt38Oc85UAaSwzAiQksAdf6bTPBIiOpo8A8ZEf+llBYLU4aqkOUH8xzcYwxYR69TOu27Ai05DpKEiQ/BxIkTbJsnLJYoDMRoiTNnScd5NZn31mBMDoMaOYE0sspPzhRx6xc3+7YCFKj3Z0wM+UIwmyDwuLsOwRJVgUvA3G4qdT584ESaeRR9DbvrdhzRpTgTRwD7kQIHpExcWhWgiUymqPtGXubFi7Flus7kag6P3GJSQ5NmD6Ys3xsHepksYbK66kHh3qastTSjbJc8/+U4YMHmhrq7iomO56P6zTEiAASlEioPpgjXUg66aC88P1mAIpHxWMqgN0faltUnR0DBZg5Vh3rbHu/fbtk7FYWi9x0XFy7NEnykknnA7Aj8WQ1pRDCRAlsezPDDKXZI7VSmVRjpQVbZMZH7xnahtVAVVV1cm6jZvlsONOl6uuvs7IAF2auu5VgbHj+BEFiALUvlwHJQPEv5Y1nIeCaprlMkREkJ/BUQJBqERDKYSY7S/1SkAEmSJGiVBVI2gGhoc15Ov8r2P/UeBfO/5jYzWIvFwGDOwqgwb0tmuoWizIP5zzlclFF98IQdIOUkSpKfYfxrIB9YWRuJAvjaw924v00449ySmW121rnxZiM1ZjM6a/KbO/ni3r16H+oH5tIWarUK+dcPxJcsQRx0B2drT96883XyNbM7LkhutvxNZvFNdVkrnlBmnUFWunEavB2dKzR2fp0KEdX0PZoFZ6/Gk1ZPHGDUsJ+x7IPFPFAyoh8m9CqWNymyQjWbdmbJZZsz6V7RBvxShCQtn7ylk/Sn7oPFIyTue1Ek1aayUU9WtXX32VHHzQaCyw4rm3Rva1Ynnv3fdQ3gjk8FDZlPG5BIZlyLxZ6Vhg+cn5F1xill4Dh/aGzIxGQbic8YiWk465SCaOP1N0e9M4jn05WpJrPoLND+sz3duV7PwKizu1rRs9aizqmpPMRi44OJwlyBplT3YjQPal6u579qUCLgGyL1Vz3+NWwK2AWwG3AgeqAi4BcqAq717XrYBbAbcCbgX2qQIuAbJPZfuNv2lPBIgGoFfLmrXL5bnnn7Rg5kqseTQsXLMI1FfelBygqh0BhavoQNZ8jBpAWrVZCQ8PNescfZ162v/5zzdZyDCu+t+zwNrRY+0Fv3Uw1B5HQ5DfePMFCQmrtODn8vI6eeIfz5klkIYGY2bCfSnI3CSvvfK8LFsyGzA6RuZ9+638/Z6HZNhQgEQJhWzg+Zqq5cl/PiS5eenSvnNXKSspB5Rch7ogW2Iiog1kVWD5kcmPyew5s2Xqe+8AX9ebTU3btoDkGzLx6p8svSFzaqor6ZTPkptvvg4rrlJTiuTl5tO5nyIjRh0mp512nnWYNwI0G4BKR7vaDAUAVEpAvaxaOY9O7bexPSqRwyecCHh/FMRNkhNGjOWXdSkbSbR/D18GSIB4CPn+Bsug3txAx322wNoTAaJPpBZQTi4FhkyAvwqUN0AQBKpiyHxqIEeUNOAE5XS8R0VGWQe7qkXKiwuxa9IMCyyNCMPOIKw8KzsL8opwdd67iYDzk08+hVDreubuGoDwBLNPU8WBdtRrVoeH8GoDebHZigTcredapVhntafrvRA7qQgIF80n2cj8UFusTthv+asyBRKifadU5k6JZGKN1odw9mrOFRWDHZMyDMxZtZdy4iKUzFESxFERaN7CtmwyCd6fKn11vuRt5XkbJIfA9Qa8isLJygml+z4Jkqece4tDDaLETNvkdpKVmWdZFJoDoiSIfnQm2HzJkqVkZJSaVZSugSDUSAP7D5ZOqd3ljNOZg2rnxD0ZdO5VgOidaUa01jcwoEYWz/sUy6JVBMOvs/VEaSUtLVMKS6vk3MuuljPOPNfJwoD40KHZBZTfxd/Mhs17aGaG86GHEpnbUZbMnP0xGS1LLdhcjyJsvxqw0fN4Ki3gvBgCRq2/YqPiGZ9qI3uUaNXPmkfhYY/RujqKEegP7PSCIJz8Az1kwHTA6mgcqodFZinXu8dAqSDs/By1gqqBUAzQsHK13TOJkwHhei4lP/y9SjTjaPaQj72vJEhjY4089cR9kpmfLWshzZS8iIyIkYMOGkHA+VXsN0kog+rZF/3kqmt+b/vp7aZaSzZrQV0PdlhdndXUBCE746MZctyxRxrR3KR7jM4ybv6bb2ai1AiXbihD/PyTGWNIFMirWpRoAcFKYrHWGPyFC+dDxvpLB8jBGur/xD+nQJ6s4n3dTfWkNnI9evSw/XsNhKCqQa65+g/MmyBZvmydbNy0RtauXsLcr5FJ51/Ac1VAdETKynUfyPLFRVKQGyaHH3UMwe8z5ZDRQ6WgOMssqc4/53KJCukiJx57lvNMO7a43SfSjof2PnfLvzsEuWPJpvtIgO0RaZvXkqPyqf3MSE5OgcTsISdifdWG/Ca1NWtCkcd2Y2MQEraPzItveruf3QrsZQVcAmQvC+W+zK2AWwG3Am4FfhEVcAmQX8QwuDfhVsCtgFsBtwJ7WwGXANnbSrmv21mBnQSID4rSpABVfMxfMFOm/PNRScYjv44MgjK61IPU1qmc7ndQ6OiIOFNOqJKiijD0WsBYDUEPIpDX/PwB4Pr3HyR33H4XgJ5mCagdFQCUrxtdQbwWMJfifM3a9t4MePivyXRwZ5oSIyenQK697iYA7P4QGgGcmxZi60rXbmSPzJo5gxDkzwG6/LB92SKvvfG+RISrjZQXgFYC5PEHyGgol8jEWMDRclm9EgVIdo4k0S2u4KiGImv4cGlZpdx+xx0oMQAJ6bLOJmQ7Nydf3nlvBr75CQ75Q5Dw8pWL5dabb6DrPtIIm3hsZToATJ9yytmEKfczskcVKlZTVQiYBYtWtprg6o/k008/BHTsKb1698e2aDThxREWoI7kYlerIauVpjf4jp2d4a35i6oB5YCL2rne1Mw4+2Md4xdJafiaocD6NJYPvW8ZIN7b992zEiAtw9N9YcY7bIeMSfCGpxvaq5NDLdYA15kjBXStJ2HNs3HDerIcOpmlkao7NMBe592m9RsgEhIgCLAqs3Bqwcaqo2VoaMf7yBEj7L0Dhw2RlUuXyqDhw6UM2y3NqAiD1Jj75ZeS0r6d9Orbj/sIpGMeKzOICZ3XWzZtlG49e3gD4HU8HKKhDiLHD3WJ5uMEMyf8GXPrmMf+6e2pLwFI10pOLl31kDpNtMBrfod2q6tKKQQbJrX82oYtlK4x7bwv2F4oXTp14xnqZBOqjOAgsiuSUgCxF1m2ztw586QH97EJ9VW/fgMg1I6QEQehKsLWzd8CvCFlGD9oGRs4KCZuklwNbnnxN19Bxi0mByfbAHB1rwsJjiS3oh7SqEYenvKMDBw8zEBjnd/KZ+yRAPHOByULNe+mEVlAM+MUANmwcvVymf7hNCM9tpOjotZEej4lbZTI0TFXpUcmmSM+q60abJUU2NYMGFXp1JEDovMglC7+QKzm2rfriBIrSQYNHMw668D95ktIOARpVa4Rtpqx4yeRMn7sSdQLxQLzuFFVEjyzzgMNV/fNO2fO7flnwQ8RH7u+3NE46UxVwjPAy6AoMaGKhLvvvk4ysnLIG6pCtRNvxMbll14po0ePszr4o5DTffZPV14gF110iQw6aCR/Z99gH7B7857c0RUpqRToBf41kJ51aZZdWtM6ee+9t1C9nW7PpzknMHJ2b6aaUVs2/qpakaysdPKalkoe+5pmHdWRT/PRRx8ZWdaBOVXKHl9LJkwc6hG1PKwgmD2wkTdz3gZs+iIjYyDePHLMxOPJWbpcHnnkRjn8yH6spSWyakUFJHMjqqkwspiCyBBKRpExR7p36StVJY3yxKMvSEQY6kAt2A4eQp/N91PAWfOOJMchOZS0UpLHJxls0n1Ac2yYzzrXZs+ZacTa1szNVtNY6nziiafJwQejEIQwUuLTrP30vL7T73nI3a+6FWjVCrgESKuW0z2ZWwG3Am4F3Ar8zBVozX9X/sy36p7erYBbAbcCbgXcCig2+ENwjlsdtwI/VIHdCBB++6kjVLgZW5FvFs6WhYvmydasNGn2NAJ8lQCoAseBKDVrQC6kRnfsgDau3yhFgLXBAM+hGMSHRTgWThr+3KVLN7nv3odMAaLWUKoa8YUpmzWP97YM11Jwm0wCkUq57uoL6bLvhv1RIQqBALnzbw/QCQ7ZQMZGs4b+KpAJcLZu3Wrzvq+syAbcy6XDerxcfsX1gKghBlY3WuBygzz6yD101xdKx+6dsMnZTtf7JkDAXAsxV9Lhr3fdI/0HDaezuU4uuPBCCIs66d6zk5QTPKzWPNf/+VY55ODxlu+hXdt1DVVYw1yBD76H5wRkJ3BZgffr/nSzDBwwgnOGWPiuPpbi9/V46AdB5tTXVUlQeJPMn/eZfPvtXIiXZDr6u8u48UcRx6BWWDGO/7/vt1BvB7iGKjuHKg12woStOa91+2iZw7KrDU9rXmlfzgXgq342phxpghwosOyCdMLMexNsr1/bkrbZVBRKJKwj7FxzAPLycgmsj8WmTOdlBN3ra0zR0L1HdynkeykdO5j1VS8UHXU1EBRYb6V27SIrAIljsJqKheCLb9OOTvMqwPow66TPys6UTl06twgFd8YZpyZTHBn5oY/Ia9PT1pKNMAdAHCVHaJNs2LQKkqaTAfOqQImMQqHAWsomkFprH0E4tSpPdI1o/oITABJogeimoAIM1hD3996dZmHt8+bP49kipGNqNznhuBMgTqKlQ8dUU2o5WQu6ShyAGVqB9eWRjI3rsM9aacDxBkigXJQoxx13sqxYvoa6FktEVIy8+Nrb3Efcjo57nRt7IkAayAFy5qrSLFwHwqe2tkLmYf20du0KLK4K7dpq67SNZ9RnrYcs0cfaujXT7lcVOeFhWF5BCKiywJd5osRLclKyDBs2DEXOJunapTuWS6NlJIH2mqGdm7VOPv18msQlhkha+mrp278f918hZ595GeqQRCNC7J73Vcaxh2nqaDF2wPH2CiM6rQxOhokSqtnZm+S2v16DVVmVjVt8XDI5LcfIKSefbgHgvlpmp2+S116YAplwowSHx+HXpNZgCtw7wfXO+TWvRcu4kzx27kLtCKupaZOsXccc7tUT0oesFmzTfG82NQ6vmzP7K8lgrVSRo9MmhTXCPFNFSAwWb6mpHWXatGkQVquMAFE7thjWkN5DDsq+oMZQ1CbsWxHNKFeS5dRTL8Fm7URIrG1yz71XyDnnTJT33pkGYRLNZaPRzlVIxy6JEhYZJnNnL5I28Z1l1PAJcvFFV0igPgOKQi/HYfPG9yw7GQonpcb5dUaJHl0GSiY6XmUN/IzYXpCL2qdSPv/yE1m0aAHqlWzWRScZP26C/I4MHCW9glBuuYdbgQNVAZcAOVCVd6/rVsCtgFsBtwL7UgGXANmXqrnvcSvgVsCtgFuBA1YBlwA5YKX/H77w9wkQBZ0Ky/LllVefB7gtBmzaJuX46at9Ecgs3ephUqRqEHIGlADRPI0avO0bITw0YCAiwglMVhuVdu3ay/33PQwwF2Fd0kqE7ED3WyhADOqCrAjEBuqbeV+Y/VUXwOmoyARJaZsqJ552FmQGyQp0wavNTTC2LpWESoeGBMmYUcNlwuEHSWFRGTYy9wMAa36FA6J5APwiIwPl4Qf/ZgRISuf2kkemRA5grOYeNNU1SjS2O+efd6EccfQJ9r4Pp38oU998WcIjg7iednYHyuChI8gguQpAWLuzhbyOKpn8yP3yzfw50q9/D1m/YTVkRoJc88c/Y0U0Atw53CEyFOJTuxYFpA0pbqarvYzzAoavXyWzv5plIe+DhgzFsqUdAGooNYrYjQDZoYuw8/2cBEhLDvUXR4Co9xEkiCpSNDxd80S0S717z54Gcms+R3vmjJII82bNlhGHHIJ6JwewN1riyddQkmQdZEfHjh2NnFOCoU3bFOyXilBNoO5gvNZxjj6EnpeRSaG1yMvJk96EoStx5w8gr3SCBpGrZZVz7FTk6ByuIZw7DCVENRkfAWS9PHDfX7ClSkLNgL3U5vUy7KDBsmwFRENRuRwyCiCf9VRG8LSes7q6Vg4dPcqsvPT+krjnXK6fnNwW261tkkro9XYICg0/V9u2BQsWyKGHHkqGSV+JjUuUE8mWqESJFZ+QyJx3bMG8TIwRN1APkp22DqugpWZv9PXX8+wZK6uq5eijjwMkn08NguTEk06RS/5wrVnN6f21VEzsvtE5KizqQch7aVkxhFSafPHFJ5AqWSi2OhsBlZGxhTkPQWIEmwLYDUb2BEAEqBpEQ79jAdwrKirtNbGx8UY6Xn7ZlXLyiaeYDVYxllkdUPcEqQUW/5UWbkFV8yLE4ShZvHSRhGG7V1lZJxddcK0UFlRjKwdB5SMSd8sb+imb9a4EiPdM3r4DyyTi+ZR4/W7xfJny1IOmpogIh0xA8vDMMy86BInZ3DnETCUB9JvXLZP+A4dIQJhmFqEAY7/ZIwGyUzZh+4iSB01KyGVtZZ9NYe90lBO2T6IA2hla30RtySpCbROgbCz/U+JE99D169dCvlxv5K3OaR2bCnJBgphfiYmJkoUtVmVBDWRjqIwaM1Suu/4WiMEOlsvy0ssPoZBbIOPHD5ai/FL5/IsNUuFBceHvkYMO7Q/Zt0Hyc8slLCBOHn5giqS26+Io4dR2bIcaw3kO53l8X2yRn8NY6zzxHU2orPKxVHv55RdQ/KyQiMhg8qc2SGesDZshpx944BGsxmItS6nl2vwpY+6+163AvlTAJUD2pWrue9wKuBVwK+BW4EBVwCVADlTl3eu6FXAr4FbArcA+VcAlQPapbL/xN32fAGnEYqiqplzmzv9CtmRskI1pawDByh3gEqAqlI7zMgBotasZechImYcVT0VpOfYmYRIeBcimjimAgkqAREREyiMP/wMALRFbGw1SVpCNDAJ86H1qBmcAmiErygAxi+Wm/7sW0LgdYJ2/XDjpCkntDKER4Hi5NwAwas6I5gaQZyxzvvpCXnv1RcDiSAiOGmxnJgOGxnkVIOrzj5VOUIM8/NDd2i8tsW3i6abPJ1shk+yHYglGlRIXm0gw9Qi56BIUHRAi6zZslFtvvJYA4QC69ZMBZGNQESTLVVf+H88UY1Y6ev1t2zLkuaenmK1RYDA2RpAxieQ23HbL3QCKkYCMqAEss8BMiLwWOdoNr2Hf9RA+NZJFMPGCBfMkgfySMePGolJowysVXPeCgd7fRlta7/ycBEjLxbATQP0lLBFtA9cAC0cBomRcmeV7NFp4uH4tKysL8qsDdj4B2FotkwGDBknGli32fVWF6Gs2kO3Ri9BzzfTQDvGExCSybUoh2lALoEBQG60USBFf4HZWZpa0p0PeFwBuVlAA6wbXtvyXgt4emRINWKQF+DXQRb9NHnvgTvIU2hHA7kdGTo4FrGfTUZ9EGHYZpINePx6QuaCgEBKhVtpCFtbUEMQBkK3EgGZfQLuYkmhz2lazaVPV1ZrVa8lqKLEQcL3Pvn37oy442izVAlknISERdr+BAMcaOF+PnZSut0rUGCtQdM388jOUTeWop9Yzb8kWgQjq13cQuSNbdJbKzbfcLqPGT+ABVUWiVkSObdSuhJijKmkg60Ln91oyV9asXYU917dmhaV5Hpr9UYOFlSrHkIxBeog3bBuLJuql+0AbslgiUOZovlASao8RIw5m7Xc167xI8nnUTkyv6+ffiEKq0lRUhQXZMuurd1hrEQDweewb9dKn7xAZPXIi9df8oXjWltrwObA6fEKrHf+JAHECV9SqqkneeOPfKOi+kuKSIvaUZhk39nAUY9eZksHUDVZTwU5tneRuTZPRhx3BM6Iag4Ayvy795u4KkO8RIGqBVQ/B2mB7ollGMTfNZpDr7Bw3VH0QMTon9N4ytqaTmTEbG8Blso1A9DCIkeLiYiNANAy9htfqXq8ESBU5Nxedd6UMHtgb1VMKtQxl/kfJ1yiP/vHErXLFVSegvstjneXI8hXFUlhcKwOH9MQGK1S++fYbiQlPlm5dBshNN9zJzwfG3fyoWtpRWdG8Hz6miu97N7ydyjctLeRjrUdef/0V2bBxNURNCWQIBCdKKg06HzVyrFzwu4uZ70pCMf/NBs493AocmAq4BMiBqbt7VbcCbgXcCrgV2LcKuATIvtXNfZdbAbcCbgXcChygCrgEyAEq/P/0Zb9PgCjQVN9cLe9OewOLnZlGHDRU1Ek1nd6NGlYOOFWv3eV0Kw8ge+CrmV9h+wPYxNfCo8IcggIATbuK27RpK49OfhxQMspscNS+SkHrAGykTKVhSLKChvW8p1Leefd1WbxwobRJTqJrvJlcjvstLDg4VFUR2n/vDVnWrIqmGpn23tvyxWcfAeIRoEyY+E033wWgmsBrnS5i9c9vJlPkH4/eL57qMklObQsBkifZgOVq2yWA1t269pLBgw6S0886z7rRqwGjzzv7ZMDpSABXzgDIOG780dK71zDseEYCXioB0shzAmxDgtx+2/9JYEgjzxiIXRekzQVXyPBhYwyI0059BSLBfx1AWYFJQN1As+eq4/7qAaKXSnbmehkwoI+06zyAr+mz+sBA5zl2EiCOoZF2m5uvfSsdPuVHS9JDv/ZLIkGaLWMDEoy5peSYgrbx5Hw4/kN+RmwpaKuvKURBoAoKzZfQ1yjIrkD6hvXrLdg5F6KjQ0e1ovLH8q1Ogpi/Go5twdJ81ufWcVcg2R8SQbM0lPjQuU8KjTO3dgDUOkB8g3nRWFkrpdhdTX11Cl3pcag7cgFps62LPTGxndShJGnUgHTIsqjoWElP3wLh0t6C20NCUDfRWR8GwViOKkQJEiVzlPgrL/PYZ7WRywH037Il3UgSzRCZOHGiZfF06twNy654CxeP4dxKHgRqtz31amisk88/miYFeRkyc+aXpjDRfIcKlFsBXGc44dyrVq2F9IuUfz31tLTBZkvnoDMHHPB5JwGyE7QuKcuVzz//GLD7W2q9FcKnJyRmueQbwRRkxIYGuGvGiNYyBfInMFDtvepQtrQhZL6zWRsdcsgI6dG9F+oySBueUfN8NPNDOS9nDmIH5leNkiFP5s37knVWDGGzTtqmdMZeqr0cfdSZ3CPXqQ/mPcF2jZqaZgLmNfy8lRaJrUM1lAJgt1N6T+xVgOj81LVeTbD7XXfdBsm13faKlJQO8n9Y6MXGMleV0NL9wLu2vvz8E5Q9baVnrz4Wyh4QohZYShD41rZmYDhZI75cD+fPzhg0aS6Ofm5UpYRjxaXXVDJPr6EqJ1V7qBWgKnVmzpopH374gRGzocHsILwnj/1Q100ZpJjWWm2wdK/XrwWyf91wzW3Mp3Dp3YeAdb9QWfjtCiwF75PElAYZPDxFevfsLIXbyW16ZjpEY4ocdvgo2ZK+XpYsWSZtk7vIBYTRH3P0ydIEAa7ksR9js0dbspYsr3dJOaVANQcpU1VVgdXXKnn+hact/yMxMQbyeRtzP5b8qWb555NPoQgk84Vy6dxxD7cCB7ICLgFyIKvvXtutgFsBtwJuBf7bCrTevyr/2yu7r3cr4FbArYBbAbcC+1ABlwDZh6L95t+yhwwQ7Sz3r5cPPpwqH3/yPrZCbSQvfRvdwB7LUVCCQLNAqj31MrDfQLqBvwbcArglyDk0XLMvGg34V8B00KDBcu0112NDlABIp0HKIYCEBB1DgDidyjoACilW87lK3n77NVm/biNd4N3k5JPOBjRsa2SGAfRKGni70RvIMggKbJZbbrwOK6sCrhshN916J6B3R8A/teBy3uNvqd218s7brwI2b5TolFjAOjJACI6urgJURvHRsUNn6d6tr1x+5TUQMyEWdH7jDX+Q0vLtZoNVUlJMoHZbOfao0+TIiScD0KqHvwMKlxRvlxuu/4PExIcA+mbhqZ8oxx17mhx/3Bk8Z6A3ywGQma54kD8Dgc2cy5BKnhxgOiCwXoq3b5EFC+fJ+AnHE+pMiDXXcHzvtX19Zze41kr/07P81giQJggJfwgBBZAVQC3C/soIEK2QERYoi/T7/L0CAkFJD7VP0u9poLbOhyrNm6DjXYHqoOBQr5LD+ZV/1wglJ4RZ57ADequNmZ4bcFnHRWcV4LLaCClArWHUgXTv56elyeOP3y2DB3eS2voCCJA8bHrCzLotJrqNkGcuIRAczQFNlitiIDVzUC2LlFRLSWmPl1HcDAAAIABJREFUeqQMCyvUD0ooooLYSAB6GARiTbWSJBGEn883C6JRo0YZkB0ZGUH+Qy+ULQOoT7AUFRRLl87dLYjcngyQPHPjGnnrtZdRSRWYxVYFVllBIWHYX6EMoA6h1KQa+64+ffvKvfc/yN+jzL5JSQy1dNK5rnNP66GWbkpiZmany9fffAkRsdHqrISMAvFqc6VB82rppe9XG62kxDYWbh5G1ocqPQYOGAThN5DnCre8CQ2fV3JJo7+drAclfnxKAFVQaR5Kpaxc9a0sXbpQCgpzpT2h9iMOHsvaHczrsdaDANH1YiIDJbNs/TtkVmsdO+aCkR9eiYnNHVUm1RvZkpeTLdddd5VExoYwHyPkj9deLz179oWUgZzxBnvoHqnHU1OmyMWXXGLz0+a2RdW3vGfWupdg8ZG6zrM4BIgzLvp8ej7nOTVjRcfjzTffRFmWgE3cdsYh0BRSqswpr8CCD5VRXEyEFJUUmiJKx3XNurVkwmwwxU4t79f1E0XOTnF+pVz/pz/KUUdPkNkz58uTTzxHTWuk36AEGXJQe8sT+WTGN1helRB8nor1WUeIxtVSjGowPDROnnry35Yd0gAJE6TKP1WAOIywrcNG5oyOv4f8FyXN9V59h9ZTFUxbM9NR/Xwuy5d/x7NVmwVhZlaGqarU7mr8uInsuyeQJUMGCUSLZqHY0XpD31pTyD3Pb6QCLgHyGxlo9zHdCrgVcCvwK6mA+yvTr2Qg3cdwK+BWwK3Ab6UCLgHyWxnp1nzOPVhgQVCUVhTK1HdfIxj3O+yfwqRie5llFQQBoFUBVIUAmJaWVEpf8gcWLViEPY1aUgVIdHy09jgbyKwdx92x5fnLnX8DqI2wrtzGBqB7lBOkAYBNqWpEn0WZkSo6+DfJC3T3JiS0I9vgcOnTeyhAHR3RXgDT13euIe3BkB95ORny97/eRtd3rXQkSPz2O//OSwlaB1zzA2zVw4mnrpEZ09+VxYu/kfbdO2LZUi6bAPqKC4ulprKaLvIOctGFl8vwg0caUN0AuPzay8/KF7M+lnbtEwCg13P+bvKnP95OEHM/nkvVH2qxghIEsuiVV54xu7CY2FB7qo7tCaQ+4Sw62vuqKAZwm7uwUGMnBwRc2uBTJy+AStRj5QQB9MWn06Vr997SBTImKFgDt9XGhyBfn9+Sg2YbGO8oQJxn/K0cChr7LJkUsK3GnieMYPLdDwVVPZB1GqxtAKjWG8BXyYadtkAO0Lw3hxJOWnVHc6MqHuec2vGPvAKgvY5xapTpb02V915/FdKvG53p6wC92wIgQ6gB/Ppj0RMWnsAcgIjh3tWSqri4lOyGdtg45RMGHosFUbgU8bUIyA8lCoIhJrZkZHJNrLIg1rKz8039sXz5KtZVDyMZx44dY6C2/nnY8ENQUESSve5P7gSKF1UqoJTyJ8dm4Rcfy/T33xE//rxk6VKuRd4Er/AwlxVYD4uI4s+1ctSxx8i1f/wTc1azaCAT1G7MSEdlJ1S5gDoMQLqwYLu8/uarBMJvBjAvNMJGvxcCqVJWVmkKFFXgJGIxpkHnCQlJEI2p5K+k8loNJ4fA2yHNaDkO+mf9cAKvHXWPAvoVnDdPvvrqE64PAM59n3jCmZKUTB4F3EhQsDfzQdVktqno2OhnJahazwpJ9y1HAbKTAPERcnrNuroqmTXzM/noo/fJwyiVUYceKb///aW29ymxGqTAvD1uEwq3Wvl4xkdyyimn6AS157Z9wjsvneWuf/NJI7zZGTZpfbthyxnsxLMrEeizLLPcJh07R0rDJ77nFa40NUJY8V8mYfT/fulF7LByjLhS4kgVQmrBFkVIen52oRw18QgZz1x74rF/knMfLPWNpXLehUdIWFQlz+wnz/5rmlTVBhJ+3hlCpZt8PXeuxEYlSO8eg+WmG//CXUHoMn9qqY+qkvTuVfGi9dA9ctq0D+SMM063x7L8E7US494qKlCjVHvk6Wf+ie3VGgjPGAtBz0e1EgHxF4jSJRYLw9NOOUfGjB5nGTw6B3V/NOJrlyVuG+neLHn3NW4FfnIFXALkJ5fQPYFbAbcCbgXcCuzHCri/Ie3HYruXcivgVsCtgFuBn14BlwD56TX87Z3h+wRIA9ZM5dUl8uZbL0N2lEhO3lbxFFWaP7wqPypRTkQQLK22PP3JH/hu4WJASLqfgaxiE6MdgJhDrYoU8Lz+TzfSkU6OB93ZmmEggMVKevg1K7ivv26RLdJUIq++8hhArr+cefalAKSxkCoBEC4amu509fuwK7VDUQJk/tzP5Zl/PQ7oGyIHjxgv551/kQG5fqgnGtUGBnJBrbX8AVC/mf8VapYPscBKxlKrWjIztsq2rGxTgHRo31n+ete9WLp0MPuYRlrItxHcfPudN3KvhBhHhkhkTIJEosy47da/AeA5NjVNGsgNwOgf2CR333MTYF0hxFE53ceRgLNny8QjjweIr3UUB9qtrTkKBs05mGQT11ElSS3WXCHhhEiTFzD9g3flrHPO4eth1Crcgqh3eNl7gVNHAfJbJEAcSy4nQNtR+Oypu1+/r3NPSQEfmLqn1+3muPODS98xPVK6wAGpdezqmEMgwRAFjVIP0H3vvX+RBk+55KGKCELRk5wcBcmBRdDQARJMtsLmDNRB8W1RCCXJdjI/IiPCJQSSq557rayoQgEAmIv6KBDSo7S0QoYNHS6ffv6lxMYncUUyNSAQV65cQ0ZJAZY/8fZcf/zjH61jX7v8Nex92LCDJTQihteGQ5igIGGdBDZVy+zPpss2LImKC/NkwTJsicgaWbFyHUqUKJYWqglItjLuoRai5qFHJ8togGQlElVlokoKs9FivXo8VWYH9j5zdCkkSnl5KRZ3STaZ4+LiWeNdyboYb2qWEIhEC6/WOe9F3JtUJcGYBWgoh2HTPrLD95nLeBUSziai+wSSGfaHnJytlpVTU1OFqiBUjj/hPL4d4lyDD0cIwXzg/hzyw9ljoEaMQGqtwyFAfHPBqwDhVuvZM1UBEhLqL0888bB8hi1fb9Q0d//tEfaDMEgFtfRC5WIWa/qhSo06WbFihQwferBKVoz40MdvQXc4hEDLm/+P/zp13umoQqgCJEYgRC2blJ2k1sLqVfXk5LcUF26TV8jTWLt2rREeaoGlxG4EBFVZeZmts+hYCJCc7agsglEgoRoin8ivPlCuvHoS5EeZZOetkgLsr6Z/sETCeG3/gX2YLyJLFy6R8JBoFHp/gxAc4axX3fMDHMIwL09tCHMtuyM7KwcisIOR5VFRSo45BIjmJM3/erbt21lZmWTcdJK0tA2ydetW6YD6Jz4+AfKlQY495gQIkLPN+krt05Rc86nBdhbPZyPWin5orTWp3PP8KivgEiC/ymF1H8qtgFsBtwK/2gq4BMivdmjdB3Mr4FbArcCvswIuAfLrHNef96n2rADxEIL+2psvSmnZdtkOUFaSW0zHLoA/QJ0SIP4AZZUVNTIIK5vvFi0GbFWLIJGktgmQIYCBaj/Da4cC5KrC4pJLrnTIBRQgFkrsD4jYggCp8mTJ1/OmEchcifrjKLrHe4NdkYWhcgmD6xR89mYSAKQ11HsIEF4jDz7wNwDfUDrhj5GzJ11o3cSaM+KEpfvzdwKgsRtas2qZvIW9VmKHRIibUslIT5fM9K0SgmXQgP5DZMJhR8mEI48x8kTvU0/0xJSH6JafDyAYBBCYAAgYJ5dfdh2gL0Hb3nBo/ybANvJSPv/iXZk773Oy2gO4XiT2Pgdjg3Uq4Ge4gYtqcaOH88ulD6h0LGyUOFLLGQ2Pnzv3UyNuxo8/yiy0/P3V2kff6Otm9llg/fYIEFUimCWVBU07Hwqs7n60zDPR91jdd7NC2vGaHXDzbmfxKkdstLz/ItCKO4oloFy1LmuuRaGxXl5+8Ums0HKlsaZUEuPCIMrUCi4A8q8dlleoFRh/QVERiYrDT7NAIDVyt23DQktJQ+YLGRwKBHvwx6qGMAsi7yYcmywPgeia0REVCRnIKZYtXWVroIqvDSAkfOzYsWZnVIAaQ4OgFew/ZNQYIxgisS/ihhBPVMrrzz8uUcHNUl5aJLWoPXLyC5j/OdKpa09ZtGSV5X5UYVfVsUsnefJfT7EGsG6DgFMg2RRHqAaasdFavXqlzJ4zi7laI8OHD5U+ffpISnJ7UwzsGAu1B+N9Su6pMkLP4Y1ocWypTFGie0MAY+e1d/OVvqWowda92uLVEcpdIV9+8anluvTs0VsOPngUdVOiEzDelqrDEuj5feoKpaz03pW0snFrpWMnAeK9dy9BYWHdAPt19ZXy3HNPss81kht0lPTrN8hyhczGDx4iAHZA544SIKrOeOWVV+SCCy6xLBq9dx9Mr7drd92SAEFBsSN35D88j+Z96JgFQQAqCWL8k2a4sFbUqk2/p2P58Yx3ZXP6Zuad1pnpwmuUIAkNC8VirNBstBLIYqoor4CkrZIo5kldpUjPLn3kr/feiOrtDazcylBvzJENa6ulc6+uEpMYLiVFBVKJOrBke5VMfWuGJCRiY8gYNUFEb83aJN8unCMZGZtlW/Z2lEIJzOPD5MgjjjY1iN6fjmlefi6kR4Y89/w/IZeQ+LDnB5Itpd/fxtqJQ/Wh6rixY8aRuXQx2R/Md6uY5k+x9xtppwvfVyiXAGmlJeCeZi8r4BIge1ko92VuBdwKuBVwK/CLqIBLgPwihsG9CbcCbgXcCrgV2NsKuATI3lbKfd3OCuxGgPCNegC675YtkNkoLBoaPZKdky5+YFA1AGUNmqPA5zoAviasdjQEXS2wNANEf3GKSYqQerIKVPUQRuf74YcfaeDUSSeextew3eE9qphQMCygGXDfcKkGOo43y9o1s6VjagfpkDqQ7ugogNNQiAMHyGpJgCgYW+spk7ffeEnmzPlScrJz5KFHnpY+gI0gjAY2KjCuQJ+eOxCyZdOmdfLaqy9I265tpaqi0kLQN67fAA/jZyHovXr2k0suvQrwjS5tgLRAwLX1hJPfc/8dAIcN5oXv7xcml112DeDzUMs5ME4Cmyq9xrr1i+TDGW+hACkF2CsE/O4hd/3lfuveV7DXAHirkCKajv9/g4KR/DWIbADtELfe9YZSlDDPyqRJl/H8mp+gIG9LMO+3S4D4SA+fmsNHsu1pNfteq9/bnfzYZe57u+X/445gKeA6Ohb8YkPYQAbBxo3L5fFH/i6pnSA0cjdLZBgKqOggMik0LJqRJx/EHzVEOVZdyaguisrKpX1qZ+bdRkmkW15zatQGS3NnlCjT81dgyaaKpG8WLMR+rSPnCMPuB6u26gauUYBKqMJyQq65+hoIt7mSmtpRNm9Ok86EidfWNsrgYQdBmESjAInlPmukNG+LfPPFB1JDnk1tTaWUQ6QsXbZa8rF/S+3cSzIyCerW+UnuQjcCzB946EHmo5JuECCoKXw5J+kA1m+//aaMP2wsSpMhEsCcVEVHQ0MABGQIILpjOaaqEVURNLA/6IcvA6S2tsbySnxjp8++42gpxdkhf9A/VPHhkWkfvI01WKEcNOwQLPeGcA7IRPYGrZuSLKr6sGGBYfBXRQiHD+72jlqrbfi7ECC+PA8Wseai+PtpRk2DfASxUFvbIKeediE1gCiz9a/3pfOIGzVyx/l495135NRTz4akcMgbR5th+jIvAeLbN/SLP0KAeGtneSTUQgmMUPZg/bN+KBmi4eYffvi+fPLxx1hwlVsUhyroAiBgNN9JbQvVLq6U8HpV/MUnQfyGhcjSJYulI8RvSmIn6ddroFz3p4vl5dcflKjYAHn1tU/JYYqWoYcOkaCIRlmDqqWppkmS4zrI88+8DqnHfs1cSEsnh+adV6SyssgItbZtO0oi2UpXXE72EsRzdbXOkWDLXHr2uWd4jRKAxRAemaic4sn9qJbvvlssXbp05fWQjCFRMmHCkfK78y6wtaPzLQBC23ZZxkY5JTvsX/T/JQGyJ3nYnpCBlq/zSR93mW3eN+3yuh+ajs7Iu8evowIuAfLrGEf3KdwKuBVwK/BbqYD7G8hvZaTd53Qr4FbArcCvpAIuAfIrGcj9+hgqmdBfeXZqEzSkvMJTLE8/+4R4AMmKS/I1R9mCpcH96UyvASirBUBrkn69+8nqlavFozY+gKipndvx+mLsSnpJfl4BKoiT5OyzzjN7H1/wrVrVNCtYpNEfFmhdLwU5aXSyZ0mfQQNxyooGzAKU4z1+AmILieCEBysY2AxxoMBorVx79eWSEB/HfVXLo0+86O0sdwBQx0NeSRkN2a2RLEJ033zzJWnTIV5Ki8roxg6QjWs3Wvd8l65d8ZZPklvv+CvvVABNCYlGrIgK5Oqrfi9t2sbRfV4IyNxVLgOs6wC50Wwhvtpdzv0QQlDfVCWPPHIPbjxN2BKthVTpKYeMGCdHHHYCwKjafjlAvEOAOOCn/T/gqXbcaxe9xSz412D5Mo38kwHSidwRtfAPxk7IrmdDtBNJcyiT387RkgD5sWDrloHmP2R/pSPggxxtdlnYtHeM7DsOgqokldoTqc1baCjfb/DInFkfyZJvZ6J8KucFNaiKiiQ2JlB69e0MaYddEHkPdRBcCsj7Q3Bp8LnmZOTkbbdzam6Hkh/xiRoOTZ4J6o/gwEg670usK16tzyqqKiAcGwHTVS0QQgD4BgiPznLQiIMIFY+DXCDwfHsx1mtV0rVrNzJ0tsuokYfYOoyJJQwakvCTD6Zi8+aRtI1rAbVLJS27AJKlwoDwvlg0ZWRkmwKlASLw7HMnyXmTfm/zWteb2QihWFi/fj3kyzYZPGQwnfcQK7qyLP8E/YoqphTTB212skK8Kq0WihvHqsy7Jr22ZTtIvZbT18sLWHi58SP1WPCVy0MP3S9HH300yo9DTUWh+4EC3bZmvGvKVCZKIuxhTbTmKlH7qB0ZIF7SUqdKk+a8+ENocs/vYh04/KBDpXOPIQ4pw/rWdW735q2D3rZa8c2ZO08mTjzKUXi1WN2+3A9nyXufwPaNXZ/Gp4rylVEtttSWz/I+uLZmzSjZoKqTWV9+ITM+mk7mzFZUamSFYA8YSYC5qj70vOUoPSoqKoyYC4cMqayqlEjyWwKC/bALzGEeNcuAXoNlBCTbpMvOkwfuvVk2Z6VJVm4ZcypAxo4bwZjUyIqly5lBwXL5JX+QE447BdXQXPkUS7DyqhLUIDGyNSMDkq8jBEYk+SC3mY2ZzgdV6qj67as5M+WVl/+N0qiWfI9o7qMM27coWYVqxbJtmBzt23cxAuTPN9yMwrCt1dixu3Pm2c58GV/JfPvmXswGHz/lK+p/eouPsbJMd9aEkVQOUaX6I2cP4dl0/O3L5Ebh1aVqJVMs6bGDoPERXK2nWGq5vNw/798KuATI/q23ezW3Am4F3Aq4FfhpFdiL35B+2gXcd7sVcCvgVsCtgFuB1qyAS4C0ZjV/I+dyzPN9KIw9tIJ8Snw89cw/ZM2aZRKTEEnHe6OUKXBKl64COGo746mqk749+xgBUoeFThigbpt2SVJeWYqior8UQTScfto5cszRx3HWnR3fii+p/U8Qygx1MGoE5MwngFe7udsTAq5ZIc0Aq6oyCSHrQ1Rl4etuVtC62UNYb7q8+OLzRkwMGXKInDPpil1CwfWJzKaI82sncXpGmryDBVZkdABANuB0tZ9sTd+GeiRLwqMiIG46yd33PQSIRsc0VkKN+M838f77yHYoKszBL387oFtHOfvs39FlP9I63/1Rm2iQsXZIN/DaP11/JSoXP0Ljg4ws6tyxp5xy8iQsj7STH2LmR3Etqwy2ShsJe54tF0y6yAGYFRi0jnlvDd1G4Z+8OLWEiqW3JEAMw2zZqe0sBgPa67DVYXqjTCqV9au/lRnvvixR5K/HR4dDqG0nE8RD7keM1GGH1iE1VQrIcwkDXI6I4mt1TRAJwRJKFoSGmHfv1V02padJRES01KKYUIcsDfUO8FcFRbN1zKvNVXBIgBSWFKAE6c61E1CFLJNDR4+UMeNGSiaEXjSKqjLyQirKqo3ESIiNkSED+7KO6iSMJTMT26jNGzehkPCXmbNmEfcRIuWQluWlJQDJQTJoYH/UI5uYw2qXFMH8vQUQ+0js7RxywWgfQGVVAmggtnbn749DLeNUwaWkima5+PJe9No+osX35/1xPy2v4URzOyHoO4UFSubWG9Hgx371/JTH5KLLrhT/kLgdxIZNJavpzs/6LGUoLWJQl+3roQSI77xmB6dqFPZNPbeO3/a8bGzSyHMisH7d+tV2j0qKqPosFlVFg9llNUN8aJh5valGIrC60lvVe4vm3pp4JrUurCz2SNuENnLaSSeRuTRYXnv7Ffnqm3nSzLxOxuYwIgzDMfbNnJx8Lh0gzz37IiRfsdx2+61KEzOOfliEVUuXTj2lqKBcbr3lDunWTclkhxwuZI8tryiWm266gblPXhRrRu0I4xNijYDTPTwlJUXaJLdDpRQG8dFZbr/9LrN8+zFC9L+qrw2TsZ47jx9CBRpbkBgQYEaC2KEEiOae6A8ghoW6qgWZkiBmRUbNtR47f/TuJE724gfFf/U47osPTAVcAuTA1N29qlsBtwJuBdwK7FsFXAJk3+rmvsutgFsBtwJuBQ5QBVwC5AAV/n/5snsgQBoByaoIdn7j7Zdk/vxZ0o7g8HI83WsBJtUbXj3+NZhbQ9B7AmCtXLZSDeQlFIA0LBLQCounbl17Y3GSKpeS/ZFA5sHuBIhaSNGDbB8K2L767DNy9oUXmuWPgl5+fFa7rSBFpFX90IIAEb9qWbligcya9QXKjmxAsL/hPd9Rjat2jIQRIJxXW8bNMovw5L///TYIGnzssehq16Yzrw+VGdNnEOgeLvfcdx9+9x0ApcJ5n4KvTVi1lMrTT/1DFi2cR8e0H9ZXA+lKbpK//PU+CymvqW2m256kAizBwsNDZVtOhjz/whOAdw1S4/GIp7JB7rrzIbJDElABcG97RYDUSyXB8y+88IKcd94kiY/V2ilAaMEp/8sz7Rd17zqdfM3bVt8W1d2VBGmGlKgBNG5mTIvJu5kj8776SNomk5tRXiA9uqVKetp6SIgybM/aYnHVXtIJaQ7CekiJhMQUwFrNNmhoknWr18ngwUMlKzsbCziR6OgYVB7VkAvhsmVLFq8L5z7I1oH88If4iogMx26OeQRZt2ljLiqSGLn4skvIRKjGEihO5s+ZjyIjAUC4LfeGPR02U6nt20j3nl2lOG8bHf+fy+pVK2Xzli1GaNRAJjRgH1VHhkc4APO4MaOxkJtj9mshoVHy0mtTJTYumfUHkA1IrqCyEhCqAlFgfH8RIC3tyxTIV1smvQcF+PV+9FBrrQNxeHVbNlt2CLJMdoD6Q1UgAY3y6gvPyfmXXsZrsDXzKjt899pSmaTPYlZpujfs49Ey72YHwQJB3Qwh4/FUyiOTH0bllm+kRwX2fEXkc0RHR3NfkMuokkpLUcMpTK82XSgS9L9arKZKS0uNmNF1UoqSKDI8RsqLqiSSrJozTjtFJhw+WiYT9h7Evre9rJKcqFLp1qm97dfLl6+UwydMlIsvvlQee+wxO1cw2Uj523O5hzJp37Yze+kwueB3k7hGvNVILdJeeeUl+Zagew2S1/sr5WdOPfutf0AzBEiOJCUn8HpIwxrIFCwKb7j+NunVq58RNq1+7Mkab3dkYHeydMfG4fy8UtXYjnFvII9HVVJq0wVh1AhxFQAx6Wzu+n+7SEla/XHcE+7/CrgEyP6vuXtFtwJuBdwKuBXY9wq4BMi+1859p1sBtwJuBdwKHIAKuATIASj6//olf0AB0oQS4bkX/wkJUCzZeRmAveR+0DVcXFJi9jiG+UEUdCCPQDMNNAMkFDYgLBKwl27fJIJvBw4YRlbB9dah25IAcbrL9f3qm98kRTmZsnjxIjnmhBNRXUCMkBmiFkCaQaB9tI51lr7BMY5qaKyQzz6dJuvWrZGqSo/c+Zd7aTgO/z4BAgjoZ5YkWHoBvD337BQJDNEw3xgC1LPlmmtvlL/ceocFVU/519MSHhlnxIZlKhvx0kA3fqmcdtpxZCrEYEvVB2Ko3mywOnfpTTdzk9kNqee+Alj1gFzTp79Jp/4sahEoSQkpWBIdISNGHM4JHYDxPx8aOF1rxE1Obq6kb8mQUYRaa0aIz0rlf326/VLu30eA7Ol+duqhHBWENJbS4F+K7dWnEAafMdRYTnVqp1AxeTLFEouCSOdyPHZsHmyNYhMSpQplkIaZV6M2CiUbo6ysgnyQOMiwCLOIa8CmqB6bLLUdUtur+Pg2AP1kHpABEhIcKmGAurWQDmoDV13rj0pDbbRi5JRTTyVPoVoqy4slKCAE4sVjJGD//v2s239gv15ETDTIyuVLZNbML1CKbLVrqcVQLSRME0RaA9dtplN/3LixsuDbBaa4Cg2Lknc++IS5TAaO17JKwXlHSaBB4wrYfj9wvrXH07HR8tpBecPV9RotyRjf31u1638vH+QHCRAswdRyKidzi6Rt3ijjjpzITSMRagmC8zw+xYavlj/1GdSmbHdVTHlJoWRCwn308UcQHoVYXAXb2GlZI6PCTWlXD/nSxL6qWR/lqNWSyPooKi6Qgu3bjXjT/CQlQuogvYPDgkzNJw2BEgExHRcTKX+87kqC0P8io8aNkaVr1kks8zeY/a0wL5fMmu3St09/s7bKz8+XOPJotm7N4HoNEMVhktqhuxx/7Cly6KGHWn6MEkGffvaxfP3NXElP3yjJbRJZI5p3U4WtXILkQuaFQNiFhgUbWaQB6BGon26/9W7uu60pV1qXnFONT8s4et/kaElA6xy1n0Y2xvqTyn7G6c8O38t3ECR6rmrLzFHFVjZ2Yp27dpeoKLWT802R/zKjZC/nq/uyA1cBlwA5cLV3r+xWwK2AWwG3Av99BX7sX6n//Rndd7gVcCvgVsCtgFuBn7ECLgHyMxb313rqHyBAGqVGHnv8QUCwCsnI3gzbVr0wAAAgAElEQVRpEC3FZAioBVYtgJNyGGpDEkynemZGptQD3sbSWRwdRwg6AH50VDzg/3i5TIPFzbppJ3jqI0Aa6us4h798PXuWjAZI29GHD3DWgOVQAN8zL3wfAWJgkRoX1cg9d98BgBRJHkdnQoTPgXQJ/p4Fltq7aHO1ApOaAbJy5WJZsuxLIyYK88vk6qv/LJMfnCy523Pkz/93s/QZMJTXkocApqVgVXAw1kd1VXLLjddhaVWCpVYD2QqJcsFFl8mgQSMgQ+okMiIMIFv9//3p1K+Q5csWyvxvvsDnPg0VTHcInnC55PfXSExc4ve6wb8/pZTcIfCB+1XwcPqH0+XEE06yujiZCa4CpLWXoZfisE73XR1vNIQaMN6A0GJ5//V/Sgnd8+oCtXLlUunQIUnatomTSuyFqjwVZOBUSN9+at+GZRRroQ0Bz8WllRITn0j4cyad67ESBwGSlZlFxke0WQ5VQt5VoRTSzIV6yIkgwODiYghG1srw4cMBnUsBkOnaL9Fg6hg59vhTITr6G9G2YuUSiY6MJTckVIqLSuiqT8KqLV+6d+2E0mSFpGNttXDB11xD8z5Yj3Tzl3FN2s95X5R9/YTjjifYfKoEh4ZDrJwlv7/sD/B0Gi5OeLvlKWB9pHkSunoNQP/5/2mkBIEtc2+GiN6DAuQ+xYeTJ/Lz38cPzTPfHNkV5AYIZ6/RJfrWG6/L8IOHk4HUneVK7tEeMkn0GVtae/0UBYjvPn3EUU7ONtRqzTJjxgzL9hg9ejS5MammPqhBqaZf02B75+917KHR7HG1zGtspGx7aUTF9gyE9LeSB5lRU+uxcPRqVHN+kGMh7PdN7FEDBvaW7cU5MuawMfLpl7OxEOxuORdLFy8xwjsqKkoSExOxtSo09ZDaaWmI+ahRIyUQYugG7NYSIQrLIaY9niqZ8uRjqKDS+NmiiqcKCA+yc/zUAitAyth7dQ9vAzESGRlp+S8jR46VSeddavZyISGaYdK6hzPrdx6777wO/aHV0owqJUCU/HBokB3KIAt10u83oAYsNrJz9uz5csThR0kcVmIBEJjOZN8xivzB3eNbdyQP3NlcAuTA1d69slsBtwJuBdwK/PcVOHC/Xf/39+q+w62AWwG3Am4F3AooYLW7KYNbFbcC/7kCP2CBpcCNEiDFpXlSWlFkGSBq21NSUgqQVWeAfBz2TLWeGsnVgFwA3HDAtdiEKGx7KgG/2spRE4+TM884F0BOFQwtMkC89uqNgIYK9mdlpEvX7l0N/DHbEABhnciKc+5CgFiwOWqOqu1y3bVX0VkcL9dec710TO2OAgTAbEforIMpNVrYLO+hOzuPLuLNaWtkzvxpEuAXJHk5JXLn7X+Xae+8L5+SlXDNtdfJ6PFHcs1QezYlQPTe/KnDVLzuV9BRv379Oq7VRf5294N0UhNUDVESYGG2PnKiGaCvQJYu+1o+eH8qoC3h5mSFPPTA49gh0Q2uKpD/CN46kFoNdjBqj5KRvtXqrWC4Bv+64FgrL2bvbqnz2keANNL5rmqeQCXaCIn2EET+2bQX6OxfIw0AxfEJBJmjWOrdq6uRH+rEpJ3pbeig35K+Sdp1SMHCrJ4QdJEoutdzthdhPxQi7dt1lFIlN3SL5oI5OTmQaXHMoUYLJG9g/ejcj2VOq2KjsrKKuRLM+aNQIfnJqjVb5bY7/s45o2XtulV0wAOeArgWFZRKOHZbVZUlkpKUKF27pMpH06fJtuxMy7AJCw8noybC8nsWffcd6zIJwnKrtGvXzkLZt2XnWgD6cy+8IoltOzDvVdGk68dRfPgIh/1JPOzpx5gFW3vVKC1tn1p5Rvzo6b5PgDgzRwH6eoD+FcuWST9IqvCIKIqoVk4tbJC8ihbfc/zoxfbiBb4QdF9N1CpKSV9VdPiI053h9DrRIfW0jpDKDlxvL7NnaCIrqQll0FtvvY4iYwZ7WanttyGhIWY5VVRQhnoIqjnQD1WISHK7eBk+YpgsWrwU9VwCypAEWbJwiVkCpqYy37G+0msrCaLES1JSGz6HkP1xp/QmI0oJ6i9nfi5Tp75p1woJDYSc8Rghozt9bHQCypFs5mkY3ws2Cyy1Q9M8pFEjx8l551zM3I6y/Xpfa+qzW/OpaPSz5nMY9cmPAK2lbgnmVqVLF4VioCr5vDKxRhSG2hCgSha1t9JweVM2+rMB+NXyLJrRUyKrVq7jvP7So0cfatONpQvhhN3dzvrrn3wh6Hsx8O5LfvEVcAmQX/wQuTfoVsCtgFsBtwItKuASIO50cCvgVsCtgFuB/6kKuATI/9Rw/TJudg8ESD3AaVFJnsz66lNZv2GFVNdXoZgoklDsSwoKiwzw0eDcbl17QV5kSUHedrp/hRD0EAkJBzGiA7lP7wHSs0c/ufiiy63DfRcFiHlMKaDkAIflAGVx2Ac5h4KGZnxliJMRIPo1wxkVpKuV1Wu/kzdee9k6mCdPnsLLQ0WzaB0CREE+7ch1DEr0f3V0FWdlbZUN61dCgLxHKDlB7aW1ctQRx2MlVC5T33tHjj72WDnz7Em8PJQPrq+d5gaDkXuyPVP+cuetAHseSUhsIxejaunTZ5CBxY6Nu3NN52jCxihfHn74brzqawD8IuSICUfLyNGQK3sR1qt2WhqorufTGqelpUm/fn131uaXMWt+HXfhRbN16BwHfp2P1J/5Hgjx1dRUI6/RDV9XmWuB54pllxFunpAYBzdWx3oIYvwbAGGDAWq3SFR0MGqKIEjANlJQVIFiysNrYlD/JGCh1YS6o4jO+Aip5Otqd5UCCaHjGx+fQO6Hx8iQSJQa1Z5asyACfsX6KohzxkvHDn1QSR1pmSDNBC1Xozrp1qW7LAZwLqe7PjTEn1ybJJQgbeSpfz1JQHQSwew1snFzmmxM22y5PZ5qtRRCfUIn+mHjJxCKvYHO9DpTqSgBIhA1qj7RWgSoAuPXMco/41P4yA9n9mj4uNqahWF5puC5vy/j4We8g++fWu+lpX7BN4o7bQR3EKm7szkW4N0sTz/9uCz+bhEkXZZZZumcbqxvlpJi1EQQ3gHs7zHxoZLapa307N3DCJDk5I6Sl12EvVOuWcE1QTqrskMPJaKV+I1jHZx00sky8YijIXczTF30jycehTiqtZwPVSWpXVdZWTkkQScUIZlW07DwYBRUUXyGZKCwMdHxzO+OECl/5bxByunssz1by2B6PbeqcZQAwTQOokXJc81HcfJe6tVqC1K7oRbFXyA/0yhpAzaLQahnlMxRh7hG1FkeTzn3WS35WEcWl+RLcUERPxP85ZBDxkr7Dp3JiMIyj5B40l+c4XMVIPt1heyvi7kEyP6qtHsdtwJuBdwKuBVojQq4v/e3RhXdc7gVcCvgVsCtwH6rgEuA7LdS/3outAcCpAlSwlNbBrA1Xz6YPlVqGz0AwkFSh+ShiPwCBffUd33koWMJYp5HPkiVNNY1mAVWfFKMlJQVS6dO3WTM6Aly2ilnWQj0rgSIA4j5usoVPAqyIGBvW+0ugJCW2heCTpc8BMgbb/1bNm9aD6A0Ro48/Di+HQwBorTFbgQIJMb/s3ce8HWW5fu/s3Oy9x5Nmu5JB6MtLWXvqaKIoH9xgLhQAXH8FAUKAioq4kC2osiQUUYZLat7t2mTtM3ee56ckeT/vZ+T06alpYMCafucD6Fp8p73vO/9jHN6Xfd1XW4FqxSr4lddHU1y5z03Szhh0w11rRATZxnSZumK9yUzO0uu+eb1vFY4YJaGoPsBYA2kJsz8Zzfhkd9EF3K65BHwfuWVXxWaoemG9nu/D160kjoBvXLnnb8AMGyQvLyRKAf65brrbwKEDt2vfc+e3e8KEn5S9kNHz6Q+wDsZQoD4oGydX3TB07UtfV3yz0f/IuHk0GwvXgexkCRlKJVGY21UVrZdcgk7j4vT7A+XNNRXA/pCdCSEsW66AEUh0Mik8fYHowRIMBZT1VhfpaSkmEwGF3NSQVD9PiIiku75aLrkW3zEH/Onu9cFiE6IuoRh+5PP6zXIVVdfLzFxKVLX2MD5e5lX2VIGQNxC+LSLAPTw0ACIkFasudLlyccfk61bCo2KKUBVSJyzo7OHbAcHNkZ0pWOB9NnLLpcn//VflmWozEP5dMv/3cp8BvQluF1rEWwJkAOYRIO02c7AbB0/Bc5VQaaKlU/jn5I6ev48Cf/rD+6re97RbofxF1RPXq9b/gHpt2z5UqOey8zMkIrKUuybusiv6IbUdTOnQ9nnI6RgTC6KpWhZtmwV+2KWtDT0QBDyXoCKRAmLUHI7GsgUUQusXJRzERHRsuC2O+Uvf/0L+U2FxnbL4+nF0k0tstRisA9rON5rgrHZQpWkWTXBEA1xcdG8TqzJAQmEZRiZPwpFVS7qwi8Ziyw9/lBt0YYSIOadRhUgqDwGNP/GqGKUAOG9AKLDC6kThPqlz+uC41d5COMMURlEwHwvtl11NeWyuXCtREaGo35pRrkSaWwaa2ubZeqUUyU7dzTPDyUvS88fZGwOzcMMk80AOYAFd0QdYgmQI2q47MXaCtgK2Aoc8xX4ND61HvNFtwWwFbAVsBWwFTj0ClgC5NBrd8w+cx8WWB5vj/z173+U7TsKJTLWIc6uXoiNdr7aFCYync6nQSAsfOElnIL66Tankxzfd3W7wt2DbIx4WXD73ZKVOeIDCpChoJOCXsH4CPnJkN0/fPk7mQfts9RmxtsFgPYHwKYq+d73bsJ2BS/1EFWAaGbDngQIHbpcp7E0CgkCuOqRe+79ubE0qatulAV33I2/fBsdz38gaNopv7rjLsC0SI7XTmPN3VDHGDqesTN5FUuY995dArgVIynpOYYACcQPX8ExQ9Bgb+J/QLtIZVUx5/+l+dGsE2ejLrmGTuHIAwLq/EZ2qggINgSLLxNh10PBsn2AmsfsRD6EGx/SAe8Lt/bly7S3VMniV5+V9SvekejwQPI84qW5rcnYRzUQTj8iOxM1UBdzzyHV1aWSNyJTurtbyb9xMNP6IRtckpU7VsqrGlE2pRuirJ/8mAYCoSPJjFEQdAe5IMrKxccl0E0eikVbPWBprNTUNnAutRDKkYT4FDrwU+mEr5cvXXUd8zxSOrrI8YCQC9OucwLW28kZiYRE6fP0SHnpdln02iuQLWUA1u0QHlGQKb2AuBCWWGwFB6utEB32ra1yyrzT5e23l4oXFdONN/9UTjvrXMyOmGuwhap98tORh1DVo/spu6kmdB3uCsvWUPEBtZZSh6RBl6RhXYzdHDOVAPGpR+655y4pLNws6Rmp3MeAlBQVGrWdy4UtWihWg8H9kpoRK6MgQIJDAmTVyrUQ2BGoiQIh5DoJTu+V446bgsJok9m3VBEThmfWjOnH8/dgWbr0XaOuU2WHqupURdHe1m6s1+LiEsXZ7SEbx8nzyKNh61cVShTB7BEQC2EQ1m7m/fXXfU/y88dDNqGQwn7qUB9+Cyz/HuvLoDFasMEsJhUeug3R2Y+6Q4PiN5LzpIqvOXPnSX11BUHyzagS15p6aIB7H+dob2PdeUMhf0QuvOgKyJ80lhbqQi0zSkBdYzu39J0EyKDa0WqvDnU4h9XzLAEyrIbDXoytgK2ArYCtwH4qYAkQO0VsBWwFbAVsBY6oClgC5IgaruFxsXsjQOh07ce//Oln/yXFxZukrauZkF8UFAQ2qwWPB0RXw9DnnnyqjwAhsFxtQeKx1wnGiicUL/ewsCi55+7fEziesQ8CRO2GAGY5l2Zl+EKPfSXx/eEDonyPXQRIj7PVECADgGbXfPVawp1T+b0qQBS+3Z0AUSzLD0Zq13uf1ynPPf+orFi2kucHy3eu/47JHnnllf/Ja2+8KgvuvtcAef39qtTADgjkOAArpMBAt9TXlMkdC24jtyGRjv14+cY3vi0xhFprWPQHCBA6qYnClmee+ZesXbvKgHQ33XwbgF/cfgkQg0maABS9730FPlsC5LAsniFN16r+UPC3vaVa3luyUJ567C8yoSBdnO0NEhgRKMnpKdKI+mLKxEnS2YbSIiNFirZsgPxIZ5jcdMDHMmZesj/oFCcs2u3hqy+UvBq1zXFIUVERuSGjsMfpIlen3dhkqf3VlOOmSQU5B/UNLdhgdWOjlQBREYpVVRxkX4CMHTeN9RYi8+aeJ3fefR8WWTGswQ65+ktXSHZGDnMrWLo7u7F0a5YH7v8jxGAlALHTBF6HkrvQCZAcjKqjB1VJUFC/5GYncEyNySHYVlLOOg+RJ558GqImRQLDHVyzb26Fo8iy/xDayyzbjQDxkWY+8kwVbbpPDZr2fZoEiP8a/Ze/20D6NxjdXgYP1LBun8eguZ9f/OLnKDfq5Lzzz5PTTz+NefV7Y1m1dClZHzFRMiIvU2ITwyQnN5X8mm5ZtnQl+2YkqqE4qalukqzsdEP0bS3abMLrszKzsPGbjIVUv7zzzvuomthDI4KkFCVVKIRKUdFWFIP5/L7PKAdLikuZ/5r30cP+rt5z/ZwnyKislLDQEPQ777xHoiOTfYST7vyD+TAHuy/4CRBDxDPn9e89rK+g4D5ImxCuqQsSo0tWLH1bFi58jvWTKmNG58uO7VskJzMTssPN+hogtwkbuqgQnus0uT29zlAC6C+UpPgRXH801pBYPBqCjPc5SHMNbw8NVbtH/17vJ9P8eVIHeyf2+OFWAUuADLcRsddjK2ArYCtgK/BhFbCf++38sBWwFbAVsBU4oipgCZAjariGwcVql6sfBd4VUu6zwOrE/uo/BCe/a1Qd3YCzSnz0ku7cgw+8esGfdsrpgEILxYP6Q8Gz+Pg4unTDsBDx0r2eigLiHklMUIJiD1DH4G6DPfeGZNAg8V0fu3zf7QLqlIgwPxkg06Bkkyx86VkpKBglF1z4OX7mQOVBnKxpAh4kQBRT0lszuORQNLBfejob5Ac/IDg9K5Eg3rFy2WVfk62bN8j/XnlYvvL/vgGQPQpQCwssAqj9IexuaiGQIN++/mtYwmSKIzxavvu9HwN8RQxetypAhnxs5FtvX6fU1O2Qh7CTUW/7G274saQkA1gHojAZCqJq2LZaL0HyGNMV7lVroQobBeR8IcdKDg39WLobCjsM5tEwvIQPdOr7f7BrjphubMrqghwzDmwQGSveXSSPP/wHyUx1yKgcurk9hBgDxIY5wlBaqC2VV1LJACkvLzG2WJFRofj8N9KhHi4uyA8HCiGXJxBgmHMHRUFquFkvgKSAqWrhoyHQlVU1rBEFbYOlHcufuroW5m+ENDW2QLDFSTTKjWAA3Zi4dFm/uVTS0kbImrWbjdLJ5XEBsAbIKXNPls9+5jMQFWEAwQ7ZuH6FPPTww6hN+o2SpL6h0QRGB0MuZhFu3k0eQyVWRvkjMlCt1AJS50ttXaMkJGXIg488bhRPgVgJaf6BorJBKEHsP4T2Mq8/QIDo2tXHIBHq37oONwFitkMmrG5qCvYPsru+PQ7ShXFXe6idO6dmkJjD2F/N3qqEs29v2RmcrtkcHKS5N3r5ARANTubJ7bf/ythTXXf9t6SiolRWr1rKHO6RFxe+iq1VmMSQ/zF2QrYkJkdLQ1OjvP8Otk8RKRILIVHD3C4ogMQoKcJOy2v2rdzcPOa+Q1qa24xqzosSz41iSTOSnL3Yt4Wp7WA/zxsj1VW1vNeweFhp0THhrAFVUbjN9cSSj6O3e8bpZ8qF51/CczSkPFS6IABDQrGdau3AGisbtRVKFfJXNHtE70szPMyma8rgs15Uuy+9X6/HKWXl26SVrA4HWSeVlRVShapr1Ogc1mMtJGExyq84aVM7w9xMScCOq7mpHoIm2qgHwyMiWGv1kjsilz+b2PcDJH/kZJkw/iTeD/PY2aN4WX0vYWxYY5o3ZJSFgzNm59QxP9H34l370zDcVe0lHUQFLAFyEMWyh9oK2ArYCtgKfOoVsJ/7P/UhsBdgK2ArYCtgK3AwFbAEyMFUyx5rABfIDs0e0O5UHwqmGNuAeAhxff31heRjLOZXA2R/NIoHCxTN1FA/eI+zT+bPny8vv7SQUHQNbfYC+MRKJHYlLqdHcgBYf/6zX0pSYvqgAuTgP1b5rLK4RgPUKYDXIw/+/U8mlPf0M86W9PRR/DbcIEq76JsPG1fOhf/VN675qoyfGG8Cbb/59bsA3SqlvgXP++BovNrP4gSAv1oT/8NculMefvR+2Vq40ZA637r+RnGExGL3xSsPAmv+w/Wy+8ha6O5ukseeeBCwD198fO5/8L2fAbhFcA0+axe1CgvAXgu6hPuAZeJ1Lfx1mNblTqDa31nt/4HOFF+mjNMFMQFQql8DjFH59kK567af0NkdI5lpEdhThRK2HA+w2Sw9gLJqg5OTkQgoXCTJyXEQEv0QCx2SnplO4HkrIG808z8BYLQX8DUUABUbquh4Y3cVzdroJrhcAejoSNQiWE/19vZJVW2TbNtejSKjwChAYsgDSUyMI4fEJT3uECksaYBIqxMHeQJ9rFW1DAph8sydM1tuufFHEB8bJBt1yrtvvyLvLl0uEdFxUkw2iAuyUkHn6soqGTeqwISvr1m9AjKE9Qho7CHnoLq+Re66+7cye/Z839rf7TEY0HyYhsOe5qNWQG0GIQ1Q9LS1taHASCBLwotCIt6QGL7EIp+qzsvYanaGT22gW56SIzrnNXvCt6cGDKpV9Gmq3gthTx1gD3/qP09CwkXLmWefSaB5mVRWlMv7y5ZIS0urbC3eboLNx07MleQMDUcXKeJnpSWt7JdxMjovT+prqyD06kwuRxCZRx5IwTAIDs2MMio/9jhVTaiiQ0kPzTeKiooxJIheb2VlNeqQCLP/RkRBesT7gs+VpExMTJKMDM3eYU1iJxfhiEJpEsl6rGZfDZT5p5wm551zAcoNJeFZ5YZYR9vF3gvXaMgH5Y2cqLDayYMKDvKy5prk3XcWQQpu53yBMmHiGLNOlFBPSU7hva6N9zBqDanvggRSctILCely9fJzLMIgwTu6XeT58J7oCZIrvvg1iJt07jmBJcV1QKYr+UGUkH0cYxWwBMgxNuD2dm0FbAVsBY7wCtiPKkf4ANrLtxWwFbAVONYqYAmQY23EP+r97p0A0VDyAex8XnnteVm+4m3pVe9zCBBcpwCCBlA09AAYB8j06dPJHFhkTF/Uxz01NRlwKgaArpMO2Cnyreu+S/BzBkCYhr0e/MeqnQQIpEVAYJ8JMb/nngUyY+Z0OevcC3lV9VSnKx+wj2zaA3jo/fbLA3/8A4D1Vu7BK9///m8J3u2U1o51dMS3yCmnXm7IIPWq3/kYJECKS9Zj67UAcidPPv+5L+NBPw4weVDdYgikXY/+AWpIFsgdhKF7+5xkooTStXw5HfhTqQTWKtQvLJwTk+eggCQmL6ZGlgA5gGE8kEN2qn/8ndX6JH+Xvq8FuxcCRAnAIOZWU32Z/ORH3ybkPE1amyrkwnPny/Zt2L81N0hGZq5RNZWWFsvo/Ey6wetkBH86HMw7ApBbO1rpQKezHVA5JCwGYoO8DULQG+rbsKvCAgtrKQ1E7gJ47e9zcxXB0tnlBnRtxg6rB/u2MMiUCAi9LHOFHWTthCgxw7lKdjTQZd8EyNoF2A3BEhkhrYDRBfkj5Gc33yKFmzYZRco/H/uH1NTXidOtIDf2WyC9/VjTKcCcR55IWysWW11tkpuVKu2s38DgcAiQJvn9Hx6QyZOn8ar+mTeUKDqQQttjPpkKoF7rbpf1a9fKypUrzV6rqrwQ7M0mT5lo1BFbtmDLlJPL3BzDHOrAoi/GBLKHk6WhSpAgUHglEkLDQn3kA/uyqkO8kBQmJ4m9TAPJ+9jLKyvLpRGlw7vvvsPxAdhUFUtTUytkrktGsEZSMrF14udLlrzHzEngvSFckrGoUnWEzlG9LiVqXFivOY0tVKj50vmoP9NwcbWd0nmnPwuBlFNy3Sd0CWCux0AehrJH+uyt9BiHg70eZZIq45Tc86sSI1DkxcWkyHFTp8n5511gMjgCOX8v6hJVXWmGhwowtm7dwHkGsPeqNwTIypXv8WouGTUqx1ha5eVlmf2gq7uD9Rxkatre2kbdVa3ihuCPNz8LC/UpOtTSa8vWWhlVMF7moIZMT8vldsh5CqTeEJwyoIFYvveFIQLHT2a62Ff51CtgCZBPfQjsBdgK2ArYCtgKHEQFDuif0gdxPnuorYCtgK2ArYCtwMdaAUuAfKzlPQpPvncCRIEpJRz+eP+9UlSyga5yB4oQNzkD3cb6yu1GsQB2PGLECFmxfIUhQDRDQUE57TRXgmTqlBny/7CUyiQw3JfhcfAfqwwBAiA1QABJAERB0ZaNsn7dKknLyJC5884AhKKzGCshDZXFFegAHtjVcL6K7dvk/j+T5xETTZbCj8g/SJBFrz9iQOELLvqyr3MaC6ydD3PuXgiSHfLnP98nYWQ6ZGcWyBVX/D9Aav+97VIWuE3wuoa7i7FWef3NV6S9vV7ycwvk9NMuAQQP9QGSSp4YfExhP58qQR+7uV0dwF3ZQ/ZWAT/x4Qf0TWUH5+Jgyfmjv68XwqNKfnLLdyQyHADW2yHjCTMO6HPRJY8lEPZlGZk5dIK3YoUDudHVKp3tjZKSFGtUPqnYYA2AbkZGRxkyo6qmBbIrztiylZfVSkJiMqBwG6vDCxmYCDDqARjukQ0bSySefBxvP2SIcwDrrHjmiwNwtgmguZFu9HA5+9yLZPHiZVJH9kggHfOap6CWQdGQKaGQfpdfepk0YnW1/N23Zf682dhkbSCsvV2aWtqMvEgttvrwCZo9a5asXr2au4WMIcA6f9RoKSV3pJeMkSf+9RTZCsm76rKzlLsTenaOfdoVUELL6VPoQQhv3Vooi5cshjTolaqqCrOXtLW1oNRog0xzSCcqvdTUVED9PBQJMZI3Ih8SLop53GEUGbr/ZGZmY10VQTaRA5KiW7KyMlFTlLOf9svD2Kk1Nzey17vYmgZQddQbEjA5OVFyRqZxTlYMWOQAACAASURBVFVyeOTV195CtZRhFA8xEWFkhZSY8+iFRrMmVL2hhHorBJzbQ5A6tldqg+Um70Pnptp2BUImGKsuyAIlOoLxXExKTuJ3SuYpOSPs1Sj2IB7UDkvtAVXJoQSPvkc4u70y56R5cvnnLue5qC1YK32s3872Fi4D4rJkC0qVTVJRuV1c3m6j+ArAAisIjsJBXlVGZgrvax2QG1GcH7KGc5SVVkG+hPNzN/ZWedLQ2CwxqLliUdy0t3dJWVmFHH/8yTJp4imSnJaNOpKsKN4/+iAg1c6uHzLUKHMGVSeD7mSf9iSyr/8JVsASIJ9gse1L2QrYCtgK2Ap85Aoc0D+lP/Kr2BPYCtgK2ArYCtgKHKYKWALkMBXymDnNvggQL8CsS57450Oyeu37Eh0XRZhyBwHRnYb8cDgixUW4s1qVlO7Y4esqxqNdLbBwmKeLeADQdZ58/WvXkgWSMgiuHsLHqsFE8AGA5gEsuV568VmyF8rl/AsulezsAgP0uehk1vbeMLV42e/DF3StJMgdv/qxJm7IxRd8XsZMmkQOyDJZt2GjXH75V7A1CQe4gr3wqzrMpavNSbXccfsvZOTIUdxnGCHs34IAUaWIX1kACaIe86r9wPJFATy1W+kENH/4H3/AviUd0uQaaqXA3WDwO+C5z8efL0uA7HcED/wAJaGGPoaoP/THg5kK7a21WKJ9XsaNS5fenjo5YeYEqSUro6ayErurXIlirvdBhHQxhpoB0N3RzJi2SnKiWlq1Q2t4ZNr0aVJcXILaAxIwPQ/wNUCqKuqxC/ISOE52QH6eITXU6iwtPVnaOpzS2tlHdkgP9lbtkoWSqLGlmyyCGkBTOs9jYo0q6cyzzpLXF72FnZWb9YhJWrh2ngdAsERIL4qQb3z1a5AspfL6yy/Jrb+4xQDE99x7nwlZd7MuXMxBB2Ds+edfIM8++4xMnzGF66mQCZMny1t07icB3P79H4+ZbvrdScpBQu7Ai22P/NgroPZWvv1aQXUlI7yA/O1YrzU01stDD/3d5MtUsD/GJcSZfVIto+pq6wzB5bOQSpRuyGndw0Ow/wuAAYiLJXMmJpKfE/aNukMzYzxq8QRRoflJba3YWzEnnRAtUVEomcjlGDduJPPRSeB5NcTaJn6eQqbSKGkiOL2FeR4XF2vUF3o97R3tEH9JEAfR/B3PLBae06mqkB6TK6K5Ul28tio7goJCzHUmQ34oCR/LeRwRmg8CUaKZONi7qfpDFSVKgERA3OjczUjLkK9++RpDDAWR69FMXscrr7xAEHmHbC/dwj06IGMijBJPg9UTkxJ5Xoixs9KgcyXv33lniVGujB492hDgHS2opCBqoqLiDMGuKjAXyq68/NGSkp5rMleUwBxwqwKRa0RFYzJ0IHZCHD7y3E+9mtV0CG9/H/uUsi/wsVbAEiAfa3ntyW0FbAVsBWwFDnMF7EeVw1xQezpbAVsBWwFbgY+3ApYA+Xjre/Sdfd8EyAAdsuvWLZPnXviP9Hro2oUP6GzvwVqlC6A1THrIOVB/d7XjUT/0xMR4iBGM0+n27QV8nXvyqXLtN6+nw5i8g0NUgCiC1KeWQQF046PAWLRoIaBbg1z5pW/QvRvJr9VCKgCAmq7boZkd+xyofuM/r1zJH353j1SXl8kF558ns08+WQQro+f+87TMnnuKJKakQV4MgsI7BQReAMJ2eeDPvzeA3IknnEwH8FzCrf0EiF9d4CNitPPZ91DCpV8a67fJ+++/LRdf+gXsYggjDgoHYAvzmV75HJl2PqwC5HCsNO0c3/VRXi1/lGhSFYWGIxs6BED097+9DSuqLYCpHrrkE2VH8QZJoBM8PiZO3BAapdvKDGkRHx/FM9wSCeHlCMXEimGPi4tkTrA2AFPVjic4JJpxdECUtUMMVtPhHoh9jst0qmsmQ15+ltTWVmNn5ZWOHvQYqD/aOz3SFxglVXWsI7rHBzPIzXVeevHFsmrlKimjK1/nucZtaze93kgoLeW/u/tueZRO/aLC9XLF5y9EmRQia9euQ40SS27DMgMuK4g7j6yexYuXSGpamvRArCSlpUsJ9zXt+Fly66/u5LpZt/4UnUHS0W/dczhGYridw2etp0qr3f+ppz/3B4Tr7/Tvex7zad7LAPaD5roGA7MDICj6VR3HbXi9Lnlt0SuM8xvS1FxnyNbS0lLIj0RjLaUEgj5Pg8L1+/BwsppQU2gp1PZK7a+UsFAyIgZlnB7TAXkRBEniZr9S+zad/wWjsiUrO8XsaatXryMjpA6SIEnGjJ4kxYUlRjHiQL3kgbTrg5DwBXvrvuvlfSOEdRRniHIlIvShqhQlNFpaWowKRI8NYT4qOZKWnmbkcHrPeh1KLqtCRJUi+h6kZImu8XSUh2oZF4ptVTJ2cA2NVbzvhHAd2NO1NUB+hEGkhEJw9kJ6xJn7VtVJJSSnB5Kwh1yVCRMmmlr0efukpqZRcnNGSVZGDtfplazckdQGm634VAjOHI2R4v0njLc6bMSwr9MnBgwh4M3sYmx888e3DfnMDe3jWKqAJUCOpdG292orYCtgK3DkV8ASIEf+GNo7sBWwFbAVOKYqYAmQY2q4D8PN7p0AMeA91iFLCIdVBUh1fTWhyXQF93gMqKq/Dg+OwAakzPi5KyibkQFpAMajioc+PNxnnXSy/OiHPyZonNDvQyRAfEClgmh0C3fVQyC8K5MnzQSEGj3orw5cRsevdvDSP+xDmj70oeoUwqzp2l/08puyctn7Mmf2BDmdTntxh9I1/Krk5GXI6AmTAYVjOJOCbv4Tct8DXXRaPwCI2EZXcZJ8FQUITMbgAX6Fwd6ALgUBe+T11xZKcdEWufa66wHMIFgG9Gvwmv2Xvr9bOAyjfmycwk+ADCKQOpPoKlfyKgBLn1A63R/56+9l4Qv/JjfgFDrli+mmr8IiivBwyIr8nDzpxKoqCdCzomq7sWBbuXylXPfNK6W+phyLqjCspuokJTUJhQYgqrMXVdIoKSmpRO3RCQAbR3h6G9kG4YCoLsnIyjAZHhs3b5SEpAysqniOq1/qmghk7uqXXqzc1G0oCPA3im51tfr5wuc/LztKirG2WgtZ4gG45QBjgdQvMZFRcs+dC+SBP90vZTu2ymmnHicj80bII488IhdddLEJitbMhbcWvyf1jU1SXVcrs+fMk/WrN0gDBE00Vj5f/9Z35YILPzO4PgfnrX++H8XzcCix4ScqTUD3cGce/ZyqfwEzRkpuBAVrngb2ZmR7dJNf8Z+nHpU331pkAPjs7GyjBomOjjZzas6cOfL8889LBnkzqmzqgRRQNYkSGkq6qTJC14mSC6rYaGpqQdng4FgPZK9XJozLR0ERg6VVhyxfukba25RUiMcOMV8qy1E9dTvN6yQSHK6KEr0uJWp03elmqqR5KNlHA5xPz9/Z2cGfDvJvUk3GhxcyRue5HueBjNAw9QQsCtUiUK9JY9RDSV9XIqSVfVgfGnTe0d6AemMkpAnrEeVHckos99Yq1SieZkybjC1XhtTXNcuGVSXYOpZA9HSjpIox72Xp6dmSTXaK5pCoxdXYMRMlNSXHfB8flyJBqMCEMHNRW8RBVaDZtlkrO5fJzm/0vdPIywa//IM1aJF4bGy+9i7108iw31DsMNkK2ArYCtgK2ArsqsBR/NHfDrOtgK2ArYCtwNFYAUuAHI2j+nHe075C0PFYhyTYWrRe/vjneyQkHFAMwMrlBMQC+VELk/joRNlEAPOA6dodMACWAl1qL9XR0S0zpp8gv751Ab8hi8AEih/8xyo/AdLf185rNsjSpe/JGWdcysuhKsFjXU/ZT1YJ8Br0h9qOfPhrKFHSRyAuZvqAxnVy/+/vhb+ol9vuuIPu+RxZASFS37Bdzr/4MggK7fhXGyz/OfsA5DrlzTdeBhRswGqmVm6++eccp+HlQ6PL90KAGCLHIxvXL0cBUCHHzZgh0eREhDuSfPfhf+C977uHg6/VxzlLjsxz+wKWfY8AwNAuQ9RFRim54KR7fak8/MDdEtjfBeCZx5xtoIvcTaB4HH8GGE//jNR0pkq/bN9RKAUFmmXD81kL3t5OYz+klkBqc9ZFB3liMqHUXX1SX6ugbJjU17dLl7MPoiVSkjlPDx3vrdgVaRhzDzxGWWWLxCelYy3H+cvqJcwRg62QBlJrGHUw53fLJRdeJA1kLyxd/j5Wa6HMXSVwAKLVJot8hR99/wb55+NPSE1FsZx95gyTYfDPJx6Xq6/+kiTEJcmq1WslEyLnrSXvyI7yCsiaDMkA2C3eXsb5A+RfTz2HpVGC6WbfOeeOAQJEZ4TuLUOVIPtSewwrDNNPgAzZHjRMXK89UJVwEBkadN7d3QLx9TqkQLsvJ8Tda5QIZv/jmDCdS0pyYIU1wC8iI1HTcQ4lKZRYUFLITwg1o/DrYY7CDRAM7pLjpo2VSMi/7dsrpWRrBWq2IPb+LDMvG+rbyNRAPYXKoxHSTVUe+lrmXFyf4Qx4neCQAensbsV+KsyQ5vp6SpYYmyvUJ/p8k+8B+d3e2Q6p0mvWRFRUtCFE9Hgni0jPq8/RXB3N9NDjg4L6JJ8wc0PStDSyDuvIQ2kz9QnoIxDd4zAZI0Eq4eJdw+Xyyoi80dzXTMlF6aEk0pjR4zmPw1hf+QgPXZfQ4agEd5Pq+baWwS1maObQUPMr/+6pr2dVIEfme8mhXbUlQA6tbvZZtgK2ArYCtgKfTgXsvz4/nbrbV7UVsBWwFbAVOMQKWALkEAt3zD5t7wSIsYIJcEtV9Q6597d3gNEP0O3egN1HqAGj1H4kmc74lStXQm4EGn/zNAgQBbM0C0RD0MeNnSy3/fpOk4eggNMhgfqagY7FC8YthgBZtmypnDb/Is5FR7ACUzsJEGytAJ33BzApAOgmSDgUu5d+T4gsXvSmrFn/Xzn+hJkyd/ZVdDCXyosvPSZf/so1EhGXzvnU3mQXAdI/4JQN61cSFFxGGPsm+dn//Zrfc8z+7Lf0PrCE8fR1kQVyvxx/0gyZMvV4zh9Fs/Bg2DpdzGICf5UQGUKKHLNz83DfOGMP8RHEXC7etkV+9aufSoinUTKSySYA9EyG+OgDhA1C+aSWOm1tTcZmqramCuUGqoyoUElD7dFNGHpoEAqMqHAyCqKkVW2CAFMDUI2UbKmQ+NhU1CADsmVruaRnjYQgiUR90YDKo0uCyfAYQLHUNxAiLe1eSUrNkjXrCiHWgglOjjLZA0qAhGMVpGvpwgsukKbGFuysloobQsRrOvUBu5mSWRkZ8p3rrpMH//Z3qUAB8rWvXiLFW7fIFhQmX776KmM39PbbS2XmibPkj3/6i0TFJ3I9OczDQILa6whCHyu3/+b3zDnNohlCUB4jBIhf+aEAuj6ODCXIUKM83/rQ+eByqYVVsCEvlIBWGyk3aoleV4889dSTsmHjOkjbehQWkBHsM+0QIxp8rlkg4RGREGex/L7JkA7dXbpGfCSIZsp0YJk2wD7odHdC3nWSIzPO2Fxt31opNVVtqKWiZQTqifKKHWYfnDJlqnRhB1dZUYWtVStkRrw5V1iY2mt1Gvs5H1kDkUdYuao6dAh81lZQGJDTvveRMAhiwtBT4lEzxRnrrsbGRkN4BMAiqqKlj6wpVZskJCVBqHSgFInnvruwsKqEeFTFiNPk6XSj9oiHEGTpSUQoag7eOKIINO/tdcuU42aQV3WKjCwYI07+HomyyovyJBBS0BA3g/6EH6ClB4diQPftIazIB8CDnevJkh+He0cf7uezBMhwHyF7fbYCtgK2ArYCQytgCRA7H2wFbAVsBWwFjqgKWALkiBquYXCx+7bAAkKTbdsL5d/YqdQ21GDBAwBLRoEXCywFzhJikmTjxo3kaeAtDwiXCmis5IcT0C2TjuCszDy5+aafAn4FcoyqJA7+Y5UvjgA1ygBWJtWbAO66ZNJE8jr6VQHC+ZQACVKCBOCa7IUDIUC8BKr3Y7MSGhgjjdgCPfvc3abj/+ov/AosOIC//0VmnXKqpGdis7UbAaI+9j0mCH0pVlwrlq8CRL8LgDvaN4673d4eXjWQNRqa63Z1YkdUJovffFkuuvRzAI5ZQwgQgEtIJ2O7pcoT+/hoFdgDK+4lpyY4pF9q68rljgW/AqAtkbiwLpl30nRsfDrwxxowFlKBAMgGQIWXio+LgPBaQ+hzHt3v5MwA3OIQRAB5OxZXYRAfEBYAuV5VPQGyJsWmSUVZA13wcfzMIR7IrR5XgJRDODiiAJe5Bp0ZHkjBXjrnNWcmjGM3Fm4jV8AH7Kp7TpD+j3N+8YtflI2btsr6DRs0ScYHDpM14CagesqkifLTm2+WG3/4I+lsrTdB7q+/9grh6+XYdH1D1qxaxesMyIRJU+W/z70oPaxbF1/p5NuUoAD54Y0/ltPPPt8EOAfxZR67BdF8tPIP92erAsKvIFDlg5ICCtQrYG9UBXzvA+UPft/6eO5dZ46SG7sPUg/5GQ7yPHw/V2sptUjzbUhdXe3GEis+Qe2gOsh7+bnsKC0xBEQyweReDfvu7B6sQwAKiDxUE6qWYM8mc6OmpgZyRJVqcRB4EIKsl5wRSdLc1CxVpY3S3kLgNwRfEhZVbWRtuPp65etf/7q89dZbUlVJ1k1Hl1Ft6F6t51Y1hsfjNbZbeg2a/6G5I5qPU1NTzT6vY+LLzdDaB2Lt5WTPzMnJkZH5IxmjTiyzukw2iWb6OMIjDUkTikVVH0o6VaGEsCYDUdJ1dXSYXB4PoeRucjwyM7KN7V0yWT5p6RmQHnNl0pRprD+tnSquUH1xTiVx1JrLV03fo4/5EazXo9fmr/9gjkw/x/u0Lb6am//vyVPp3y3/8fEsi2F8VkuADOPBsZdmK2ArYCtgK/CBCgyXT7x2aGwFbAVsBWwFbAUOqAKWADmgMtmDdlbAD6qptcegjZNapYCgOemk7QT0+tGN35HY+BjpwvanpxPrq/gEowKJwwJr1epVgLX6vAFJTk4CyAIgJmw2Uz3Vs/Ll61+7np+FDwmAHdoteyCIkOZ7eCBc2mXbto2SnpaF3zyBt8FxOxUgA8Y2CuDMEAf7s8DqAyjDOoUOfLVD6cUj/pFHb8FSqF8u/8wtEpOQIYWbV0D2eGXilJMA0tTz3Xh5m7DhQHIg1AapeGsheSRL5ctfvoZf+jqK90eAaLhuIC3Ivc4WeXHhc1gqYbsyfRbAtwJraueFvREAYrCxI7IEyEdapIyZqiWCNThZH8xnJSoCUfDcdtv/ydJli8lwcci8E0dLMHV300Gv49zZ3iGeXidzDOKis1lCUIOMLshDNaQd80GcL1C6seSJj4thHJ1kCERIt7Ob30UYKyHN+hjo57nOEGyxCI9mbGsaGsTLuEcBJHd2eQFwAdv5s6KmWWLiEuSmm34iC+68x4DFau/j5hzaqa8d85qj04vt3JJ33pRAOtqVAFGyMWggWKYdN01+cuON8sMbvitNDRVy5RUXyWMPPSgxWGN95rJL+VmTtHE/6Vkj5KVXFrEuyYBgDmqXf01dk9yEfdu0k+YAMof4Aqb9Nm7YcJk5P9TV7UMH44OqhI80dr4BG/zS7/299/6fDe3FP4B/qg11I1Jk2pCMGnaOGgLSSWUBfVjsbS0plITENElLy6TGvv0wSC2Q/A+DavuJzQMuzkcvxQf26g+yVH1K1kBaeCF1DCFNXoWqifR6g1C7+XM4+smR6XH2yH33/VbWr1/LLbImIH+VpOhk/mmeUW5WrnRDsIWFhUMg9PgCw6lDd1cLBKKbORsuLc1NrBWXOLuws4IAYXM0r/ud714rqWmp8sADD6AY5BhIwXCUJsoVjBkzFtvBcrPG+jg+BIVHbGwMo6vqkFDeb5xmn+2AuHA5dYwYGtRamhWiGSCqcFECRZUfmi+iAeuq7IhkDYaFRUAoqm2XQIqEs6dSB45XsiQAAl4JzghHtKSkJMu3v30dROdIE7Su42xmlSFP0LlwTXCGvjpSt8BB8kszdyiTYTZ2EiCDRIhaPO75vmMJkMM47Y/gU1kC5AgePHvptgK2ArYCx2AFDuBT9TFYFXvLtgK2ArYCtgLDtgKWABm2QzNML2wIATIkx0J94p0QHkveXiQvvPhfwCWnyfrudRJgC3CkgNiAN1CKiooMSKTdvOrbHgCYGBkVJhmZI2TmjJPlkos+B9A02F1uKqBwk3Yx6+NAQss9RnWhAN+2bdvpAi4whEqQsewZCk4eWHk1K0QVIAPeCAkFFO8faJZn/nunpCbHY5UyViZPOxfyI1AeevRBueaaaw0g53arv7wGBKtVkK9e1XTZv7X4Tbnyyi8BGqryZMi17ONS1JrGiw1WEN3Oz//vWcnKzpBp06YZ+yHtIDbQGqcPNGC0/Qh6YCO6r2LrTBucZ4CtGO4YoPuNF581IfYD/b1SkI9KKUOzD1zG9qapqZFO82zZXlwofZB/0yeNke7WJkmkY9zb342tT5uvM5wpbAKa+aqrqwPYHW3miHaix6fGS2VNI+cKomuc9UCo9KbidXSoo/7hOsKDU6WjLUQaWr3Sht2O2lRdddXV2BQ9ZbrV1c7Hb8mkgdCnzj+TsOpc+e3vF5AXEmNUCkGQctERMXLqnFNlzqwT5Xf33oUyq00uveRUeYbz5I3IJfR5GnZdabKlqERckB7rNhSSR9JL4PmlKJyexxpJ5Ac/+qmccsZZxrqrHxLIdLErcN5PZo/OwANZnjvX9OEmQfZM+97bOB/gBe7GpSgB0s3JID3cERKI9ZgE90tz/Rp5453X5OLLv4K9GYC+saWDIBnatm9Q7YPZuz7SDN73xN5Jwgw9ZCjL499bhxLMSvj4jtE5pnPtpYUvyPvvvSBtEH2a0RSPRVprWycEQ6zJB5l5/PFSWVkp5ZUV4oCgaMUiS3OgNGvDP1cjHLGQgOR9NLTLBedfYqzXNm3aIP948G9S21SL4ghrLmzflGTRtRPCm4gT8jyQP1uZy3n5OayrdpkwcYwJIN+4cRNWV13S0+XmGlBioCj0KToCua5IaYZU6cMKTt+LoiH6VDkSERGOQgWLLogdJQ0jHD4rObUFCwkJ5fqiUcIouYLhYFQswqpgufjiSyEXZ5t1Gxam+7cqZ3z5Hobz2F3QsbPQu8gP/490nlq7wo9jph8N57QEyNEwivYebAVsBWwFjp0K2H99Hjtjbe/UVsBWwFbgqKiAJUCOimH8BG9i7wSI2r94ycp4+dX/yauvPU9HcBdAEfZWECAKCkYCKnldA7J161Zffzb/0/BaBasiYxyShfrjnLMvBqA91ZAlux4HByJq/gdaFBPc209rrnb6KrhlFBMHQDrsWUglQDTcfcBLEK6xMGmRbSVv0JlcJKtXlctNP7+P1wmVhS8/L7l5o4xtS0xMlPG8D8Gv3keA9EtNZTlA8rPyrW9dP0iA7B8E8wK2aVexgqiNgO2vvfayXHLJJQB4kcb6yGdb4wN1NTDYPj5CBRha7RAfGOzkVgJk8/pVcu9dv4a46JSkxBhIr1hJjNVOebdUAPRmZKRDLgyYbI+AfpeEoRRw0IHuYe57vOQUMDSaIdNF13lUVCRqDyeqp2TTsZ6ZmWHIsh6Oi4pLkVUryiEQ6aBnvfQF9kpHb4tEx8YzdeJlW1GT1LdChDHuSprMmjUL0HiTyTdQcNqX4wBZAmA8b+5pEBmZ8vAjf5M+rkcBX6+HnnOyeGZMmSFXX3mF/O6eBVgSVcr0aaNk1fJlcsUVn5eiwi0ydcoUqalvlMItxdLQjGUQ82vs+Amybv1myLfRct31N8j4qdNNnXxLVL2TFARWQs5Mw0+Bh9sTyN/XHNgHQv2BwwdVG+a+BlVaAU5f2HcA+TvYHg2wz61d9yyGf145Ydb5dP+zsxgSJGRwrxl8rWFBgHxwR/NbX+2yxtr7wJlcJ/Z1fSh5p/tYU8MOuW3BrdLQ0EhoeBLqEKchemNQZjiZ3/n5+cyX9RIO6d3S3GzmfVtbq9nvOzt7UFElYDElhKDnyN2/udfsXuVlZfLqolfkvWXvSwMh5OmZaZIB2RsCsVu+g5wQrkMtsNqxsUpkHYbCj+ePzDYERk1NAworD0Q7KgyyavRaNMtD702tsrq6OkyGiV67rkldD7Gx0YaAD+X9aQD1kq4fkx+CtZWSPqr+UGJEb12Jl0DWjl53QmKiXH3Vl3mvyjXP07eDQKwa9X1GCRuzBX/oNuxn1g5EyfgR9jL71CO2ApYAOWKHzl64rYCtgK3AMVkB+6/PY3LY7U3bCtgK2AocuRWwBMiRO3afzpXvnQBRIDYY//UdZVvll7feIvGJZBqQAVKPdU4EfuumaxZ7n23bNLsAANX4uUdiPxIiEbGRkpaSiQ3PF2Xq5JkfSQHiC/R1AXZBHgQpIKngpNpDKei0f9Lhg3Ahqg8IkCANLjcd0dixeCrk8cf+Lmec/hnJyDkO0IvsBl7vjgW/kR//+McAZ9ihmCwAzQTw2crU1VbLow8/LDfedDOXogqXAwDB9PUAUZXUUWDtn/98nE7ki6mZw6g+POQzBAdpoLrPcss+Dr0ChmajnkZXg71ZQ22FPPHI3yEm3pYRuWkMYa+kpMZJdnq8bCncZMZ17NjRWO90SmtzvYxGHdLnAmxFHdIJiOvBHkeVEoaIA0lVsNbb5wL4TTUhzjNmzGAtFEsYHeZr1xYDyuZh/xMovZo/0O+Ulu4WchhSUIz0EhzdKy7A9ca2NkOgnHPOObJ06VKTtxCCYkTBee141+Dn8WMn0ekeL4veWAgJ2QHxGGns5xIhWc45/SxJBkBe/PqrWHgRNh0XKls3b5Kf/uQn8vLLL8v8+fMNsP3U089JZHScRMclQsLEydbCEpl+/Fz55rU3SExiigQBMg9g9dWHPZJm9QRgB9QHMRDE+ve1w3+YumO4z1O9dtabsYPyE7GowMx+wrqFTHL3Ncl/n1wgJ5w8X0aOmsP4ooAJUKWPWiAN2WOGJQFycGtEtMszJwAAIABJREFU566qO9ROSm0O0bcxt52yYuVyuevOBRLHfIqJjYJMCMI+rVUmT5kkmzZvlpZ6AsjrmyFrI8xeqORcC6RaEPtVd7dTbv3lbXL66WeKm3VRUVom993/B6lrapD2zlYJjwxnfUyTq678otz2619iW9UhZRV1nMMh6RmJqI86UYJkoG5qJTekTjgFixdLK6eSEAS7D4aMx2I719ODOgTLOc34CMKOTq2zwiBGnPxM7b2UmNd1o1ZyfsWLT7HIWkT2pESI7t9K5NfXNUJux8mll35GLkIZFYL1oLE81CPU0svneXVwBbZH2woMqYAlQOx0sBWwFbAVsBU4kipgP/UcSaNlr9VWwFbAVsBWQDuHD7cXia3qUV2BfSlA6J7H7qSmrozg3FsAUDXroFM62rEZCXUAymLH09IlVVVVJiBWQbHISAc2UpAf2el03gfK9dfdILk5owYzLfxFPEgFCJ37/XTjDwBIGdstzT/YmVdwAKTDHmOnHfxAgFAnkCm0egcE9ki/p4HQ3lcgIhLkxDnn0P0fbo5Yjx1LGn72qgwwoDQAqA8UG8DiqEn+9pf75ce3/BTuQ0Gz/V/LAJ3FmqvQ20sNIYoKCwuN7dLcufMgkbguhmKnXZj9BPqRVp3pEScTQMmmIMD93917B+THu2QJhJtsj2TspGbMmCIb166UcFLN1UYnDuIOxx1yDVokLBhSD/JDA89DGfeubjf5Gb6sglY64B2OcOY7Cg+CpceOHSsVWKLpz9zY67i94ZBZDrJkyiUpNQPiohsxQaAEh0XL8lVFEBgh2AKhKoJYi42Nlcsuu0wWLlxo5pQ+dK7pQ3MPpk6ZDqCbKE8/86RERHPtPeSNcJ6Otm759jevg2iMl9de+R+AcZe0ttZB+rhl1oknSldnp1RXV2PPNV42by02VlhJaRkmZ6SDDIbrr79Jzr34CxIUSgA0k1LDprVWSvAIBIiSjUbt9AECxD8xh3S/m+ygw/w4bPNfr1PVDrpslTjddf3csQy4u2TNmkVSXLxELv7M1RIROcZnhcT+0K9qAr96zTzt4Pauw1yRDz/dnu/6e6nf0I8GqgBRklW3s372ef1a8vYbsnzlu1Jesc1kb4SGB8lY7N02QRBWlbZKb7fvOXFx8ez5ghJElRXYEbL/Pfjgg5B5KZBnmjHSLb+5927ZzPPaOtpQWsSy3wXLyXNOgmzcKB6yPoqLCUPnHGkZMeLpazXB6tnZmRAg9WbdeF0O9mFUOMzNfrJ7dE1E8R6kSjxVXqmSTtUhSmaoisqoE9lX9XdKdjgcEYYsVPsrfa65V943dO91kFGlKkLNAHH1otCCYx8/brJ84fIrUXJlm73c9z6zr5yXj2G+f6KTxb7YJ1UBS4B8UpW2r2MrYCtgK2ArcDgqcNg+fh+Oi7HnsBWwFbAVsBWwFdhfBSwBsr8K2d/vXoG9EyAmBB3rnzVrlxoLrIqqMqMA6YfYCMOzJI7w5m1FpViSdBmAKYSOYiVAoqP4SogBOHbIHbf/ViLCY3k5bEcApXyPgwUR+wDK3Aa29KkwAMQAp3yd2YcGRCkFAuQLqQIBEgA4CnhcuHmVlJdXyKlnXIjlSgLAGyCZeu1r+Lk5Tn3o9fL5GbfQ2tYsf3vgL3ITChGff9ABXIvaMmkQOocrqOdy9cr9998v3/v+9w3Bo9kmSl+q/ZVVgHy0dapzJICa9mGT8w45Nn/58++Yo3SIhwVIbV2pTBhXQM09kFspsnHdOhkzeqTExQDmquVan1OS4iJ4PkoN1kAsyqb6RlVrpEsHAejtECDadR5OtkF6RipzocUEMauSZ2tJFURhENkJzZKaMoI8kDrUU8lYY/UZ1cemLVXMqkgzA3WcdU5feeWV8vzzz2Mp1Gm68/02RVFRUeTonGTW2ksvPStOj2YchBsLrOiIOJk1c6YkcJ0uZwtqk0YpRYHi4JqcrMkLL7gAhdE/ZdacuVLX0Azx4STHp0/qCJEOJMPhvvv+JhlZ4yQ4ItHMZzckY0hoIMqmGokEPFaliAlBN8k0g9ZR/E3nr2bYKGGnK9kEbkMY6Lo0Rw/h3/1z2P8z/VN/ZuY4p/T/XPcGveedc94c40P0fb9T8tP3s4NfF4MKEJObAQEymPOgt+Ryd0hgfwfg/Z1SMDJZTp5/KcqHApQ95P2QR6HB2Obe9WH+8Nnf+db6Aaz3jzaFP1BPcxlD/mWqddlZY2PvtKu2exMuaP38X/79OECtn6B7u3vaIDrWyFtLXpXtO7ZCjGE3CAEybtxYWbp8uVSXtpDfEWlUaslJKag1uiAjvEZRoccsWHC7ef2G+nLZsaNYXn/rTZQjm6S2QUPLIyFBYmT0yDzssnqkdMc2qazolti4DKP+iIjyyjnnzTfvN1sLt8uObfVMtFhybdS2Sm0P1XpRM6h0vQQaxZUSkRqGrnuz7tNqT9jQWGvWoP6sG6JQa5OYkES2Sby5b6N8gYiMiXVAQjoNCeKF1AwJhmxhbsTExMv13/qOZCkJwnzW5/vH3zdnfT/7pMb+MEwfe4pPuQKWAPmUB8C+vK2ArYCtgK3AQVXAEiAHVS57sK2ArYCtgK3Ap10BS4B82iNwpL3+3gmQ7u4uuuJDpaWtTtZvWCGPPv6wCZHu7fUC7KaZzAolQHp6CCiHAFF/dl8GCJ3ujmAJDgyTv/31UTqCCRLWkO+dyN3BEiD+4/0fyYZ+NDs0EFLPCK3hIzMMjNuP7VG1LFr0kpxwwmzJyZ3Ij7juD2SRk4tC53QQQFgTeQ3/+c+Tch2AWQAg9m7I5L6mwM4ubUXT1NprQJ7+73/ljDPONMHDShQpwBysnc32E+hHWkj9jK2HTvROgsu/ePklMnF8AXOxBwC2Q0q3b5WCglxx9/aCczKfk5NkwphRdJ9vl6SYCDJAQglhbpMd24voDB9NNzqWUynpZBZ00rleLCkpKYCqsQaIjYhwGOVGVLQDkLZXenqDAXUjsflxY+XjgSAk6DwqRkLC46RwR7U0d/SJk+BtJeB80yZAbr75ZoLZH5La2loD0ipYm0QegwaeHz9zlowaNUYef+IhLKyiOS9qEkB8V49bfvjd78h7775OkHsc19Ihq1eulLzcEbIF4PkrV19t8nm6elwER7dLIN3uA9hbVUFkJiaEyR13/B7AOlHikkZAyIVLUfEWGUfo+7o1KyEDRnI/zMfB5aVTURUDapuk16eEZ319PfZf6ab7XgmD1lYIIq65sxObrigFpn1gu5vaRUAOmVwFyAxVmCiB0kluitoUOchBcVNH7eYPUDLF8IsKTPcZOzCTumLAfQWfUeJA7igQrYTTULJFv/cds+fC8e8fg8QF+SZmyXOYF+VB6fblsvS9V2X+vJMlO28GL5Q+BODeUwEwNJj90Paeg53UuxFDSlUQAK7joPMbOmBnbfS8CtZrrRSsNyK5A3gMQKYNsBd1QYA89PCfpRpysIm9UG0C80fmGvJg5eo10lTTyfoJY38aMCHj+j6gY52VlQmBez3HRZP7sVBaWyq5AFQVvHZRSYk0NLWYjI5+iMgzTjuFsPRqiSO8/JXX1jH2aZDbbZAtLpk2fZyxUOzq6pWirZXS3OCByOO1mB/hvJ9ozo5OyDhssJQojImJQeXhMCSyrpMIyPdelFY+olpJM5+NnNZP36N0ruq6rSC7KT4hypA1SuT39wdyPuYUtYyLTTKqli9+8Uo59+zzDEGiKqFeJ1lAvFYrlnUJ8UlD5scBFNgeckxXwBIgx/Tw25u3FbAVsBU44ipg//l5xA2ZvWBbAVsBW4FjuwKWADm2x//g737fIegBWAetg/z4z1OPSm19DSBZJ6CRdrpHGDuqGuxKFARWcNSBJ7x2+qqdUK+bcGhIkt/e+2csheh2p8v40BUgekeDiOXB39zen2FOpzZDihZqsnUQwHg3ge9PAsJFkZ1wMfZYoYDGuzrfzYl4ni/vJBDCpJnchvfl3PMuAJfb47h9XedQAsSoSwbomK4HQG+W8RMmAv6q3QvWKwTJWwLkoww2wLu7lzwVkUcf+ou8vPAZSUqIhOiIke0lm2Xc2JFSUV4q2YC3XRAkiYC36ZAgLme7hJEtkIDVTild7A66zNV2R610GskziI2LBSBtM+SEWr+pRZWCzSEA+b2sAyUGul0A+UFR5CO0GBupbmyDXN4gSc8ZI28v3yDtrkCgZVUiAFcD0upzHnnkEbn11lux0aoYsk7EvO7FF11KR32ZvPPuYuYjAL9CtZCLQbBzp548W5Yve1NOmTsd8LdTFr+5ROadPEdKiorkhONnyujRY2Txkndlw6YtkDKBMiJ/NLZra+XMs6bK5z73FeyB8lBr5UP0hUGaFMq48aNl/frVMonch4baOpQjdOJr5zxfEazvIs6rnfjZubmQBu/JcpQB2dk5ksvfV61aLTOmT5dULONSU9PIV6iTSmp04oknmEyGUVzL+zwnkeDpERy/fMVygOhEQ7aEce7Q0BDmfbAhPoJRX2hcjhIlureoGsOnilHFg84LVUjtrjox3fr7ys0xahIgec3wMOtdVWQofaRZnnv2Aelsb5LPXfIliYwv4Jg4c/7hsAD9BM8uJQ3mfaiSdt6rCXUf3DOYaz6ljJJIvhDvA3n0kfWk2S/vL1siy1YsRum3jf3MYyz6xk8YZxQSK1auluY68j4CwiAJyOxgn3K7POTL1ENiBMv1375GirdtYq2ESk31DpMfEo2a4p13l0GMdZg9NYQ97cSZ01AXBTOXQuXJJ99gPpM/g9VcUJBHZs89AWu2NsiVaCkprpT62lbUVwEmiykiKhySo8OQY0o8tkOGxGDBqAoQPxmnJJvH4zK10ZwSVYjofGlubmRt9BrLLH0ks87DeI/SOmkguq5RQ7RRS7XC0u+7upzkQZ0hZ55xjgmDV8tHt9uDMjDMEP+Hkj11IGNhjzn6KmAJkKNvTO0d2QrYCtgKHM0VOLBPj0dzBey92QrYCtgK2AocURWwBMgRNVzD4GL3ToAosOTt66Vjtlg2bFwlz7/4nLg9vYCmqlRQ25sA6WzrAWBqNh3c2iGrlkBRZCm0YQk0ZfoM+fnPbgdEjjkMBMj+yjQkj+CAD/UTIABllEAB0e6eann33bcIpb4cTyBC3rGB8RERgx8HFT81QGyAdJOlsGrVKpl3yjwAZMC1A/nEuJtPvxIg2Ahxvi1btsr48UqADIK4wwN/3V8lh/HvB8QDIbBh4xq58UffgVTqlrPPPEXKS4ultqpULrvkIoinOmlFuZE3KlvKSovE1d0uE0ejEsFuraejVSIAUEtQe2RkZEoUIGh0LCB8EJ3ydIuH0jmuQH5Xp9OQV32QVjExsYD+DeKISqZT3Alw2yvx2Ei5XKiG+rHYCUuUN95fKz0oiwYAVIMBrr3kFShY+/e//11uuOEGo27o7u42tlg+u7cAueTiy2Tjxs1SXVMhTa0oTcg0UBu6JKx9lKipqSmWM08/iQ75Zu6plXnZIZPGjzdd8i4X9wJhUUt4dTDX7CITpau3SW743mV03M+lsz4fsDrdhE3XQsSNoON/6+YNMhbg283z6hrr5H/PPmtUABrSrp32Csq3tLSYsdfX0N/pdasSRK/ZWBUBLitxoUHZapEUArkRS31SUpKxBquEPKqWq676EoHw9YNqmnj2kSaZNWs2RAmZQZpLomoGEG89rw98ViWZrlPMw6idzyFL14tP6qC1UnWKXwGwc3KaNau/55tAt7G1UhJEbZ86O3fIX//2C5k6cbLMm/cFXiOVnHSC0YfhQ+uuc0qVPmHUJBCySAPCoZa5WgXld7dmOjCrMKoAWd3c1iAvvPgMGSCLJDKG7JdAsmkg+yZNniorlq+Squpa4uMJRW/pJBMpA/KwFlIjmjFDBZQZz7U45bjpYyUjMwn7qHSprqqTrOx8eeyxf6O+cEOcBBlCrgrSUTNCIh2hUlreIZ09Oo79vHeEykmzToJQaZQvXXmVbNiwWR7481/N2GrwOTyFmXtKjimZomskPj7BqED0oe9BSogpUaZzMzIqwqhJgtmXdf7U1labfBA3ZI/OUZ2bo0ePNsSlzi0lPXyESKCZv8YWC7IjLjZBfnDDDyF2YnhfizU0fDCECf8fhjPEXtJwrIAlQIbjqNhrshWwFbAVsBXYVwUO5J+ztnq2ArYCtgK2ArYCw6YClgAZNkNxhFzI3gkQD2HKatO0klDcLUXrCARfSxd8PaBRuAGH1P99wBtobHtUBRIJkBtKgnQ8diftrS1yyplnybXf/J6Eh0abzloFnnyPg7XAGnzKh34iOxQCxGNAUBkA8DS2MZoM0iLL6ISePftcQ4AE7IUA8d+Clw7oZwGHP3v5Zw9BAaJn8REgqijR7ub4+GTT5a7g7jBpQD9C5u/eLnNA2ppqCKj/PvOzQmZOnwC4WkXeg4tgcw2zF4nV7nECleOSIpm/nRKIRU9Y4IBEAZiG0z2v5jdrV68j32CCxKP46HE1Slp2grHIUUucUDJulGDwuPsBWwFHmYK1qCZaOz10pidAHkIEMKfi4lOZZVGysahWqpqcUt9JlzoKqnAAfQ9Arlrz/O53v5NbbrlFysrKDMGgoK2CsgrYnn76mdKGvdSaNavB7QHByWBQe7lIR6SMH5Uv27atlXPPOVlWrVwqp592rry75G354hWfl+VLl8lrr70mY8dNJL+kWWIhTLaVVoiT+/jTH7+H+mUM+R+j8baKlRAHv9u2XQoggDZvWCMTJoz3kQnUQ4H2NkBl7brvgejYXlpqiKGNGzZAYNRBoIQZoLmrC4skSAi1G9Lr9+d1qD2eKjt89ld9vhwG/q4PzQ1ysG9kZmYa4NpFp34yNkXBYWSQAG7PnTuX6x8n5WXlxgJpzpw52PFhnUTOw7RpM9hTsPXSDAtqpufcUzGxc7sxnKWfAIEo8YZwnuVSVbMa27MVMm3yiTJzymUoEhIlEPWCeezcb/x7i/7wk7G92tuM1r1BCZBnnnsCG7YiMmvGGuJt8qTjUOCMgGyKoJ5YVGFHpuo8tXja/2MA1RMZKA/9WbYWb0T1Aand08q4VstZZ5+NcqJP1q3dSLZGq1ErRWJHdfKcU+WlF19hvLtRUzB3wjySmhEhk4/LR03VJBPHTkMpVMaYR0CarWF8mOcur2Qyz3MhR0JQWIWh7CmtapLCokqjHmpubpWvf/2bWG6NljTUQ8+xrz7xxGNmTiSmJECCRGO51sD1uAzp4XT2GGusiIgoM+YNDQ2GmEhNzTDWbHrvDoj4gYE+Y8vYR96S5kjpHFTyTRUdHhLYdc6kpaWY74NY82EQ+MF4hwVzfSEh4cbGToPTv3jFlXLiSbP4HQoQMwcGCRA/oX0gpd7/YNgjjsIKWALkKBxUe0u2ArYCtgJHcQXsR5qjeHDtrdkK2ArYChyNFbAEyNE4qh/nPfmDfQc7iNVWxTifE4IOOPbqay/IuvUrAKOaxAOA7AaAdYRHmhDckEC6a+nidnb30MWr9iADdM2i+OCY6777fZkzaz4gKp3bAEa7Z4D4vfT39Ng/1Ps8CAJEX2LQAsuEnJNRon9X2xgJ7IbkqSHLINf43SsAvKcCxAQPcwpVyPz330/J5wGbAwjmPXgFiIKs6pSPzQtkUgiAuD766D42di32E+heJoMOnD/LwVegwenq+15zEZiDA4C1Tz72gLzy6vMAtW0y66RpqChWSSgEwpSJE8gj6DOKgkbA0tz8dKmtKZW2hhrJSk2QjOQEaQVsVaBeyY2cvAJZs269JKdFQgZ4JCcn16gqoiE9Sop3sC46ZcyYsQD/LmPd1AbBEYLaoq6hEoVFiKSnZaK8CJc1a8skNDZLatt7pZM51NvVIwEQh/q48cYb6ZZ/zFhgqWJCO9SVMIyNjZX5p8yXsvIKiMjldOdHGYs0/UpNTjMh7tLvJLdmEkHuq1G2fFYee+jvcur8OVy7R5rI/ijDpi4Wcm0H5IrL5YRo65ff3/dtCKBREhozXkq31Epaeo6sWL1eZs2eLWtWL5fjZ51A7olXNqxfL1NnTDfcgf4vADDYZHjwp87ZLYWFshZi5u0lbxjCqL2jHZDaacgbJSzMmuc/pwvAmmB1JUOUPHVCdKgqpI99QonTbgBtnf967vAwiCXGJ5C8Eg+klL702LFjDKmiKpITTzwRRUKVIYfmn3I64xBnXkuBcbXeUnWESkX8VllGJaKTRPMcAN8VMFcy4d9P/k1KS5dKaLhTZp94jpx0whcgxlCe+Jv7d1t/Q/erg0e9d2WV+K9r19TeK2mzj22wn/F2OtvkvffewX5sBQokn8pHVTVqdzadsVJbtoKRoyQ7J5+z+DIwNDhcc2P2fKiC55FH75dly5eYEHFVYri9rRIe4ZWZM2dLTVUXaoxt0uNuk+7OZkiMTOzL8oxSowXVRVdnG+SEQzKzE2XKlDEoNQbkTWzYOtqdMnLUWGluIltjwEHuR7MkxadIQV6ejB0zWjqwkZs97xS56557Ge9oycwYId/9/g8lBIJB2cl/PfGovPDCs9jKoSzimtTeSvN1/Eoj/VPnguYmaW5MEzkjRh2COkqJOH1Ex0SaNa4Ene4Lyr/3urqNMqSluUM6uHe18XKz1tSSTckRY8NGrQK4BiX1wyHiMjKyyHtqNuqkc84+H1s6yM7+IENUG8sxnWjMK9+bytDHUBmf3cz3MaWP+h9bAuSoH2J7g7YCtgK2AkdVBewnlqNqOO3N2ArYCtgKHP0VsATI0T/Gh/8O/QCfAoV6doBC+tZdzk5ZsuR1A9Q//79npdOFBQ6gWnxcInY7jcZORgOgjQKEEFp9XmJignQ0tcsvb79LJk8+jm517cTVDJChtiEHDyIe/nsevAaDoPsoHwVgfRY7uyyI9nxdXxaB7+H/kKgg3KE9hkMdDu3KP51nKWGlWQ7UW62MzLjtSogZ6CdgHCurHTu2yK9/eYP0dHeSYzCazAEN3W4CwE0FjG0wgLiCo310fsfEYNEU5CVUvFUSCT8PDfBg7dYiDsBUL1kHGTkjIQc2ysi8DJ7nMsHPaZkpUl1dbQK8IyJi6BRH1REEQI/yY8uWHRIFGN8XACESQcd5ZZVkpxfItKlzJWvkNHGHxBPugW1UW5f87q4FBtS9+5675Ac/+IHJKvDdTb9ZU0rCzJ9/GqB0H6D3eyZ7RI/X7APNL9D7VYD3uKlTpK6mSpKjw6R48ypUV32svSmSlJYnL772HrkkdPr3dkgQIfDxcT1y359+ID2teZKcfRLqkAZJJBtlxdKNMvOEk2XJ4ld4zbmyaVOJ5OfnY4u0RC68+GIDFKtdWyCd9kr0KBEaTNe8gsBuiNImVAOVVZVkBq0nR2SdNDY3SAw2Sr2QLr3YD+m99ECUKn2oBInaGOlSMhZZGuqtoenceVioKkrIfGjrhECiIx+bIgWmdW1q4LU+V7v1FbDu6emVESNGEMSdZWoXjAJCM0nGjxsPUXKSmR+BIN8ugrXDyJbQh7cPcNvdIq8u/Ids3rQY1UG+zJ1/mWTmHA+IHmSUObst7g9M9KFkyIGtAj/JoSC9qg0cjvBBgkZJO994+7Il9vPgWC82hCru0Ayi5557WjZtXo/yopN6kk0DeecmByOYuRiM9eD8+adDnpXLzBnHQ1j1sZe/A1ExTaZPm45dVaZs375N/vPs36S9swk7uHbmPrXylMn8MwogYZNl5bJGVE290ty5mfXTIDOnHSdzTz7ZjGcEKpyH/vEPrNiSJSwkShrrmsh0SZIRBRnMN7KiwlRB4ZHqygbJyS6QjPRcXnumUazE8v5RVlEkP/7JjazDKDnpxLny5au/ZqzldJxffe0lQ4DUoN6KiHCYjBidI5rDk5aWBuFThVIknfecaKOISktLl7Vr1zFfOC400JAYWuszTjub9bjNkHINTRWSlBJlMn9CsFgz5Af2dI0NLYYc0ryd5OQUM680P6SbmgYGeiUP0qastNxY4VVXNcivbl3Aa+eYuavWXppvFRzqbyLYcz/325JZOGF/U/to/b0lQI7WkbX3ZStgK2ArcHRWwH5iOTrH1d6VrYCtgK3AUVsBS4ActUP7Md6YL9fC9+UD5NQ+xEvn9voNqw1o9E8sSYKwSNEu8AhHFLY87dgBdRn7EQXxYrG+0u57Baw83W65/Te/lTGjJnAugFoAJgVsdz0OHkT8GG/enHpoJ/bBdGV/3Ndlzz+0AvsiQCCv1Lc/eECcPR1y/333oPh4H6AyEYVGPXZPqXSrt2Dl1EQH+iipRFGRoGAtYHlzYzUA51ZJiAmXGEcQCpA4FCIegr8Bywkrr6Nb3IPVW0tjheTlpGEPNQEllFtWrFgB4JyKeiLDAOcKtGZnjZAusmGcAK4DqHii4iKxE6qUCWPHS3ZmARki8ZKSO0PSR84AiB+Qle8vMfkFEZHh8vTTTxsLLAVv1VLK2KEBxp5GGHOP00U2zbs78w/052oHpSHkSiwUFBRIoga011VId1stuTteQ1ImpI2Q7RUtUl5dD9jbgWKrW772/84hnydZEqPnS0TMRMDkHZKWlQgY3ojSYjJqr2XkORwnK95fLQWjRkkb2QsKDseS9VFTWwPhkG9IENP9rsoCVUShDEOWIm0oQGJQqXR3d8nzL/wP5cwaQ0z0OLsN4aEqDrUxUsWG3kO/ElaoP/R7VYvoPWuWQxAAfigWRGpdpHuShlYrIaTH+DMc/GtW1SiRkVHmdTS7YdasWSanpbfXTdD752TSpElSVVElowrGSRC2ZRoOHhLqlj//4WfksLSjXsiWuOQxMuPECyAOIkyaxoc/Dn7vUrWY3qNa3ZVh5zVlyuTdLKr8dmH7e2XdmtUyL1BVTnzpXC8p3iIbN62Twi2bqGur2b+9HBOG4kaJg+4eJ4oLBfOVpA2ECFN1UQi5FtEQBmGQH3WGkOlUwimsX6LjOuX4kwoIhg+S7SVuyEQyboJasTWslCs+/xkIvUpJz0iT9WvXk6dTK5F/jWs3AAAgAElEQVThMVjCeWVk/jij4AiNxAYxKR6yLgUFCHklYZEorVpl6tSZ2MlNkdwRI817QndPo/z7qcchIYW5fCq/m8i9+Yi/l195Uf73/FNk6ZCpg7WXWszpe5ISPbm5OVhsFUsi6zcMtZDOlWu/eZ08CBmzavUKri3FkBdKUHzn2z+Q1JRsWbx4MeRcCeR2D+do5XwxrLs2bOSipYk/e7p7TRZIdHQUKhKUI2FqzRbGOSCreD/raO807w/6WtlZ+XLpJZezViaxTyAYwi7LKAV3UrE6ikPhg6FKkP2OsD3gKKuAJUCOsgG1t2MrYCtgK3CUV8ASIEf5ANvbsxWwFbAVONoqYAmQo21EP4n7GdK5ajqSjR4C7/YeQCO3/PWvf6TDdrVExtK5jJIjjE7dlhaAIwJua2pqDLjmI0A06wOShC7r3973gGRl5PJ8urUDCNbVrv2dj4MHET/uKvhByD3//Lhf157/YCqwFwJEP6kb9QCEAQHLbU118o1vfgUwdwASwIHn/w7JhABx9XQB1oaRuZGC5ZUCtw662jvIsemBqMuVzLQE6W5vkhiAT1UltHV0yo7KWqmub5Ps3HwUDtukID/D5FUUk4Gh6yCB7vfa2gZpae0EkE0H1O2VOILJx40dKxU1DVKOIkKfExHRJ+PGj5PX3lgl769plhtuuV/GTZgC0Novi998k277AHn00UdNqLiuPbe719hgaUbB/FNPw2auQTZv3mxAfg0W1+BxffjCoONNlzqnkC3rVuDG0y0XnXealJRsl6Id1RAxMTJi1GgpIccnKtwtd9z+Xay8AIFDZ6EaCZJ2Z7uMmz5OCjfskImTpktR4WqZMHG8vPj8azLthOMlGouqVWvWoCKYKV093ZJC570SEb1YL2kGQx/Xub24UNLokF+9YrmcetYZWOD5Mhe8WDa5sKpatOhVE6Ku9kQd1FXvTZUhSmZ4Oc6DaiEa4sThcBibrC1birCzSjf32tnZbergDzj3k5Oa1eAmp0iJVc2m0GvSfBYNlVcQPTMz29QmBvB8AoqQZMiqM889HxKnmjo2yz/+coekJKI2gWj5+vW/gNhNMd38oWo/96GPg1dt6bX7A7Z1Hz3ppNmDhMTBzH3fsR7yZ9Q+TOtLCQww30c2yBtvvMoevYYMjFrq7hY3GTTRsZAPjY0A/VHkeDRCTsVxhgBjM6ZkjJJtMezbROGg6NBzVsu4SfEyalSerF5ZKhWlqHdcgSgvGiUjyyGXXHwWFldvSiHWZ+GoKMaOGY9nH+8HqDj6UUv1ERs1Eiuu2WS3jOZ3C19cKOecc4G0YsWWmJTOOqW2Kl8xnIBHNmxUGy+XzJh+glEy+X7Rx/vNn2RHaRHqlW0QGDrfVCHkI8tcrA39U3M8clmXSvRde+31cscdt8mmLRuYA02GyKira5R77/6DzJk93+RVvb/sbZRJK8x5dd2PyMnDwm2L5OWPks38GcHc62hrRc0BWc972NTjpsqWrUVGcRIKAach7BHk7qjVXX9foHz/ezea+1fljpJwu5oH9jam/jmzv7l18PPBPmN4V8ASIMN7fOzV2QrYCtgK2ArsXgFLgNgZYStgK2ArYCtwRFXAEiBH1HANv4sdtMDS7td+gDTtg7/1lz8DWAyV4rItpntWrUeKi7bR0R0BwFxl7iEuLsZ0aisB0k7X/DPPvUr3robUqvpjqP2VHj08CRAFE/0EiAKqu3JLht8wHZtXpASIX600aIHFJ3UvtkKq/mglv+U3C24lS2MHeGQvblm9AKTRAOjkUHS1Y7VzAvO1HGs3JwoDlAOAnv3Y9ThCArDOapMsrK3aWptQOeRJbX2zlFfWSToWWG+8tUImj0+WyRPyJQjAff2GjSgjOulcPwVyoknKy6slgYwDJ+qGdOyk6gHZwxypUkGH/IQJWQR2Z7KWOiQ2MU8e//d6WVfYJ9/49g1y/sVnyB/uu0++cMXlWE5tkgceeMBYbCkpoGoIVUxo+PLmwq3Gas5PeCgxoKC6EiIjR44E9G2T4yZPklUoSlITHHLO6XNlMWHom4pKJS1njMksaWoulczUMALXfwzo75HGmgxpbXWgEkmQzLwUKdpcTrD2JKmvK5V4bOwWvfymjBk/1qhL3nnnPZmJssJJbklyaoo8/d+n5DLUFRqGnsbfl777PgRTr8w7dT6h72QksHbUyiiQ7ngvaholMKrZJ9ROa9OmDdSrFCC5W/rYY1Qx0g9xpcHVeu96bGxsnLnX6OgYYzWmig4N+dbgaw351vtW8kSJKlWgtAHma0282CGpPZiT+1U1iH6vGSMD2CEVFIySz3z+C5KQGC9PP/OoDLiaJQQQftbJp6GIOY3w8xSzLQWbPIe9/fPv0MFrHUu171Jya9nypSbcPRBQ37e/HNw/NfUeTRC3WvWxBHSfhvnjZ/3Mg2Zsrt6izm+J09OKEsQFSZdo8lEUwK+rrTfUtiGamD+610WwR0ufwyiEUrOdMnZ8EuRGiqxdXSblpY2QTNhiOUPka1+/UP5JbopaTqmCIxcCIdKhaqkAMnbmSt6IURBxo5lbZOWQ8+LFcquDcQnF0iwmLo6/+7KNdPlqtg78haxeTQYL30zCrs3HuxP0Dhn22BP/QN30jgl9P5k1pmHsq1at4D4iUYW0QKSxlpgjiQlpMmniVPncZ6+Q1WtXye0LfmHer/pRL6oC6J+PPyNxManmNZRYaWqpldex13rvnSVy3nkXYLPWYULTt2/f7rNp4/2uo7OVa4BkYS1n5xZAfoQagtKf8WHsxTTrh+dee+235DhsvYIDI/c+jmZo/blF+v3+9UXH5r5+9N61JUCO3rG1d2YrYCtgK3A0VuDgPpUejRWw92QrYCtgK2ArcERVwBIgR9RwDa+LHZLj6nL3GCueLrrily57B0D1DcJwASgBt8Lpnl+zeh1++3l0mpcYIE8VIDEx0YYESU9Ol1/e+ttBUMhHfuwegj78OmKtBdbwmop7vxq1ZlObJAKtURapqqhfkdMBQE9Pt7z1+suy4Pb/I5Q8T5pbq1EgZTAvo6R0RwnKjGhJSUqQ/LwceX3RK4Q8z5CKslKZe/w05ngrqpBKgFJUBO0t2NuMl0YUTkJ+TdG2CnJtkrGP6pKcjATA125yErwQKA7pBchV+58uLHRUYdAFQRAeTMh5exsgc6aUbC+XM06fwXVWSUISayQ+W95+r03efLtFskdPlXlnzjYEQ2nZdmPd9OCDD9Jh/4YhETXkW+/z/PMvkK3F24wCREF+naeazbEGVUZqaqocf/zxgMOrZM5JJ0rh+tXkjcSR4+021xIUHCWh5JKsWLNC4mIHJC83Qm6+8RrA53BprM6EKHJLSjq2XBnREEMoXQijrmuqlo7mRklOyqCGTTLhuGmyZvkqgrVHs4iDIECSsShaKGedeza5JG9DgKRS+wAp3LhZLrzoYkBryAwCtdV+SW2aNDdEM3LM+uJLiY8WrMhq62pQhryMdVMhxEcbVmIphjRREkTv3W95NRY1jeaAtDQzRrV1BnhOTEw0AL4SC/qlZIeSRT09PSbsXAPV9TlKlCQSCt5YV4clUyLDGSJXXXWlbNuGXVRTleRmpkFOzZLJM04DNo8y8yk4UAF+s2OZL+UojN0XJO6hWuPp8xTYDw4JxMrsbZlBJoeDPXRo4rovtH3/jz6PzxpNH6qKMPA6wL2qFNwoX0JCg+Stt15HDbEKBcNmU8eWlkaZxji2tGJlxdx0/3/2zgOwzrJs/3f2yd57NEnTpk33LlCg7L1BlK0o4ESUISiiggP+CsgWmQoiW3aZLXTvmc40SbP3PMlZGf/f/ZykFCxSPrC2yXO+r9Jxcs773u9z3rTX9VzXD4FfzSM9L4WTd3f4pC+gQ7LyfcDT46S9KRwDpIzrwFxZ5831AeL0lMGKCQNYnmMSGTHRGCtRCfLNS69gbacaHpTh8gTCUAESruPrpn5LkxXKVdL3CsF0dFPnpowNNb+Kizca7obWWfXQhRUZRX0ic/rb3x7F9FtHtdd6eepvz1DDVcln42Et96IuLox1UEO6J4E1nSxXXvEDPg+FpIY2yZNP/VVWr1nGn8WQfGmVe+5+WCaMm0FiA0NOeTmkO3oxRZ8Fsl7IZ3z06FGyYP4CKSoqlD/fcxemh5PPHrwcYOmNrLfWdjeslHTzeYxPiDVmntbBaYVbOtV3dXX18uOrr6fibpZJgagZN/jY/f3OXFddU/pn/hoy+xg+E7AGyPC51vZM7QTsBOwEhsIE9vGvo0PhVO052AnYCdgJ2AkMhQlYA2QoXMX/0TnsYYDoLlgV7Prp99++rVj+8Y+/SWNbDb3xkSYBsnrVWtIgcWb3uYppEREOame0tiZMTjv5bJkx8wg69bXWxC/4fNIAGUyA2B2x/6MrfZC+rQqpKib64dv+6hmF15P28HXL9668FPHVhTgbhnhfQQIgXqLhQ/RQm6PchHDWZn5uNmLpRmOEeEkKuDvaJJT0QR91Tdrlr53+GdlZ1PNsZj3nyc5dVab2KSMlAkB2nzH/Kkl2BAHqrq+DjzCwlCNIRqkY7+QzEkI6wd0dxg59anqyY9hR38CfNUhCcjZg9Any8GNLpMMXLqMmjpcf/ehH8sSTj8m1116LIVEhN9/8i90VWPq50gTIuvUbTZWRpiP0h1ZIqag+ceJEU8eVgMh/7tlnUmNFBVLlTmmuqzLQ5pCwaKltauNzW8esWnnOHLngGyeyE94tCXHHy8IPt0lWXiqVSF6pb3BKKqZHexu8EBgmeaRBli/6kHNPpQ6sG6MAI4ed7yHcEzatXy8z58ySJx9/RMaMHSOFI4ukdGcZRkoGqYBIs+Nfr0swVU06nkHBXg0QY14hCPdhdvTQmVRXV2vM1cWLF8Ej2cU1izT1WHodtN7KSz+T/lfNH6230mvvwujo6oJtgRCtxsegIabzV59FUyJBA4aFqRIbSHOlUoU2dfoE7mluqcYUmz5pCnOJklPPuZS6sDpMgklwYuqBdMebpI9+rbIk1BhRQLfOXH+txvAXefgrsPo5ry65+893AgXPlXPOOc/UOKl5o2bNvhogu8Nzn/gX6gCDIkCn7f95Y3OtvPHGayRCFnC/jiDt0yLpmanGhGrD8FOwvM4xDB6ID5MkMs4nMw/XpFKfbFrdCienTTpJWricXIuAdCDxzD8mEGMvSpIS0+SYo04i3TSZc4gg6aP3eWU9+aHfkFoGxjP4DWWQkWG+E5g/0+dWAGjXdEos68WH6RUWHgyPwymPPf4wrJSdxsz57W1/YI3vlPvv/7NJCoU5YJOQ2NCUliaWvnvV1SS9qHIjufGnu34v27ZvNOvKRVXV3Xc9JCPzxhko/O75Ypa6XU74JjukaDx8GGrqMrMz5OUXniU55JSVq5bymfbAi8F0wwBpbGxg7YUY4yUqCh4J69OwaFhfCrQPDYmQWTOOoR7sPH6tHKJgrqmaPQNrxJwuKR3zsAbIF/ncDIXnWgNkKFxFew52AnYCdgLDZwLWABk+19qeqZ2AnYCdwJCYgDVAhsRl3P8nsYf5YQQqhGYvDBD0McS7Xnn55efkuZeeNtDn+PhEWbkCJkhkLLuLW0wdTWQkgu6okUYkvOmGXyFqpdNNr0wQNVEobVHtZ3cliF/EtpUg+/8yH9zv6Bd41fxQUdoI3+wkd7k65JEH70bQnydpVFAlxsM16O/gqcHS2NAgUVQnBSIOt1AjNfeIQ2XF8iUycQJQbEUSACNvbACUnp0pJTu3YVjkoDH3s1u+gzqsDolLSJGKygoA0GcCfS6XddRfjaAWq66+yQjzKojr4tZd9SGIpt0djSQp4ITsqKN+JxHWQKJ4u3chekdJh9MtBeOOkj8/8Io0dUeKKyBKbrzxRgTfR+Too4+WCy+6SO75893y1ltvmM+RCvDf/Nbl8uxzLxhherACS5MOaoSMAlKuPIaxY8fCOjhEmhtqSWt8JIHsoldAtLPLJy7qn3z9TvH2VAL+vknSUyOlrTsCY+hoWbZoOwZHlOwoWytZ2WPEx/OzsuGaUFcVAhDchWCvlXf1jU0kaRLY9Z4Fg8ElDqDtylV54/WXZfz48SQ+YjF5HNJQXyfjJk2GI8IxjZ/oT0zoB9+0SpGm0MVnzIiBWiB+w6cACn7d2Fgvjz32iKkk6nZ1Itg3G4NLjRBlOnTBcFE2ymBFnbIZtNbJ5XKbufioXNL1oKK03lt6ua76a51TH0kGrdhKzoiX7FyqruAaxXC8UWFRJG6WSe7oSdLQBrgeofqn1/yAKrRsSSHRo4K1XmNNfwwaFZpO0QTDF3moaacspYWL5ssTTzxmaql+fPVPJSN9hHltPc7dJtHnvfCe9+lP/Ct10FQ2d2+TVtDHipXL5amnnzTJqZ4eD+uUmjbSNv3UROm9uQkeTmgoyaVYlxSOzwQO7pNVS+uoB4uEldGC6Rcm3Z2BMmZ8Duuhg3TUODnt9HM59lzM8OiBe7j/5u43QPxz9z8G68T2NEDMIjDfE5SfYY7WGGMKb1djr0+efPJxzJFy+dbllwIdz8M48sjtt98Gv2UXxmM/xle7+R507DEny5lnfJ1X45sU7/vs83+X9z94y4DOFfT+0IOPS3hYwkDd2OBgYezo9zVNbLBGgkgr9eqsuD/Mm/cGEPVk1uHDJk0UQu1aAOtmO4wbTYDEaZ0ez1eTXzkqWrOlCZnenmC54IJLZPLE6aw7jgZDSFMj5mENkM9b0UP6z60BMqQvrz05OwE7ATuBITcBa4AMuUtqT8hOwE7ATmBoT8AaIEP7+v5Xzu5T5oe+Rw8wYq0D8Xq7TArklVdepLrnHepOEk0f/5LFWjWSjFDZaoRfhyPUiMjh7NL+7a/vRLANNYJYEAKS/tcaIP+VKzfMXvTjBIgKxgaMjchaUVEi1/34KjgUzTJ5/GjWnpu0Qq9Zw61U2UycMFFKS3bIkYcfLitWLGIt9kk81VhJSXGyZeM2BNJASU7BqEBoTaImS9kVDYDHlWGQmJikRUikQdLMru5dJELiYhNhBXTxPNgWNdUYEQWYBLWSmpYsndRG6evVVDcjEmdjiDRLQXaC9Hi0UitQMgvGigdmwK1/+qdEJk6Qo446CmG3ylRcPfb447J+3Vo4HXcaAVZZDSeedLK88OLLJv2g4rvRVBGYp0+fTnqizs9x4M/GwuvYtG6NjM7NEBc1Xu0tnVJZDfOBz2ZHd51Mm5Yqv77l23y1U9o642XtqkAqwiYhAMM6KEgmPbKdqqMWk55RE6KmskGOP+UESaFqqJQqr4pqeCZFEznfSpl1yExp7WwyaRska6mpaEIgnyQlW7dKbl4+71tDSiBJomJj2DEfbXbLq5Gg9VSDtVIqWBvhm9/2AlTXe4iK9go27+rqJAFQIg88+AD3lyauQYLZha/1ZG7SKVFUJanxoUkPj8dnqozUENuwYQOivdO8lxofDgfMENaAtxuxn98bMTpNRuSnUA/WIsmkgyp2VCH4u6TZ6eWHC2MiDrMsFPB1ukm5/f63t5NCCBWPu8fc80y6gVNQM+WLPfo4Vq889Y/HDRBe0zlzjzxGTjjhFI7LX0X1hV5T79d7S4DscVB6zzXGCwZhVXWFvPTS81RKrcO8IbkAWyOG9e8gYRTA/KrrVsixp0yU4LAIWbOqSeprelk/HeJj1h7WYSqVhiNH58m5539Nikh9BAU5uE79zCTazN0YXcb08B/Yx4e2p/HxSecG/8X/XFOPpkaJ2o66FjyYesUwbxoxBY8iRUWhG+v+phuvw4BpMwZIHfVpahz94fd3YVgWcjyaQBFSTDVy1923w+7Zwdf45LlnXub1MTGo5hr0ZJSBYo6XmSvPRKvD9IB7MV/aWV9aV7Vt22aZD0tlR8k2Y8xlZKQa46+pqZ7KrmRTwRZHSkjr2GJiYvm8NBiT5YjDjyMJcj5jCDGMIf+H1Xw3HbgyNgHyxT43B/+zrQFy8F9DewZ2AnYCdgLDaQJf9G+4w2k29lztBOwE7ATsBA7ACVgD5AC8KAf6Ie3FAFHxLIBdsVov9Pa81xF+EmTBonekpa3VGBobNxQj/iQYOLP2oqvBoRyQww6bI9/51jUIbwOQX9Wa0LcIiXwqAaJD2f2bB/qE7PEdEBPwJ0CMfsmi0uSRz+eSe+78A4ZFubQ3V0lSXBiCdZfEIcB3dDYjlkeRZggx5TMKPe/ubmOHNjJnj4u6nU4EdAqZqK5Jp77NDZ9CxXd9jzjE+2DU+UDDt6H/H7NFYdy6c70V4bN8V6VMnjqF3eaYJBgpmpaIiAgTZ0cnr90nnV3sIFfhn0RCWnwcSROfZJCa6HMESEx6gtxx/5tS15Joaqy6qd5pIKly2WWXyumnn252wL/55puGYXHIoYdRy7PGgL21EkuZDirun3nmmdQbfQgzo1Pmzp1rKqJ2bN0kSbFUSCHktrW0s1s9QsqqqyTI4ZIbbrhQpkxOAFrthGGSI++/3cZMEmXClJGSOSJWli1ZI7tgLYwtzGfXfJi0NFJ/BCB+RG4+APN6jIBwjIYiZOoewPAZGBRbOZYOycnNkWVL18vRxxwvW7dsMUDytNQMw0kZW1RkTCIXLIgogOYqEu9+cBGNXM589f6g9xudtSrVyoFQs6mjoxXeyOvy0UcLSIB0kARwGhB2CCwHp5NEiEdN2lBMjGaMq2RMqkzDnWhoaKTKq938XNdKeHC0RFGFVjQlX/oCO0kXlEgS/Ao1QLq6+sUJyDtMrzHmSwCGQR4mTjuQ+ymTp8GY+C7mWAp/ptVX/iolXXuaTNnXhyYb1Ey++893yL9eeVlGwX3JBRp+w3U/57UU5v5FEiV7uVmbSQ4+/D93GdYGMHKMl1BSC/MXvCcPP/IA60SNoVBpJ90RQYohKzmNWrYyTLAwgPMeqdwZzj0dGHgrnxNSDL3MeHRhjpxy6hlyJNc4lNRMX6+yd4IxI5iHpjmMr+U3O/TXAeY3Bh6DvshehqXmjBooan6omakz1QTPO++8h9lWZDgbCiHXOsYHH7oX8w1YOWugoaHOVJI9+shT1FuRQuFY9KHw87899Yg8/8LTmJ4T5Fe33IbJEz9gvPkPwBggpjZPK/QCDZxd15M/MYTBSkVWT4+X96gFWL9Q3sGwisAU09o2Nd80faKGTGxsPGsqWqLhXgUFaTVeJPegNgD3x8upp5zDZ0gZLzoX/R/LANnXz8pQe541QIbaFbXnYydgJ2AnMLQnYA2QoX197dnZCdgJ2AkMuQlYA2TIXdL//gntoZ/tbm1XA4Teei9icvHGdZKF6PnL235mEiAQc2XRwsUIjjnS1KD1OLHSyy5e3V38/e/9kDqeE6ikEbOrW7W53Y0on6jA0tOyBsh//+IOnXfQtalicjBum4rQarpt3bRWfnXzDZKSEiVhwT0yaUKBrFqxTI45/lTYEm/LzOkzpAxmAIQCA0tvZhd3VFSYRCJqtrY0I3iGGzGzSbv++b0mjIg8OCHKnkhnt3cngv7I/AKpIRHSzK74COq0utgVr+Jpt7sbcTxZamrgjbCjvrm5QdLTsmCNRLALvULcmCBFBYUSgKjrwAjo7m6RxMxYiaWG6pnXiqWqOcnsVA8HSq6PSZMmya9//Sv5aOGH8uorr8De2QaUOlfWU7uVmJRkzA9NtaSnp8NfGAfser7ZkT5r1izZsWMbgnYwAvYOGp68VFxFI2S3wKXuk6j4XvnNrVdJRlqfOeeQ8BmyelkHYHGvjBqdKQWFGbJq2Xp/pQ+vMYbEDKOEp1BMuqVQPpy/UM7/+oWGt7Fl21YpnDRGyndsInmzgySBAqddpMGSZMLkKfLwww/L4XOOlGkzZhlxu7FZDdJo5h3FGep1Q2gmQeGvwxJ/uiIcVggasYZEBv/bo+wOhGmTDOC6zV/wLnVV78rWbZtMJZZWOIWFOdiF32pg8MpPcbs9EgGjJZjjzMfEqCPJsgN+BAQPw0mZOC0fKbpLKsvKJCslRzas3o5RgJEWTrqG13N5gKazs19TbQmAuZ2d3Zz/aK7JrYDTd8pkmCHhME6Un+FXtj+p7u+d44HBw/G3wBb5f3/8HddyLWZKr8yefZhcd+1NJG4SOAavYSh9wscYqAnzpyM0eaJJCa2N2rPqas/P9uA/Wf13cJ2Pgr/VYHJzD/dQ+3Tn3XfAvCg3RoFyQbga0tlcLkccm8c6IeFQHwbM3s1nAK4Ts2/ESDps1uGSlZUsqZm5cuxxJwFCTzfHHxziX7PGxlJTSM0PkwRRBsjAY/c3k4GLvce4tGIRfxCzUL/P+JM1ChHv4zX+8dQzcvEll/iNC+agUPKXXvqnvDnvJdZKsLnuiQmp8stf/hbTDKNB4esmTSLwecrl9jtulTlzDpNvnH8xv6/fg/bMpFC1pXPh7DU9pKalMjv0XmKYHnBHPFStOUiGlJZulYf/+pAUjMojobXBHIsTLooak5V8vmfMmGmMG0d4ECZTGJ/lAOl29sokqrAuveRyf82WmYF/EH6zxz6G0wSsATKcrrY9VzsBOwE7gYN/AtYAOfivoT0DOwE7ATuBYTUBa4AMq8v91ZzsoFClItTAK/p3ZLPvld745voaA4i94dafyegxhdLW3CK11dXiQ7jrcnZTGZNhxCNHRDj1PfdSD5JmduV+3AX/6cPc4w2/mjOwrzIMJqCrxqfJD7MNn/IlwOcPPXC3lG7fIKHBPrgzYSQBotml3SZlu+oQaUOAlydKMPDkOJIDHS0N5usUwB0J0LihsRl4co9kZI4wPJCOzhaEYQeVN2myY9t2kiE9VP6Mk/bWdmlq7YZx0SL5I0dIRVWZTJhQhMCuVTyBJuEQHR1rhP5Wds4rH2DnzhKTjNJkQi/1OTGYK8FBPhIq4cDJA+SVBSWyuS5qAOyNEcBrpJA0eOThv5pkRzpphnmvvw6XZKeUlu/ieDFeYF2Esqt/ytSp7NavljrYJVlZWSQzRssWBFpvVxv8kyT1eaS+tobz1JqoVuwaA30AACAASURBVJlzeJH89KeXYhKsl+T00eLpmSpvvTJftsLq+Po551ApVA3zIk26EYS7MVg8iLptJCjy8uCiAIuOwrw4/oSTZOM6KpRUGG+q4WsqqPw5RBYtWiTHnvx10h87gUnnyOZNxTLnyKMwSpN5f2WptJLaiDPHrYK8mjg6F+WbqEG6N/aF0fyNYKz/o4kf5VeQSuC6Llm2SOa9/SbH18LOfeF19abFc3g9FHTDJAolrdJJmicSfkkY5pJWHuXlZ/H+naRyeqWuukka69zS1kRNGnVFfQG9aOiwSHgEiv++pQbbIJsjgySCGk45OSPgX5wuMVHxVG1xzaOogMLM8ZtxfgH+3x9q+uAGB/bIpZdeyDyazAyyMBR+e9vtpiatv19ZI3oeeyYnSEVQMabg9LCQKL6mTyIAkKsp/an+q0++pfp8/I6XhJOadGooBQUHIOZvk5///DrMA+U1UefFe5ITkYS0KhnLPb2hNlC2bGjjft5P+qGKuQnrMU1OPelrMnPGXMnBUOIbwsfHaJIwWrHlT8OoqWLYI2pQmnQM6QrMDT23oMAQvo9oDaK/ClHN8SAq6oL54eW6hXIh/UaBpn98pppK69804aWmSH+vh1THU7Jk6fvSDt8jJjoJ9sf51IidwNf5kzi6jga5OcWbNzGrcHglYwdm83/55zznQvJEq7i0LuyDD96Wl+BgpaVjRFIL6XS2Y4R0m0WakpppDBWtSVMjpKvLI+OpCjv9tHO5F0SZ5JCmwpQfYh/DawLWABle19uerZ2AnYCdwME+gf/L35gO9nO2x28nYCdgJ2AncBBPwBogB/HF+18d+l4MkB5E4mBTEaLA5QB59cXn5eUPXmG3NQBduvfXrV7D3lo/BForb1zsip0ybbpcffU1iKQx/L4fUj344391avZ9h84EdJm64EXo7mwfwrAHWPavbrxWujrrMUXcAJOTpcvViimQCbOi0aQ1Ytjh3UhCo4hqp+pdpRgV4UDMc0xioIO6Kmd3HykOOv7Z/d/S2ki6Qn/uMhyJKATueIDVDQDPXa4eRO9uSUiMJcnRIZ1OdslTJaR1QruowxpXNJ7d9XWI1cEYgLGyetVaqoOK2B0eIc2NjZKbncZ/K6RgZLokxDpk3tJqWbpdUwxwGFRwx2yJ4LlPwAHZvn27jANsfu+998rSZcvMrvrOLqe5kJFUemVz/CUlJRgpoRgxE0w9lkfFWHb6q4js5Vjr66tIQ2gVUq385jc/Jr2gEOtmjJlGSck4S7Zs2ilbN26UfF4rMy1VauAYOCKoE1KxFuG5Wyu32Dy/ZMlimU2aY9yUKVJK+kM1XAWgz3v7NbniB1fIB2+9TTpsPAmVdFmzZo1MIgUSl5SKMRGufoQUY4hMAIyuCnfAQG2UCtWDMPO9GSBaN6WVUW7SIaEI9v5khdYlaZrCh3FVJ1uo21q1Zqls3rKRc3dLGPcqtzGRErlGySaBUwnM3YMgP2ZsIaZWEuJ0r1RXlOKphEpZCdfUCXcEAR2rAQPEayq4VKzXhx6fHpu+ZzQcE60Y059PYQ6XXPRNzi2Qe2EaQj5MDdJCmo75GDSxhxPCsffCpIE4IRdd/A3WjtOI/HGxSfLDH/yYJMgcxHFNyxGH+IQBogkOF+aaExNsF4L6VFMhFjgI1/6sj/WAAaJVZbqOFS7uJv3x2quvAPl+izXG9eV1g4KVgxNMmkfTN0FSUeqTdStrmBFJppZaRH+HFLGmD5l5jCTEj5DD5x7hN7Q/9S9jY5QbzpMpluKP9XtCP+uuG6OFuixN/HCsgVwfzwDrRReGPlfn28fPzetilHxsmO8xP77X9Af0yLP/fAKGyUo+304+d9HwbG7n+1IEP8L8TA9eUd9LExlaiaafifz8/P9gwn/+fVG5LX28nhpIWmNVXaPpktv4fMdQ9YaZyspp4r00DTOmcCy1aX44ey+JkvZ2pxxz9Ely/LGnGF5KOOvnPxpXn3849hkH4QSsAXIQXjR7yHYCdgJ2AsN4AtYAGcYX3566nYCdgJ3AwTgBa4AcjFftf3zMn5UAGagNagLwvPDD9+W1D99kF3S2OOnHL0GkdXe6EMwcpo89ErH417feanYNOxwxaFzwEwYExM9OgvyPz9u+/UE1AV2mSNXsteZn7Kq//dabqTPaSvoDBRlRNyMzAb4HlTlsMS8rrZbktBSe5pb4GFgHaUkklroQNL1mh7oCxFWQVQFVd2+74U4kJMSIIzKcHdzdpq4mklTHrspK6qRiqMLqRoAOou6pjh3fSTKyINewCOLi4vi9Rta67nIHqkzlVCTGRF09rJyACHaywweBHdDZ1ghPI4njc8EnGCVvLiyXhdQNDYrtCmWOBGb+rcu+iXFSKKNGjpQVy5fD/1gFh+A9UzGkO+K13qmQP1+/fr1EwR9Q/sdHH30kuSNypKa8TLo6uqgICzIw82bqjXKyI+Xeh6gK6mkXp7cTo4UkibtIPvxgiZRgIhwHhH3d6tWIyhFy2hlnSX1Lq2zbWWYEayeciGYYP1mkUdR4yc3LMZD2KdMnkT6pIhVB8mTzVvge6Rg7Y2U1r1M0bjzicCfPjyWl0WbYH7lwREzERgX+AbFckwP6UJ7Jpx9qnKiYrRyOKAyrELNzXq++TqHPMEJUdG+FdbJy1XK5H6MomtnFU8elIPXEpHiMDYTw1mZpJPWTnJwoOSMyuFYRsmntOikaO1FWL9/CuXkwwOBzhCDbw9HWryWL4Rft9VCZo/5XExtqVPmB85Fy8UWXcB0dMmvmLEnPyDBVR/4kBCbIAOh99zmZgAqQ9dYG+dHV3zWmREcH3BgqnE466TS56MLLzLoy9UifMEB6WBJuefSxv8IimcGamWHYG1oX9h8fAwZIF5D48HBNYThl9boVsmzxClm6dJU4qHgKi+iV2ATWW6SXSqsQjMQgKdnWSSImGJOuDa5NG0mnTPkedYYTx8+i3i39YyN7j38Z6zzUANGkiRoPmgIJBurucWHsUQvl5hgUXk+Wgj/nmvHZVJPJ7cbMC3CQ1nEa02DEiBEm3eJP0vhnoa+nj0BT/eXFUFwkjz3+oGlNHFUwFvPoOp4L4JzZ6drwm2QB5lrp50T/q6bV3tbXvt70+gbqudS80ho2rRFbtXqZvPHmqyYRGUgaR82x8ory3YaLprj0mNxuH4yaPjnrjPO4dlPMhoDgYL12tgZrX+c/FJ5nDZChcBXtOdgJ2AnYCQyfCVgDZPhca3umdgJ2AnYCQ2IC1gAZEpdx/57EXgwQrZ0J0J26CM0tcBOWLV0ob3w0j2qbeISyFnriG6WjucPsmI6PTzDd+Hf88U/U3cQjDDlMMmTQ+LAGyP69nEP53Xq1agcxsqJsh/zkR1dKOpVXIYE+1poX7kMmPI8Iqa6tJulQIYceeqjU11Qa86OhpgojQwXRAJPQ0F34Wi8Vwq56L2KpkDjIzc+VAMTcLdt3IPbnSyiibHl5JYmTCNIFGCAIrQpBTiMlorwbraTSOic1QTRN0tVFcoSapchQANFBMbKrokUamruNSajaZ2JiCKkBmCMxQVJc0SvzV/tTHSokI/saYPtUEhS6g/3Ou++Wjz74wPAO1FjU41Ixdy6GxRsA0jVxkEHSRcVjTV6MH1skVeUYHhk5Usu5drbXUeFTLyedMlMuvvgUiYgMkZqqaonPmCjbNvXJP59+QTLgh0weP0ECef+tW7fJ1+B8NAN4n/f++6RMRkgLIGitG/MhcgeTUJg6Y5qUlZdQB9YoE8aPARK9WMaOHU8dV4sUAkjXxMw2Xuf0s86BT7LAcEGmz55NQoLUBveLjCySNyQzsrOzjTnqB1/v3QDxw8ZN+MUI3FqBFaQJEq7/YDpDVW+fmhY8d/OGDTIfRoju1t+yZZO4qEfjxDC2XDKOY1XQtZeUTF1lNS8RIhs37JDYaAwyrr8LU6KH+5wxQJRhoUkQrV/y9zKZYxysxFIGi4re551znjmnn/zkWlP/Fw4E2xzsQCXT7s8gx+bzdTGrRXLvfXfzmj7WCjD36DiZOfMw+elPrjfmmTF49vxaUg/dpJl+duMNJJbySdZdzwphXWmH1D48vIj3bR0NsnzlB1SqvStZ6flwm1ZTyRavuQUJiWjCrErh2gSTiumW4g3MpSfawN7DHEEyYeJYqq9mAfQ+l1n4q74+eR8fwIlzPUyKxyRAsAo8mIDUQLkwEUMwP5zOVqmsKDHJqWCMJmWQdHa2SU1tJ+ZRPus3F1M9xyRH9KFz97Ni/MkQRaE4O1tlzdql8uJLT2PeOGTyxJly9lkXYAZFM1s1ngZryILMmho8Tv9rfYkH66+H1+s1tV5a34Uphyn43vvvUHXXJNvh7gQHB2L2BHOeGEjwaHRt6zFEUb/m81L55u6VK678Lvwd1jymj597ZR/DZQLWABkuV9qep52AnYCdwNCYgDVAhsZ1tGdhJ2AnYCcwbCZgDZBhc6m/uhPdWwLEbMNGTNKdr1T+lCE4Xw8EfcrUyYjKtey4jpbidcVmV3JMTIxMnjxdrrvhZyYNgmRoRCxrfHx1l8i+kk6AYh8YHmpEvPjs32TDmmVSXb5Nxhflk54IlDZ2/Dc11xlIeU52LkyQOOlGbA2C8eBReDG7tkeOzDMJEN153gTLph6WRhEVSWkZ6XAT4Ex0dbIRnx3kCMhbt5cCCR8DuLpYstNTJDU5CfEW4RYIeVNTA9BjFc17DLtDDYkIWBnbi5fJ7OmTZfPmCgyRYKmqbgOWriIxYn+YR6ZOyZO83EQMkD4MxXoj9Opr9COaxsbEyrFHHyOvw/649de/lrVr18pEwOh/uP0OU4GlBokmMbTaSY2XnNwRfC7LMBriZQLJi2COe8Oa9TBHYH94GjEDWuTmX10JxD2Z9+iT6qomWbWKOqVJZ8mm9VvECZ+jMH8k8xESACVy2bevkHpm8o9/Pked3VSpr6oEfv51eeON16Vw7Bipra+WGOp/Vq9ZJaPGjpKnn/m7XH75tyUtKVuee+4FYNGjSMaMkqkkI5587Ak59bQzSA/EwxEpMceelpXNDvq1csghh5h7w24j41OLW32HXqqPNFng9yAGapK0rIo5Gd6G2fKv7AlSAxgPfaR+1H948L4/A6yvkGBHoNQ3Vktja53MmDkFodwLt6hWvE4fKQfSMJ0es0NfS5tG5ObyfIwArcwCpG6SNpgeel00SaDXSGescPQIkiZqlGilkaZCpk6ZZmqPzj//AtZF5oCJ8ckKLJernfk8Le++9yapBCrZSAxpwGHG9Nly8823mtSD/6E1WPzH/OtTDbpi+eujf5HszHy56qqrWSPBpGH2ZoB8gjZuXsDLG7g9bbJy9Xz5+9OPSmxkMqa1i1pDKsxGhEliOum90A74NjGy+MPNmIOp5s8VtK7ppjFjRssPf3g1hgssDgxt//1cj2uP91I+i0JGeLhJOampqEa4E5Nw+9atJKjCZe2a1SaB8/wL/8T8SzLm3tyjjpQjjzqJz00OSSOSglw4XZ+DppMmKAa/d/RzDXAVZd5b/5L3P3iDmrp2+c2tt0sm5knf7pRhn0miBGBm6foYfB1jLH4JE6SPKit/VZu/YisAk1QXpIsEi1bmvfTSC7Js2RLJyc/g+D3Um3VJOTV7M2dON+tIz0mv87HHHM+1PoRKumSzZu1j+EzAGiDD51rbM7UTsBOwExgKE7AGyFC4ivYc7ATsBOwEhtEErAEyjC72V3Wqe2OAIPIFaV2NAnwxQV5+8Vn5aO1Cdt2GGQOkCx6Cu5Pu/dAIOASTZPasw+SY405AhFTxkD6ZT5fFf1XHal9nGE+A+qMeN+uyV27/7S3iooffyy75IBgLI3LTYXXUIbImm53YHkyA2NhECWPntoPd/26gxQmx7BhX8RoIdFNLs9mJH4ygGafVSX09kgg/YkMx6QGqsQpGjcGwiCDFUWVEyyBqfOKBISv3QUHnur5dWvGDCK68HIWRF2/aKIUF6dJGTVZIaKwUF1fCEMlmJz8VOgjara01VDHFYrjkyIer62TZZq8RWFVoDwMEHYLongI8vJwkx6UXX2zE9jGwQG76+S9MAkSh4dGxseyirzKGgpoUH5ASmYRJoiJyDMyFjWs28nH1YFC6EOdT5dvfO4PPbJ9sXLsN4XuqtNYHSEzCWHn04UdkIqmRRgygpLgEaSTNkAg7owhBfwsAeD3PmupK6WjvkNj4OHbwx8mO0u0yY9YMycB42bRpA3MNNQJ2L7Dz+rp6ied1Tjj5ZCmmFstNGkbB2bU1dbKxGNj6BRfJzrJyjiVSMqnU0scgH8hfffSxsP+fjVO/GK3zN7ctBPuPdXmtRsPgwPTYsXOzrFyzRNZtWs3ayOBcMDdczLq7n3SMG56L0xgbLuq0QknZYLGQjkjkeoaa6q5uTDS9LoMJlUHDRn+tu/6VY6Gw7hCuW8HI0YaXcdaZ50paGmI48+AFMaBIdiCed3e3ygsvPiNvv/2GqbBqpWasByh4ZsYIufU3v6NSLd0PQTcGiHI29Mx6pLR8i/z02mt4/TEA0/8f5gXHyWsrGLyP9RoCpEWn4NN0zABPQwV/Xf/bYMTU1JbLS/96irUYQDVbuEkjREc7WOeBrIVgTItGuC6BUlrSggmmxgxcG2aRBhNGWSfJJITO/9qFHFsYkPutrMUxrL1KjjvdrMWdO0swG51Ux8XJcuralGHj8XRKBSkhZcjU1zXwGYw3PAxdG16PT676LmmIjGwJYu3o94qPv0/o+Q/+s/vjtdBvqtIwc1wtcuttv5RQqtpuuP6XGFCx/D7PM1+iz9Efe77eV3CbHPy+uPul1BDBrBw40gqqr1atXiHFW9aSsCL1AoMnALNVTRCdoR6cg3lqwufMM8+TUflTuU7cL1hXaph+et1/BUdsX+IAm4A1QA6wC2IPx07ATsBOwE7gP07AGiB2gdgJ2AnYCdgJHFQTsAbIQXW5DoyD3YsB0ouoq5pkABUnzrYmuefPd0pFexWchTTqhyqox2mRfq8KQoHscD1RzjjzHMnKzjGEhqCgz+mpPzDO2h7FQTcBdnr3uqW2qkxu+tnVMnHcSGltqJRRuZnSBZTcDeNDhfSGxnpE7zRE2ijE3e0ydnQ+u9vrYIFEwTzAICH94WJnfwQpigB2adfDAxkzDnGX6qgudnHHAT53U9tUCtw8NSUdUbcH7kC2AZxr1VVdbYMxCCqpU9L0h+4+14TBrFkzSWAske6ONnbCx0uLCu1dMCkSU0iLuEio1FKL0ybTp46TZcWtsnon3AQEXjVBQhHLE0gZBGFkqMExY9o0OYq6qxkzZ8rv/3A7aYYGkziorqlB0A41tUGqlSswfeLEibIRoPl0ROtNa4slLhLQtadKvnPFiXLk8UVA4pvFEZ0vaxbvZBd6vmzaXi1NQM9HpKVJU229NHL+48YUSRxJhlhMkDXrNsj4yZNlA7VSGRlphpeinAxnV4eMLSqUmXPmyOv/ekWOOeY48XL8L7G7f+yYsZhFlXL5FVfIo399TGbOPkRqMErTMzJl9OhC6UME/mDBQjnl1NPN+fqZGUC9B6qwdCnuWTu1L+mxPW5bfv17IC0i1KH18+OZ5540/IuMrHig8HVUhDVzvcOkrdmJaaOMDS81Z6GcF4kZ7mMqtkdhECQlJZmEkB5PbW2tMaL0eAdrmYL5fbVd/DD3AEzgMK5NhEly3H33PcZICjMQeC2FCpRtW9YAIH8dsXypqV9rgqvi9WBcYKA89OCjkjuyYHeiRUV9f/WWD7bENtI/v0Psj5Y7/3gf67DPGDSajnGRVPJi3uia58gMYmXt2tWyePEik4CKgmfTxXNaYKC4PV3GrOrpdbHmg1hTRbxNt7nuZSUiLc09PA8oPBVhWqmmaZfOzi65/rrrMRWbYMwsxEybIlsA2usazIB7Uk21XGhoiPm1rr0pUyaamTVj8qlJEMj3gFAg5V5qoNwwQWbNOIxE0FmYjzGCRyABIdpvphdt8J/an2GAaISCOjCPu0P+8Ifb5PAj58qRRx6PGRTx8dfqC5qL/982QPw3zEHout+o6pclyxbIq6++DDg+goRWGOZPB+umSvLy8sz6Li+vkOioBPnlTXeypsJ2r/09DbaD7lZsD3ifJmANkH0ak32SnYCdgJ2AncABMgFrgBwgF8Iehp2AnYCdgJ3Avk3AGiD7Nif7rD0m8FkMEMQdL+DX5Us+kqf//oRIbCAmR4Zs37JdaitrJRyBKyQkXKZNnUkX/nUApKPYFe81gqF92Al89RNQEdoliz96V556/C+SnBAurs5GSU+OI5HUanbwq54aHh6OaL8TcTaO2qpEqUOsTU9NkV6fWxqbm4wJUocBkJU9grqoPgyHagkEtJ2RmYpg6zZCtoKqW9rapRcRO4pqq+SUBGqnwqk5ypI1q9dhViSZBEl8QgLMic2YEOMNFD0zPVnqa2vYhd+JuB4BvyGPmqpdMABSEK3bMG/KJSURjo6kyutLKowYqrvpHSQJ4mLjSEzUmEq5ww87zAit3/3+9+WteW/DHXjPmB0xJEDCqF9SkX5nWan5rOlO/dbWFknhXGt31UpvdzvMhwC5+ZZLJCmNlALsky1r68QRNUV6nDGydPUqiUC0nzBmjGwBpr52xWo54rA5zKFGZh0+V9586y3JKxgNGDxUPvxovlz2rcvkxRefB/o9DTG3DPj5BKnYVYFBcywVQMvksLmzZcnSJQby3Ew6RiuMTjv9TGmHA1FJ6uOIuUeREFglU2fNgQNBagRReLD+ahBW/em1slcD5FM78vtVQDe/hx3R5/8nm1YyBQQrLN0tT/3jMWlzNlJnRiXT9q0YtpHSUNmBWaKMln7x+LhGEaHSgdgfxL1MUx9eLwYY1WlqzqgR4HQ6MQdazDXSdaW1Zwr3VnC5/tDnDRo6+v4FVIBpiuLaa6/DpMrnz4JJ29wjtXW7YEZsMXVKTmcXa6fLVHC9+cbbEmm4SQMJEOVfGM6JRx7+633ywfx3Ec/j5eGHnsSUcMtbr/9LqiorjVnR1tZC+sOD8aCJJEwQ0k5a0VaA4dfpaSfxAkekuxeuhw/TzMv7+ODXxJAoySPRUYaxLXBhejl/N4mpTtZdBAmRSJPa6GeeepzBfC4iWWP9VMIpwNzLa0VFkaDCxAnFENT0iRoiLhIfWpEVSsWXGjKpKWlclVA5fM5cEkozDCDeiP8kWALUuaPWKjDo8w0QTdp4uzvF6WqTJ554RL5G1VhmVr557d3myX/NANHj2/PBtTGMkYHkiQZ9tAIssAfzr9RUnLV1NGFUcW1h0Oj9ICMzg1mkMK9OOXbuuRhJs8xasnysr/67w4H4itYAORCvij0mOwE7ATsBO4HPmoA1QOzasBOwE7ATsBM4qCZgDZCD6nIdGAe7twosdkgHD1RgPf7IX8wO++pO3X0eLFuLt0pjbaMkx6UixKbKL37+K0lKphYF4c9DfZA1QA6Myzr0jqJXWhqrEJTvk5XLF8jsaUWycztphbEF4oLxMdj5H0HFVXNzmSTEZRvmQS1VTpr+yM7OhMlRbeDhxVT69CDy9sFV6EHcLSjIRwhuNXDzuroaWCEFsrOklARDhqnuiU2IJkVQy/MKqTDqRISuxRCJMiKxch2CAGnoZ0MrsaqqKkgBJJganDXr1qCSUleEOpyRkixx0THSQOqiqSdeFhQ3m0ukSYMITI3gQGqJEJK1HicW0LZyPq6++scy/8MPqZHaJKWlpUbvVxPEwfM1FaI79hsaGhDnwxDR+ySatICPz+rk8Ynyk5+eCeS7lqqinRITVSSLFzYhZo+WFQClt27eKKefeJJEYkjMe/V1mTV9pmEoTJw6HXOoUd6d/4Gc+fVvAO6+h9qi78gSTNB64PIzps+QcWPHyY4dpSbpFc5nvt3TIsGkATJJe8zDrLnhFzfLqy+/qtQEKSQZEketFwhpGUGVkyYiVPxV40Mh8moAqZkzWIG1ZxXWJ9bvv9URaVuUpmeoJOI6BilA3E9MN3VjLvgXT/79YWnBIOsPcML3qBRPF/VO8XmI+UFSUroFkZo1gwivJldgUCTX2YOgDxCdiiIVqd1ut+TCB9HjVW6HGiR6bYICQnguzBF+X493sB5L0xD664KCAoyxePnJNddxDRPlrj/eCkdmtUmcxMREkxziWICF91GD9b3v/UjOOAvQuNZqmQQDXBNE9V5q3S771gXUS8VidDjloQcek0UfLZU2Eh26vrdt22w4NLWYbRERYaRJYJVgnKhJ10UCwRNAHVNfJFByjgmjRgJbJDymHf5KkbS3kUZqDJWqMg/GRYjUK+w+xIdYn4S5prVagRgpLjNLhyPUGCwBA0yW8HCHSbHoZyZMa5xM2iOQzxncHGaSka2mTwgcjFmmGiwrM4fncH1Y24xZ+LbCDBUwryyX3cAT3mnvCRCF3vuA1O8s3Qq/ZjmzOgcDJskA4Xc//isGiL96y9RsmUXlPz6T6uGwB00Q/V03ZoeDOrLFSz/kOq+CU1JHrZqaqC2GC+LxeiQxPp16vNnA2883qRld9/q535ek09C7jw+fM7IGyPC51vZM7QTsBOwEhsIErAEyFK6iPQc7ATsBO4FhNAFrgAyji/1VnereEiAIND52w4ci6jqdzXLHH26Vjp42UxnTWNsMILkR6HKIXHnF9+W4409G8Ik0gqdWtpuOfPuwE/giE9hTC1W9cY+v/fgv472yed0SufNPv5VIINej8zPF3d0sI7LSZfOm9YahobvRDf8jStiNrbDqUDggwdJsoOUeSUiKRyD2GAA6m9nZ3d9pdrxHI0zHIzareRGFiKwqpw9BVw2QqKhI6ohKJYXKqBEj8mXlijVmndfVNAJaj8VYyWKHP4BwTJbO9k5jAMZjmHRRGRUXHyVrSVykIfJnpqXDLemCh5Aoy7c1ydKSdlOhpLvi1QCJIGHQDn9C6600gaI/jj3mWMPZ2FVZIdsAS2ttVyFckM1wNno5iFGjR1J9jCoe4QAAIABJREFUtEamk86o2FUmKfGx0tFYId/+5kly7HGFMDzK2O1fgvCcKbvKgmXF8nLJgpeyq2SHnHzC8eJsbpPnnn5Kpk2ZgfjfK46ISBk5qlBqEPzHA3O+/fbbMUCukFXLl0liUoJcctllcu+dd7OTfTrHClge0yBvdI5k5+VKA4mEDHa7b9+x03BJXnnlNZkxYyYpg2o57pRTMIhikJRJTmCs+nw9hl+iNV9q5nwuB2SvBogmJfjBtQgkaTEoSjup/Hpj3stS17hLElJiZNPmVUagX7tipzzxyAskeuLllX89jwlSLCtWLeWeRrLD18+MVPDuMcbHYDWZQrVjMZxSU1MNG0TTICZxQmWWGgv9CmEnMRQUFIwBoOZViOTm5RhzYsyYcXLNNTfKn+74raxfv4r5xZu11AAvRZudQuEnHXP0CXLl937oF8KNgUPKAI5JT1+3XHLpBaZirYM188RjT4ur20fqQt9Ln9NDssOD2N4sCz9aIGvWrDDrvhbzLjM7RRyk9Zoa3CSjAqnE6qR6qp0ETqYkJkTJluIqEnzwUFxx1MF5qABrY415JTyCc8IrUcNPj0/PS+/larDEY9wp+L2HP1DjQ40eTcSouK8pGE0vaTKotr5TLrzoWwZGHgmnxphDhvGiszJOAuuWVBLn4Ieq72l87IUBookLjL1VXKdO4OpHHnUMLxFiuBq7H6ZK66tmgAwaIJ86Psw2/T5nHsYIYV6kYLQu0ueDe9JYA6x9HsZHh2GvuD1OqagsZ+6pJNZGwYk5z6THAjGEBlNQn7xN6vva759f5FvHgfxca4AcyFfHHpudgJ2AnYCdwKcnYA0QuybsBOwE7ATsBA6qCVgD5KC6XAfGwe4Wn9meOygksaO6n12/fX0eWbjwbXnxpWckIklBr3ANWrultbGTXfde+duTz1APBNRYBZ0BPSvIr2zZh53Avk3AX6W/WwsdxDn0IUb3+KiIQlzW+h2Fe7/z0mPy1hsvktDIlXXrVskxRx0uWzYD5MaYi4lCkEWEDqRmaMyoHIwOBVmLdHepQEmlT3cbBoIDFsMGmThhEgZGk6mPqoWFgKrM/1NDBdBZfx2C8BumiQ5+xCOAu3FLEhKTSAI0IYT7jQvdKa8CtYrC5eW7jBCclZGI+AuDgXRIE8mMUH6vHSh1OLu+C/LzEeoRRfkMzV9bJuXtYezSD8FopF0uJpb6oXDA1RXGVGnvVEh3MPVy0zFOkiU9LUlee/UlkhYORoWh0+IEiA7nwdUu8UlRnCf1RomZmJIt1Gk1UEl3kYSHeEgyRMuyhZukbHsbAno4TJRakzRJoOZpQuFYKd2xQ9avWYfpkk3CpYF0TJZMmARTBLMlc9QoeePNt+SEE0801U+a2Pg+iZRr+XEKFVdvvf66XHXVd+WNd96VS6nJWrxssUw/ZCZGTClA+A0Sh6kUQTIlCqG8h3vJ+GlzSYqlGVbEe+++K0ccdTQJh6TdoPFBYdlIzvtwC1Hzwb+Dnh+sH8NmIA1QWbUDCPpGWbN+EfemGNmxvZRj9zGXODnlpHPlsEOPJjnRIOVlO2X9xjXUi73J8XlYa9gzpFoGzQ9IJZi/HWbt6PuouRZC7ZOaZEr3CMPAULB4X6+unRAj+lMaaJIeUdFhVFdFct0jMRXCSBVVm3qpBCrTaqtrpNvpNtyQ0089S751+RV8TTAJumBMGDemRKM8+/xTsnjRYlMdFRoaKQ/c/7CpkAoKCGW9KL+E1Ao6uR6bmkCrVi3jnLfIsuWLOVYfzBUXCZMw1hqQ93C3RMU5Zdz4UZhgndy7g1j77Uak7+7ys1j8zCc1sHsxswGUa50VRkdcXAzHHcVniioqzK4wRzhrOxpBP9mc++jRY+F/TMcMiZKY6FgJIQ1FnIXEhxoF+n/+WrJBS1MvkQLbDUVFkynm8dkXW69pL2u7Eoj91i1b5IQTTjRGiqYnPvn4lIO6b3eez3nW3m3YT7+vrsPBc9C100zN3rvvviVVtaXMspeqNeYMLD4qIk3OPvN8GZk3lnMnPdOrCaKBczf/GTRy/EaYfRz8E7AGyMF/De0Z2AnYCdgJDKcJ7MNfv4fTOOy52gnYCdgJ2Akc6BOwBsiBfoUOwOPbrR2xJd6IMNQCsSM6GCFLDZB33/2XzF/wtvSFeRFz29n9HCrlJUBec0bJgw89jiBFbQuqVAC7fHsQgEKVyGsfdgL7OoHPMECQPrUwyezM17XY43bKn277sSTEOBB2XUbsLcjPgX2RwPrzAd2upDoq0oC7+3vhOvA1oYDQu4BcK4S8B4C619eFgdFBjZUTgT6ZXe/hrNtAREqEbHbgq7AagxnRQe3Pjh1b5ZBZ08UJVyEhOUVa2+GCDPAgNIExffp0A/oOdyg7AZOEY4qMoPqmvUnyMTu6+DoVb4N5XX2N7Ix0RE+fYUwsKa6RdaWYHNQx9XiDEMYT2YnfjsHRb+qXWkmSgNeWSRMny7jRBTJt5mT58923S2NTM/VEXgyfGFIfs+XNt1+Vq3/yfZn/3nsSEx4tuTkOKRoTIXPnjDVA7/XLN0nx+jqOMVteeW2Bea+RI3IxYoRKngLZsrHY1G5FY9iEIHyryZFNAmUzzIxLrrhS7r73Hkkl+TKNcy2AC5LBjxVUchVv3gwQvUhy4KiUKTvkkNmyXHfpOzslb1Qe94ZsWU/9l7JX4mO1PqxJ5hx9GjVj3QCjX5UzzjhDtpXslKlTpxpgtgrdJi1g8OL7ZoDo8vKnCgafr4J7D7wPuCbrF5MAKTfsDZ+3X5oanTAx+uXB+x8ngZPBVwSaSivlUPzl4Xtl+YrFmB2dcD8S4Km0mmPRH2pq6K/VGFCxWg2zlJQkjKpq1hCg9ECqyzAptNpJod4mnYEBovVOapZoJVo/cr8aVGqqpTHLLQj5SXEpVJc1y3e+fYVc+s0r+PpA1iamBeyPzVvWy/0P3G3eOz0t2zzvsUf/xvGEcP2om9JetwFzQY0KfW08DFPhdu11V5sKMCfJKIcj0phqjS2lmE0TDTekAgOkocaHKRFqGCJqYgyC6E29F8eoKRZNd6SmJvPaXpNEmjxpsjHpUlPT5YjDj+J1gZkj4mtllxoZHhfpFNJWg5ZBH6aA1mSFUrGmx6rAdp2HGoe9fAZCmFngQGXZf7pN6Az0Omj6RrkjWkmmx3ngPLSGbTB9YlaiOd/WtmZ5+51XqO7ahKmYaFIgocFRMmXyTDn26FNYJ+GswE+dh0my6MN+/zxwru+XOxJrgHy5+dmvthOwE7ATsBPYvxOwBsj+nbd9NzsBOwE7ATuBLzkBa4B8yQEOxy/fiwHipaM+RIVJdhOvp3bonXdfk67eDtm0qViSE9OlrgpBc/aR8tNrbzLCnNkDi5Bs7JN92b49HOdsz/mzJzC4iZq/eQ8mQIywyO52Ah2I2B5ZjeHx4t/vkpH5WQj1CLlAhg+ZPZUEyCYMhBhjgGRhfgSHBFLJ44B9sQthP15Kd5ZJUmIcgv1I0gDFMmHCeGlp6mAHf7QsWLhQCqh8isLAaALg7QBcrqyCsp0lvHWPjCrIpWarWyIRxlswTurr60hLjDA8jgyYF62t7QOVQX1+eDZ1PS4qhwpGFUgrO8EbG+qptwrl/RMlJzNN1q5ZI7kjcqS9L1reW15qduCHcBxJialSXVNBzRYgd/TPhsYWRPEAmTxuqqRgjlz+nQvlp9f/EGOkFeE4BAE1kq+DW4GwnASgvRPTJbjfJSefOI2UwxRqdgJk6eJFUlVSh3EUy/tEyqo1JdQIuUklBMloYN1uzI4OznkUvJP62lqZNHmyrFm7lkRJoqncGo/ovXDxEjn11FNl/kcfynjMmFNOO1Uee/wJae/olHO+dh5zKJMjjjxS/vnsszJ52lQ5+sTj5b133paZhxwiFaUl1IghfCOQzwDq3g5se+HCJdSCAaenDiwZUykYMTuC2i01T/WxOwi0j/eQTxsgyvBYy/1q1ZqFEhTaQ2KHuicq+7o6emX6tEPlm5d+F4maujHA9iqu19ZWytZtG+WZf/6d5EWLMQM07RKCcK9A8XASDx5+3YH5pUkJFd+V9ZKammTMomaq1Ezyg2okrXnS6ISp5DK1WEjciP5BIZrSUEPAK+PHjZPVq1dLKMaJx9Mj2Vk58thjf2fNUQ0GxFwN5yf/9oh89NEHVFc5MR0SMai88vTTz/IaWrsFf8TrM3Vf+j6hsCf0dbWqSk1ArWF64MF7Zf2mleLrdTJPl0l+JLD+1bTr6wmW6so2DAs1LdSYcJuKqzDqrWIxqtT8UAZKJJwRTaykpafJnDmHy6TxUzkXPhsY3Gr4KPsmMjLGMDHUAOlVRojhfPh7ofR81UzUP9d0SRCzG2S/aIWWfq/Yl4dJgDBfZbBo2mqQu7IvX7t/nuM3QJSf08e56g81yno1UUQS7N0PXpeKihJjtDVTN5eanCnfuuy7GLpURmpt26fTL1Z52D+XbT+9izVA9tOg7dvYCdgJ2AnYCXwlE7B/DflKxmhfxE7ATsBOwE5gf03AGiD7a9JD6H32YoBoPYd/O68PIbBe7rzr9+Ls6UTwLAconSitTZ1y+slnyTfZvSzax44ghxQ0kB+xf30aQqtj/5zKXgwQ3XWvJoRBymCEPHjv3VKzczlidIOMLhyJKNog+blZGHSrAGkrxwPRFn6H/v7sWdOMAdJQB2hcORsIw1nZCcCIo8TV5WQ3dgRCLzvLqSLqZ+02NMGvyMrGAFhvxNzYmBhTgZXObn99tCD4Vtc1GBZEJ/VUPiqxxo+fILt2VbJDvhMDIwlR2GnqrkZkZ5MscVAzVIWADvAYkTkZfkZoaKCUkKzIysyU+KwiDJCdgNZr2G2fgKgeIR3OdomIcrB7v5N3DCSFJXLItMNk5tRZMm5Sgdz+x1uodypHmI4HZj1XVq/cyDn0IcQ72VHvAXyeJGeddYTk51BHFBMoFdt3Sn11t7z/3kZMm6kcfzfw7FIMmUCJxnToRegO1x36nK/+XGHkTtIgPmauIrUD8b+KdMfU6dNk5ZrVMnHyFOnADDqWSqz77rtPrrvxZ/IeyZMj5hwhZeUcF9Vdazesl7PPPRcmxRoZkZMLLL5K8hXUzuzWA57PxPyZPfsQA4KuxXQZVTiGWrIok9bRx24c0f/BAOnt85JAacFA+AszbJKomBCuTbPUVDdSZRYPlLtILvjGN0n+pBozwc8d4Z5F6qKH6qlf33qzFAObV+ZHE+shKgqgPGaDrgeFtps6KQV/sy41vJDL2nOEh0hJyXZTa9bfp6+p5U4kKQKpq8IAwE8QR6S/YspNAmPqlCmYyJvE2dbNvFNYIw2ycOlKc+I9PGfevNfkrXmvG2Mmhoqz6qpaSWRt3fLL3xjTRvkyMdFxUkWN1giSOroWAxDclX/T2FTHc+PkkUf/IkuWL+C2THIpySGTJ0+l6qzemF87SjZTSxbN9QDcHZomsfF6nUOMgRKGmaIPB2vWSy+bplX0RwLmX0pSFpVemnLymLmUc71nkUDSxIPOUdkmoaFUJLrcZt1ERUfvIe4r88XLn7n8AHD4Lz2cbzSJks976GvrD02AaH2YXgdNpxxID+WxqAlkEkwDC1gNkCBMj8rqUpJXL/BnvSaFJhIiXz//YklLyWW9YJIF7iXNYr99HkiX90sdizVAvtT47BfbCdgJ2AnYCeznCdi/guzngdu3sxOwE7ATsBP4chOwBsiXm9+w/Oq9GCAq5vUjrkpQL/Uxu+RPd/5WIuIjEZXLpb3VSfFJiHz/yqvlmGNPRKDir0umkN5fYfPpdvZhOVN70l9sAgPCIV7F7ocRqIl/BPT3mJ3qv6DeJxJRtxuRW82O/Hw4IGtWSmpKIjDoBsnLw3hAYNWKHV2TWj/V1NiGgRIiKYlRkpEWh6nQiUnRLJmpmiLxSm9AmFTV10tTS6tkZOYYgPfIkaOMYNsAC2QM9VNt7PKvJ+mRROJDRVhNf+gO+CIqoOoAWqt4X15WYaqCsjFR3EDWVezOJvHRxnv193oxanKkob6WxAXQ9txsGTvtCPlg2XZZtGgNu/gTEOypTSItEBYRamDtTqqilB9x7hnnSzq7xsdPGSk3/uIazAmEdj5jIUFUVrGLPCkxWSrKyxBTm2XukelyyUWnwdzw8mvMgOZOqdrVKWEh2ZgrDnnuhXmkYCbCoKiUdk0uYHqEBYdICGmF5mZmwvk1YB71KGWEz/O40WNk1cpVct7XvyZvvfOOzAXIvmj5cgmlNiwKg+jCiy7mfrBTKisrTWpg4tQpEgakvZ36rmyqsbZt225MkHRE9PfeeU+OOuVEKqbi5LVXXgEmP0LGFI0zoGxD3h5IDnzMhdi35aMwesMPZ50ocHrd+pXywfw3MWLd8FzCOYZiEjoBVIMVSVJCOobtldLR5sLkSBjgjKjA7kOc7wJgXU2i7UcI+Q6TOujV+59WsPFzFfW9sDdUiNeURAgwcpe7kzRLpOSRSNoBS6W7y2OqpQIDwqk6Iz3HwTkc1GBFUmaGuaAciPy8PFOBpQkQrxfmCGvzxht/LodiIrVSSXXddT/mPFykiaJMEmX9+o3AxcfLTMwGTaNs3LjenHBfb7/hbmgtVBQz1LRJGUyTSZMnYnJsYaakQsI7ZCLGmSZeNm9okKqKBomIDjQpkfaWHokIy5HEZI6Xe7xhfyjcPMjPqFFDIzzcYerYdL59Pmq8MOR8/I/C0NXqVrNjxIhskiB6zVsNHyoec240NWlalaUpGq1TU0OppbnVGDy6ntTEOPaEU0ilpH7uRdYEyCCTRdM5+ut/53987sv8V5+gDJZeroefpaKmmppCGGf8CMJgW7dhFYmkZaRgeqQZY+3QQ4+SKZNm8vmONRVq//aw6sN/9Xrtzxe3Bsj+nLZ9LzsBOwE7ATuBLzsB+1eQLztB+/V2AnYCdgJ2Avt1AtYA2a/jHhpvtrcECLvjtXpI++RXrvpQ3nzzXxIYEWx2Rm8t3iZnn/E1Oen4UyU3fxQzGKh+4Wd7tqEPjeHYs9gvE9iLAaICMvKz9CLYNjfXyzU/uEImjU2H4RBB8qJU5h51hLwz7w3gwpgeVAdpCkS5G1lZmaRA2qhfciFKhklmehYpB8Dk4f2YHs0IuR7Jzc7lNTvER/VQDYwFN2K0IzySNEIM4qUYZkcUNUAxUREYBtXiRnileMgkP4T0gO6M193wiVRbNQA77+zsGkgMqGHYzC57BymTQGlrbUTkpBaOgMPE8UUI2OukqHC0BDri5f0lG6SuATaJRIoHFoiC2H2IpuFUZnm6PSQnRkkkrI+1K9fKi6/8Q9ZsXCZ333OneBHmIxBPw4Id0odI3uNF7I/zyJVXzZHDDp9EFVaXqWQq21LGDKIRp8OphaqQ4m2V1Cp5JZwKIwXLuzBxTjj2ONmwdh3z3GXqi1TEHZGfJ7sweQpz86W2pkZGwgqpxRgpKCyUBYsXY9SESdHE8fKtb39bFny4QOpIckyhPqsePsqRQKoXf7gQMdxrmCHKeagor5A5hx/BuVbLth3bEPsPNwZSPq+rBoOHmarhEohg3sPPQ8PgsuxDAkRFZzU+/Dvv2WEP3+X9999CbF4Mj4IkQ0SgbC7eSN1QLGsoVC695Fsya8bhhlkUwjl8/NC7FmkjKqSqanbJ448/TqpjpzEBFHqvArymF1SAV/He/1DeCMaJuwMhP1rGjBnNc1swGRpJjcCSCeAASAUEBZIWQfiOiQFUz7rLJP2jZgllWn5wOlGI2bMPk5//8mYqqjbLHXf8zrBENDHi5bqq4RLOukxJSTXJB4+n26w7nZtazV0kcrRCTM9f775dXR2YMjHiBrxdWJQsMXEOUkdV4u6MQ3x3SnRsIOdYChA+UcJD06kg87DuqcPyuI2R0cfr6BpX8LmyRtTY0kRIj68Pg6eb84g2RobX48XYiDHJEWNIcB10Tr1UJyrz3MMxKk9Ff6i5pnVnmZlZMnrUGNbTKEyheMPBGBoPXT+frPTSVIiH6+fgs9yHgTt/wbuYi+V8/2ygni9Zjj/uVBI1CTCD4sz95BMPqz4MjWWhn9J9uZENmbO1J2InYCdgJ2AncLBPwP4V5GC/gvb47QTsBOwEhtkErAEyzC74V3G6ezVA/D32dXAJut3N8sADd0lCeooR+bYWb5cXnvuX6YAXeswN+NUAjFWCo/vdQly/iqsyzF7DLyIOViCZk1cYhwrTPd3y5KMPy1uvvyiJtObk5mYgzHqotMqQYgyFrIxUxMZuUzGlCZBRpDZ2bi9HMA5DyC6TSRMmYYw0IeqGkM5ooS4ogBosL+mJNKnF0KupbZBx8C26MQdWU4GVnpZp0hG6Iz4K0VkrtbrhLCRjetTW1hk2xNQp0weqf6Jk3br1pprI4/EhEpMqYRd4EhyNfkTQMaPzqWCqhrFRReUQSQt27BdigIRSQ1Tb0iWlFa1SUt4sQRga4YCle/gaFb+Vm5GUkCqVZZWck0OOOeFIGTEyS5594Xlg6S5xU92VnZElrTAuQoJ8cE2S5NrrT5f4BCp1lDdQVo0Y30qFklfKd7mktgG49nbqukiWBFO9k4QwTZxETj35FFm5YoUBgvtHDsMA4bulqVGSEN4zMjKYrQdzIsT8KKvcJRdccLEsW7UCoT1eNm7aLN+44HzBi5Bs4OrzYarEU6UVCVMlizRMMX++bet2mUp91pQZUySnYCTg9Y0kZ+rkqBNO4vgbZdv27TL7sDlc6l5Zumw5wPfZXwh07Qeo95KiaZVHH3uQOrNKKRzD3GsrSKeUw70Il7joTNIVNyA6JxqGhZ/ZMSg86zoDn05tkfLF9Xx//4ffkR7ZaswANT/UBNBkhELQVehX06vbBUeGhIeuRU1LFBaOlS6nCwj7zgFeB9BvTQSE9JvkSwS1aJqe0ARRRChVbCSFBDPmxBNPlu/98Lty3nnnYqYk8PvdxvzQ91YhPSsry28uKGuEz4MaDLrG/LwJf5WXmjGa4lDBXWvAUjPiZMr0MaRCymHYiOzcRnIFhkcATKf2zhbz8whHIqmEXtZMnHkffU+9LjpP5ZzofzWFokaIGoIJCf7Kqo6Odgy3eGrVskwSRo2T0DBMO8whPCTmrSmIQOblNbVdmgKaOHEKa3QifB5MOz5bwWHRpE2GrgGic9L1oskfTYLU1VXD03mLdE83BkgSMynAROqlqu9wnqkJqD0kB6s+DJnvfdYAGTKX0p6InYCdgJ3AsJiA/SvIsLjM9iTtBOwE7ASGzgSsATJ0ruV+O5PPYID09fSyo7gNkcwjt9xyEwwQD+IVwiHA13vuup9d2/TcIyb6DRD/nmh/AmTfALf77fzsGx0EE9jDABlwQXwYCoHwGbq62+Q21l8/O/zjY7WKx0V1kgMRutaYH1mZ6VRgNRqAtKY+EhLipQmBuqPDST1WBmIvCRHg2CFhvYiSrSadkZaagThcze85ELL1PXwShuAfxHNbW9hFHxPH1wXBTtgJcyFK3FRKaUWVv45HYITEAUBvMzv6VSDXD0AMTIMdGC5d7JQvyM8Hht5lQOMKmd5VVsbrREoPIrECpkeNLZTy6npxecNl5bpSQSqWABgKygGJQlD2cUwRjmiSAojcvPqJpxwvJ552inz/Rz/m9WLEReIkmVqvloYSnueTiy46Xg6fmw+vIQpx3yfrl6+TLcXVkp46UYq3NMnb81eAH9Ad/gESCax61rQZsmr5CpJcZ8qSRYuNuK51SgqnLhxTaODtMaREvByvmiL6IwKuQzeiblp6BiySKoDop2GodEok6Ybyiko54phjZGvJDunETJk0dSrJkHpxYEipaRBOSmHdunVy3oUXyksA0w/F8Egi1XDffffLcSecYOrElKWyEXPksMOPQhz//HuIGgHK4vBRjxYMaLy8Yoe89trzBj6dlQ1wft1KwOatpHgyJCYyXW64/iZSB+zI7/WnFnYDqHf/aw9TQeuMqHnSGrX1G9bJO+/Ok5UrV3Cf06/Rpi7ucmoQkFZR9oqC0DWsosZDLweUk5PN+go3XJAOrlEwSRDVttUoSE7GcGC+OmdvNyYA9049h/PO+xqJiDBZvGQJa7oeo445s3a0hk2PY/bsWaZeram5ydRvqckyWAulH2ythwsJCWQWfVRUkeSIIqEzIc8YciWYXi3NLlJS8SSBXCQzqGXCANTkhr6+1nqFci56/UMw6HrMuSvAXO/pGgFk/XHiUdSehXGOeq5aAxfJ9VSwuTI99Jz069QwT6aSLTE+yaSolAmSnzeSSrnRVKbFG9C9GkIKcA9Q9gUm39B4+A00/0MXkyaSFN6uc9Q59zCbXqmq3S7Lly/iuvTI+HGTmWMy1Wwjeb6u9T1MEKs+DI1loSvBJkCGzLW0J2InYCdgJzAcJmD/CjIcrrI9RzsBOwE7gSE0AWuADKGLub9OZS8GCJvQjUAYgHCzYvl8ee65p6QOwLPunD/s0DlyzY+uNUaIQl39uo/aH9YA2V+XbGi9j5ofuggRSPXE+B/9C7iPhEJwcJ/UVZbI5RefL0fPPQyo9lZJQUjudnUCIR8rZTu3YxgAbQYwnJySIDVVuzAnotix3ggs3SeFo8cZIbK1jSqqYK/EYxo0IySHORBwEaeVtxGKCVIC2yaASqnc3AIjMAepmJuULCuWLiERki5xSXFSSRpKK6K0kkiB5x2wLs488yyzo1/fY+3atbx+koFUuzBBFHyugPGO9jag0WUGfq61Ux3UGh1x9BwqqXZIT0C0LFlVIsERSfwchgB1OcjDMCKCxBFM5RHciBEj0uWEk06U4086Tc7+2oXMpR+IeTjJEJ801m6QQ2YVyDU/uUySM6Kk1+2UJnbx11e3yUsvvCennX653HXX06RNMIAwTjS9kk1VWCbnVEcy5bKLL5FXX/qXMXKqMDUamc2YcUWybvUqmQl7orR0J+bEOKqY2oFsNxljoxowemNDI4mT62RXRYX0wjwoGF0oG7ZulgKqoOpIj9RwDFnwH0r4VnO0AAAgAElEQVQwRIIR0LOzcqhfisfcOFJ+dt11cv2NN5nfv+kXv5Tvfe97MnbCBFn04UeI/M1y5tlfM2Dvz32wTnpNMsLLtRV57/3XZenyj6gxC5aU1Dgzc10n0hsjkyfOkbPPOg+4u4P59RkDY7cBMvBGavK0traYtIYmjxqb6rmG8aSCVspvbr3FbzLgAGjSQSu0QqhX68fdaG/v4H26TAKpD6OscGw+qYooAPdl0tzQhakSZBIiaoCooaSVUGqAxDKPttYOue2238o/n39G6urrjKEwCAv3YOa1tDRRbXaFMVs++OADU4PV3eU2x+FndujnBOOPlJRWeJFjkekzJ2Oo9GO6NRoGTGgIRlkrZhsJpyDWm5pAYQ6MjRCXpCbnYJB0mESLivaadHG5WSuYfSaxwnEr0yIW5ktCQuLuS6LvHYKBo3Vc+lnQtM9xxx0PaycZgyzTGOM6G/NJVkaU+V6hLvnAdUXz34eWs89dAgfOE/QeNvhQBog/naNm6aBR5/Y0yDvvzTOfsxE5eRhbszGM0sx9b7cJ4v9meuCclj2SLzUBa4B8qfHZL7YTsBOwE7AT2M8TsH8D2c8Dt29nJ2AnYCdgJ/DlJmANkC83v2H51bsNEFwPI0GjTikEHfXGTc3LLbfcIAWjRsim7duARJfKXX+8mx3uoxHAFOD6SQPE/9Wfv3t7WM7ZnvRnTMBfnvZpA0QZIBLQIysWvit/uuM2WB6JJEBIU+wqg7lQgBkRINGRDtlVXooIDcQb6LiXipnu7k4pHJkoFZVdkgfHYicifjgmSURkCAJzkLRR4RMflyLNjVrlw257YM5p8Anq6hoR4EkMAHJOSEiiXmsTr49RwnLuxeDz4gqqqKkJDg9fE4dQrrviw6g1amxoojaqxSRIlHsRF0vFFfyMAATfJF5rczHGDYZKCDvvc3IyaZ+CpwCrwekOk/c+XC9tLswfBPVghGUfpkwiFVWtsEQSYiIlPT1BDjn0SDn765fI+V+/yIirY0ePktUr3gcK3yI/+cnXZfr0kYjXDnHw/PdeexPuBrVagcnUdwWQLNgsTi8cEsRtFbWzEOJbqJ4KoLcqG/B5F+mC4445Tu65715Jp/IKlRzjxSUpMB4cJA6ioqJN1KKf900n/bF9q5pQKTJ37lxm1iCL166WH1/7U7n/Lw/Jb++9Sx5/6CE4IlRQ1dWaWZ1+ztny4jPPA/OeCPh8vNx4ww1y069+JTWVVfL73/1O7n/oYUyoMHn++ecxBeLk9DPP9kc7dj/2LEbb4+ewE5RHoWmFXoyHJ//+V6mpL5PEJOVtuKSG+XdTJ9XdEcg962Guf5SZXXAQiSCMqWB1TfZ46J952a2vaQ1lavgrsbgHervkuut/YmqMfFSh6SOMdEMw9z81Ffo5DhXznaTlhIopCfAyxwQZmT+StVmDiVRrUiGpqWmYF13SUN9kqqG6qCOLoSosDWB4a2czCSQH68plEiDtpIv0XqyG1X3332/W2V133UV6hOuGIdHDcYbBStFr047ZFxhEtVmoXh8SUZhNu6pKMMK8GHGkO+CMdHTWk5IJIzE1hpRUP5+BWmnr3AVLJglDx8/9UOC5GhvKt+nr1/n4Exqacgnja0eOHCXTpk2TTCq5FAofER7Bscaa4+3TZAfHpRB7Ffw1waM1Y5r28Lua/n9S87J+48OPjRpCjz0NEA3O6LmzLgfqwPyrtktKSrfLmjWruB7tMGm+yVwj+P0Bc2ggPfJpnsgQGtKwOxVrgAy7S25P2E7ATsBO4KCewJD6q9lBfSXswdsJ2AnYCdgJ7NMErAGyT2OyT9pzAnu0dwz+VMVnFQErykoQ8bbL2/PelFh22Hci2v3m17ch7mB8IPwFBmiViR2nncCXm4A/O+RngAxYcLA/FCjgkYcfuFMWf/QeYnw/nIVsU32VkpLITvkuCWELfG11JdVP0ZgasdLZocJxHwaEvh4CvgNuRXmJ5OXlGLG8tycQAboVIVZ3sIdLT7+bdY6xgWCrlTSubuqEEIF1p72CwcPDIhDxSZS4e6SiugGB3IeQnYhxEkF9Vg+Jj0hqr7ZRtZVJbVaKbN5UYnbDl1dshc0hMnPGobJp3Q5xkkbxwVPQFEpQiJfnJJoarZDwRFm4dLOUVrWzUT4SkwW0NUI0e8hN/VEc3BJyBfLDH9wsk6cfKpdfeREGT5MEItYHUVEXJi3y/+64SvLGxOJbBElnm1PefGMBiZcQmTXrdPnlzfdgLlClFdonuXkJkj8yVzrbQzFXWsSJ8dFQW20qn8YVFjHTFFm1eq3Zvd+EQZJC6kWF8AiFwWOGNGHyZCKO91KtFOOIkGNIc6xZv15a+Pxf+YMfyLsL5pOeiAFCvkaOog6rlaRLA/yUc2Bb3H33n+XYY4+V0SRFrrrqKrn3gQdl+eKlRtR/8eVXMBRC5amnnpKZsw6RseMnEhTwMzraeQ2tlkqAN6K1T0HwKPxzpK6J2qbgYGUswABBfL/+59dIcmqMJCVHUl221YjtPk+fxEamyhXf+ZGpQzNCPykQNXO8VEBpfZNq9ApTD+Se5vPpzUxrnwwVhD9QuLhPtpJuuf6GazEd/LVP6s1pbZSuWeVk6EPZLcp90PSIJihCHX0yZny6NNR1k0yql8yMXOrVnKxRl6m/Us6MAszDYNWEsE7dpH0COQ4FwsdibFRXVvN6PXLTTTczl0PlV7/5tTS31VJD1mZMnP6+cBIqGTBbuqTFuZ4qMpGiMZNZAw4p3lDK2o3FvHAbA6OTarVMzC4fa6aa5I8fXt7PrJIM3DwxESg6yaaoqBhj0Oga1pRMDvyOw6grG11QtAczZfCz/lk3/v9ggO/ZFPXlbhkH2VcrJJ46OfHI+x+8zUaCLfLdK37IdVQDJMyfjDHj/Heg+kF2ovZw95iANUDscrATsBOwE7ATOJgmYP9JfzBdLXusdgJ2AnYCdgK6a/8THGE7EjuBz53A3gwQxe2yEz2IXnkPu+p/cOV3JHNkjowHZHvO2efxklohA+0jcCABsvtNrIDzufO2T/i3CexpgOgfmr+AY0yo+Py7X94gG9Yuk4S4SHGEI2jHRCDQZmBCxBpYd31NFXDxBmqWMqgUapK8/Dzp87XD9eiRkQV5VAe9J2PHjiFdkCCVFbUI0N0I7jFmB70jPBhBGb4C9U66c76Liqq4OAVRu6SCeifdwZ6Xly/by1V4hv2A4J6UHI9ozX5uVwOmQgaVNrtgHRTKwo9WSt6IsSaJsXLlQlIZU9jR3yOtTW6ZOH4mrI1F1ECFSE5eIu/TyA76SFIZ8VK6q0U2l9QbA6SnX6HasBzgOoTCtYiJQuCn4ujyy6+RaQCTf3j1FcYAiQBS7SX1cvklJ8n/Z+88ACMt6/z/S6Ykk8wkk97bbjbbe2OXKggIiCgoig0F9fQs2M5D7ywoYsOCHGcBG2c5EaUpwiJSli3ALts3W9J7nZSZSSbT8v/8niEcKv49jwV3s8/cxWQnM+/7vL/nmXfZ3+f5fr+XXLKcpn7QWGP194yhFiiTbU+1yc9+/iDjz6b5PQHc8RBonivNzc001XMkGSXrguMWkZei4eNF2BtpRkNnd6/JZvB5vfRiY7x2UjzebJk7b660EahdWlgstYSvd7a0yitOOwN7KELoVyyVGhQpmt9RAiBpwXrqjW96kxxCMTYeHDd5IYcPH2Yu6uVNPP/v//ZvfH1a7rrrbhMg/6PbbzeZLXf88lfkgbxKGlCJqBIjybh+8YufyaWXXiq5fg3q1kwFhwENRwlO13N5CY53opyZwALtA9e8W4pLc2TV6gWyY8c2iUfINQF2FRfUyqf/7QZATrZRremufM06Ucg7RfB3FuoggztQSqSTa6QwJNWIJjNmKixXv+sdqByyGEOu7NnzjFE5GPUbkCY6pTkdCjwUnkQBDMA0nnegLgGxSDQ+Lqedvs4oRYaGRlmfYQPZ0lDOqeKkEFWQG2XOGDk3mdirEbJE2eOsdb90t3fzu2y58sp3yUWvvkSu/9INgLVG1t0YaycHdVGGUR8VFpNN4+gFcsXJlFgomx89SHZOLp+TAhRAgyhXeo0aQUGNgr0o865ZIppPEQ6Pk5dSadQaeXkFxppJw8oXLFhkcnI8mV7zXgU9et328X+tQGo9BcMBOXxknxw6fEBee/EbsO9TWzE2ETwHQJ6TY/5fT2TfdxxVwAKQ42gy7FBsBWwFbAVsBf5mBSwA+Zslsi+wFbAVsBWwFTieKmAByPE0GyfIWF4AgMTZfa47kUmelsZ9u+XHP/yBDIwH5BOfuJZd+AvNbmndAK3Nxz99WABygsz6cTXMGQDy/EFpmHciFpQ3vu4imVNTCkjoldo5JeR7jGDTUywF+X7UH12oFfrw0s8n4HkCC6BiyabJW0Uwej+v1yBotcF64MFNwAma+G0d2GUFpZCsAlV9OMlt8PtzsEvqNSHmgcAIoKCcnIteWbxksdkdf+RIkwwHI4CAfJMPMo20YG59JbZa5DCw/Ds72wn79qFMcNK4LqOpv5cGe4zsjgrT6A4MhoU+O2OqMMqQ2rpi8RdkSXtnp5SU1cm0I1e2bj9A/sYEICOLxrmGUU9xTCfh0y4yRAJy7nkXSHlFrdz+058Reu7EtgoVTEFCvvyF92PFFZNoeJjrKJfNmw8Q7j5BsztHHtz0BDZbueRhFMiHP/wB1CCfpjHuJmsibABHHLVCOuoKP+oOL0qEALZLk4Rko6cwKpQiQE8oFGRMNOt5NgvboyIyTpLUtJIMEQ8KgVGCyze+9jUoxB6Qchrpa9etk5/+7Gdy7b//m3z5i1+UUzZskAsufrV8G6VHQWGhrF2/Xm4g8+IL/G7zo48RNL5XbvjyV1CjBOUrfP/4v3yCupJTgSJE8zjuvedeee/73vesnZAqMtIATY8ZyLRs+QpAAPZc3Kei5IB8+rpPSEGRR/ILdUd9XJ7etgPQky7nvfJ1cvkb3sH8EADuyEwd69mA6iTAQfM10tJSFk6a5/HAgw/Ivv17jAVUN7kvmouhGUdqPzWOwsjt8nCslMrh+fsNZoLJTcC6QgOOmZHB69JDsoDQex+wRiHRGCodtc9yO7OYswJyX5ISRR2Qjc1VcGzM2GBpBkwSIKPZGdd9/kuyau16ufvuu+Tu+37BnEwAJrJNQz2WHJMlyzXwfJz6FhnAN9AXlvgUdlqoRzSfQ8GHjkfX9wQB9Zrp4cEKzauWYKj8cnm+mED6RYuWyrp162VO7VyNruFBmDffVYmTxjhsnvOLu2UmuZ+Nh4ZRRXUCSLfLK846T8pLazno8wGI/fvzxVX5+Hq3BSDH13zY0dgK2ArYCtgK/P8rYAGIXSG2ArYCtgK2AidUBSwAOaGm6/gY7AspQOh80f6ijzglT25/AruaJ2TLzqflllu+I/kFxTQHdQczFljqFfMnD9vAOT4m9UQbhbbY/8c6x6w9mtj/9YNb5OFN95FJMYbdDyHf8SAgQHMOSo1KooCd8k1HD5OZMCTl5B9oGHo1So5cr1+Gx3ukr2cYC6tcGsM97LYvYc0msLZqk6XLFpqd8SMElK+nKa+Kj5bmFmOptHTpckBJuwkw1ga37ubv6B2U+YuW85pO85rJyJiBHE7XNMqSHMaF/dR4BCVKiAbnoJz1itMNkNm5cw/N/UngRx35C+XAiUY2e6MIWb1UegaHzA7wgUBYWlqHgB5OFBd87jhfHPWVqhAUguR6M+Vt77hCdu3eL9u37THWSW7XqMyvF/nWLf8qd95+q1z2liult2lIHn3kkKxccTG5Pd80+RcrVjegKpngPD7gTLnc85tNAI8CrJiGpQRoNDYa4HdZ5KuUS09vH+d28T7OrXnVWED5fF7JIHBdH4FAQObNqUd1MyQrUAkcOnBQamrr5LzXXyb/8b3vGYWHqm82b95M3sdieWbXM3LlVVdJ89Gj8uCDDxKAfrpRcaiyRpUg27Ztx1rqkLz+9ZdTw1z5+Mc/Lr+5615UMn6UFxH5wW0/kJUrV5qvDILqtQGvx25qapK3vvWt3INQYTwbNN3V1wEc+p5MxocZA5BsbET2PLNPvB6/vO+9/yLz5y034d/a0J8C8uxCuZJFfowXdct9990tj29+DPXGFFCMXBkyLTT8W2GBqjt0bWR7Pebn7GyPWVPT01hWEQCuD10jUeZLVSB6fSlgoP+ETGBPBVACMqQ74rJ8xWIUK1my5YmtZHikA6H8KDG8/M6JEgg1Ha8LEjav2RrjgLipqThrtlQ+/8UbpLqmVm7+j2+jHtjD+FMZE2p9FU/ro+4VwKlCiUXcwLoWYw+Ghkd6uvvN2NSyK471lYIQXcuFhWrhRn4Nz2sYx1VXvROovYA8CqzBOK6GwTueVfbFUKPoe/Q+P7syO17++6PCpgnuY8OBbtn+5FY5Zf2pUlM1n4Gg/HlOAaK2alZp8/LPzktzRgtAXpq62qPaCtgK2ArYCrw0FbAA5KWpqz2qrYCtgK2ArcBLVAELQF6iws7mw74AAFHffQc7haewSOlob5bvEcQboSH7jW/eRKMvEwUIFi8m/Pf5/6k0EwRrQ9Bn83J5ea6NDAxgxuc/8wlpaTrAjvZxIEIR0CECCMmjcU1+BwAkSSh1gsBrnzeLXfkRmtepRnVlRb109x7BtqmPQPEyo8QYGwtheTSJbZADlUcR2R0HsbMqMRkfGv48QMaFNuLHRsdpekdMDoI2/fX3bT19ZH7kyKHGFqmvn29C1x1OzdUgRJzshgwa2R3YZLkzXKhKHAaKdKLwWNCwQPbu3Y96YFjKUK1o7kImqpMJcjcS5DjkEsbu8xUAZYawihqkSa3sQRugICA+lxlkSUxNjKOo+KCxjOpsDQBHooAHp3zwQ2fJyjUV0tHSJr6MEnns8YO8tlB+e/czAAQUBDIh85eUyMLFNXLoYIvUVC6X++55BDFDnK8EeR4lwIwB1ASABB5uIEPdnHny9M5nuFY3708CeiaNAkQb6QsWLKBhWy1btmyRVUCJJ7c/Ka84+xWyfONG+eFPfiwXXXwx+RH98sgjj8h//fzn8vGPfMS8581vfrN8/BOfYO5Sod5uZDMfeP8HZdOmTdILdFE1R01NjTz66OPyY+ywsgEQTzyWAh3nkCVSxByp1VNbW5vsRV2jIdyrCONGv4N6grBpoMXjTzwiW3f8kT5ykNozXnbbP719p5QX12DlVCunnXY2oKzZKBk0x0gzTrq6OlHD9HJ96QaETEEWIqwhzb5QAKJrQK9bbdDGyUtRYDA1BfTgvufQIHWggv45ZcuFGkPnlOf0oRBE80NUWaIAYQolky/XjcqiwRyruamNe2gmazgNoMy6dk6bTJYYllpzgErtre1YgKVJbl4+Cpj3Y6N1hnzs4x9hXgMynfAAXybEnRUWd3YApdICGepJk77uKaMu8ednSmf7oAEoKbWLWnS5WcfZJnNEx7Nq1SpA2UrmZzH5H4UmED6RUAswhdpYamHPlbqO/2nGWwDy4u58CscCIwMyOtaPBdZ+aZi3kGyVpRzUApAXV9nj990WgBy/c2NHZitgK2ArYCvwlxWwAMSuClsBWwFbAVuBE6oCFoCcUNN1fAz2BQCI7lbVRquTpuXAQI/c8q1vytI1a/Hjv9yMWSGIeuY72W38Pw8FIHowu4P1+JjYE2gUf5FclJRwMCD//O630xjuJ5DbKyVFWFQN98jKVcuNLVQS26NMgMPIcD/NxLk0kydlDJs2n7H2cdEoL8IOaFT27jmE6qFQ+gl39nhcNNPTabK7aWg7pKi4DFDRbRrwfX0DZGXk0yhvMk1gBR8aGK1qhpauHqyVytlh38p5CeImRyEYCqBGKSIjpM40tCOTCZnbUEZQdY9kZ+XIZJiMDWyJNDjbn+vjz0GZ1zCXTJKHZcNZr5T7HniM35fSEI/wO5QfaRkoUiax3xqgqQ+AoAHuARYUF+bKhtOWkj+xS3o7UQaQF3HJ61aSTXEKFl1dEh6Ny+DAtNy/aa8U+pfKI5v2GUXKomW1Mn8xwe7RgGzbshu7MDIpJl2Sh6JkmtqVFBWgJHGY/A1VfMRpepdXVEszWR/5hGOPBcdQg6TsssaxhtIGuoIRbfqrTdg4MKOqrlbOvvAiufUHt8k73vEO4Mej0njwoPl5x44dcsopp8iZZ54p/44l1kGCxGtra7C2GpW3vOUtAI4WrICeNqBHG/JHUYp866abjB3XoxznESyyPvvZz1K/LHIrEig6nkG5sUuufvd7UN64AV5AWsLENZpi7/5n5Heb7pTcfAfHm0RJMSLNR9rlgnMvkdZ2zXJxADTIvuC+NTg4LMPDAfPhmOT6Esko53CbUHXNQYkTlK4AQOdfC6MKELVSy87yGZgQDI2nQtOBBar6UEgSR5WjP6vKQr+02S2a54ItWpojCmRJMua4xBKTKIyWGDhx6OBR3qc2ahmAF0AKoKW+rh4brJAMM0ZVRCkA+cS1n0TlMU++/LUvMlftOGthbxUNSbZ/Uurqs1nTPmncO46dWZFRpYwFe5ivCNehFlyAGvysCrEf08wbf26eXHzxa+SV55xrxuwmED6VuPP8rxPovnECDTXKetV7RiDQK719XYA6vyxfuo4rUADy7BSgGtK8lWdTkE6gq7NDfaEKWABi14WtgK2ArYCtwIlUAQtATqTZsmO1FbAVsBWwFbAh6HYN/P0VeCEAggJE/WJ0t/hjf2Sndle3XPz6N5rQYd0p7FALLPP9WbWH+S8mBSD6RUPHPmwF/p4KvAAAaT56QD70z1dJTUUBwdBBKS7yA+O6ZOGCBpZmHDupI7J+7Wp2u7fQ4PUDQ9L5fa9RFOTlF5sGdYjsjgP7D8uSJcvlnrvvJUz6VcbaSa2y1I6oi9DvAnbga2M7j/Bzr9eHTc2kCQtXRUhFBY1+8il82EUlyb1JB1Ls3LGfwGg/O7kHZf0pK2mmD6LgAKJUz5Gh0SZZtaZB8nKKseSqkd007TeeukZ2PbOdnmaMjIV1svcZdn8vWysPPPyEaYRne3KxKwLOZOaiSBiXwBhN7PEpkwXipHG/bPF87usT0tp0lPBtYZxp8rnrrmanf5DPZYt4M8rk4T8ckIq6DXL3rx8DkgSpRbbMmVsqwckeYMlFctO3vgdQckthfqVERoc4XkxyABoLF8yjPvulqqbaWGBF+UyPk3uSzefc58sGGvWhQlEYk5QsVBJjhJqnMwi1iZpGeREGhrz2jW+UO+78lZyOxdWhxkPAmAHZCPhoaW2V+rn1ctU73yn/9N73oIKY4hhZZl4UOJWVVcjWLduM0iInB2BE3e+44w7pxH7s6aefknnzGmS1Kj1cGbJt81ZyWvrIfimVjaedTos43TT2Y8ybWnR1djXJTbd8WRYuqWb+RghJP0ztsiQ0EpUVq1ZjOzRo3t/W1mnAgCp9VB3hz9P5nmCOAWc5WG9FFF6IgR8KehQoKKAxSjeUHwo3dP2okkczQ1Q5pL/X9aMwWF+XDsjQfJk0BSAx8lpQ8ISxPvJkOc37IlMTcsYZZxoliIbA663T481B5ZTAvq2GtdBL1kzEWK1lYIf105/9XIbIQ/nWt2+UMGvO6WQcWMHlFzlkydJaat5BVFORDPaqDVemNLXuB9Z4sWQLA0eyTG0zM7PktFPPkLPPPgdY2IBaRdUpaSiX1N5s5p+79p+9f88t6+99rf59qVlH/YMdrC3AG+u3fs6i1N+XBoDM/P2pf6daFeXfW9/j8fUWgByPs2LHZCtgK2ArYCvw1ypg/0vQrg1bAVsBWwFbgROqAlYBckJN1/Ex2Be0wKLJx+ji8Yh00WDuam+XU88+j2e0yZdq9CVQgDhogpqHBSDHx1yeqKOYcU97bi0l5JGHfic3f/MGWbp4LjviO8WX5aa53ie1NM/pDZPHcVhOWQcA6WhhV/0C7H8GjA2WBj87CYnOdNGkB+I1NjYCIypRLIyZQOuCggKj7NB8i2mzjpMmBFqtjhR+qHWVBqdHaIAP0MwvxoIpip2Rm6Zyf++IjI5gCwUEKCr2yxB+/hs2rGcsrUZJsnR5GfDFAVwopqGfYEd/nUxOkUexbzsWWAWMo4Jd/GMSI/g4MydfttLY93rzjKrE4fShMCHUfTTGcSfZC+4iGDtLslBpZKIEGejrpOEelKuuPl8uu3SDtLTsJcejRo4e6EOpkSNN3TG58477yJJwysUXERw/pxq1Rb/c9qMf0JT30HrNAgpkSD6ASA2yystKjYpGr2WcIPAMQs4HhkckBJAIK5QAVrgotKo/9DWaI3Hq6afJ9h1PSZLPfWEJWRtTk3LRpZfKrwAgPuCR2mkNDw9j/TVfWluYlyVL5WMf/ahcQlB6EnCQb5QIGcCIHmypziDT4wmjnPBwnaqauPXWW+U3v/oVCpWEvPPqdwEAsmVkKCCPPPwIc9Yj13zsX4xNlMuZwdwlsDhrlcqaKnlqx2Z54smHpbDYw+76DhkfCUowMCX5OeUEyJ/HdQFAADx7yFHRuUoFWpCPgb2XCyVQDAWGKkDSAbtG0YHixEAMNdri2lUhks59T1UTCey10tKTpiYaJG6yP3iPhovre7WxnUjwOlWUoBSZTrpSNlisJ4VlmR5Cr6nFqtXLJITF4K5ndnEOD4HYlcZaUDNG9FxThLa7sCX73BeukymA1a3f/66kx8NApDTGOsJam8/cKBgbZM79Jph9YiJibN6ygUIu4Iw3Owerry55HzZa577yfKP4UJil41HQ40RB85ePv6CRz77E/rP4xdxeFYDo35OJ5IQBmSHAmzcrj0PObBiwAOTF1Pd4fK8FIMfjrNgx2QrYCtgK2Ar8tQrY/9Kza8NWwFbAVsBW4ISqgAUgJ9R0HR+DfaEQdJqDaTSPJ0Kj0tXRalo0tfOXGsuZGM1Bs9v5uZ3Dfw5A7A7W42NiT6BRvAAA+S473p94fJPMrSmUwX6a/0APB43hCTI3NPBcG93z6+vYlR+WuWRxqC2Wm/wNVYSncnsAACAASURBVCVNJVzYIAHvutuBHk5yFnQXfAY77vfKXHIuppMaOD6FgiDGeo6h9Kg0O+57e3ulsKDYgA+n02kyE0ZGRsSLDVWEhnRwPEY2jseoTNyZ0ygIPFhyLZP7f3c/qoJ82bBxLooJciLiHpQVTRwrH4ujKDZM+7F5WiK5QI/gOCoDrJbGQmGJYq10lODqFSvWyUMPb5Wyivnyx827yLbIlnEstcKoT5awY39yLElwebec/6p58t73n02DfFh6Ooclc7pCJiJZ8sv/fkhGo7kAlEa59tqPSMvhw/KKs86S/7zlNtlJGPg4uRc+f57kEoZenlskY4EhQEJEM8RppseMqiOTa+WjLSMoE6aBQT6uURv+XpQiEWygVPUxRWN/H1ZWpVWV4stHkTMyLB++9l/l5ptvpumebTI+6PkzVy4pAyqpuuKHP/6JXHrJa1CXTBq7Jw001+cLC4uN7ZXCJ62zQqkbvni9jI+OknXSSvbFP7OA0+Xu39yNtdZmA0RWrsEyKJkuSZQYjSiEFCCs37hBbr3tFtQuA1JU5lNtiDy1fYd4nHkoI7LkS1/5GoHhLhklYHzXM3uwIBoxMOf++3/HfPcwhzkGTGgAukIPvWbN9UiiglMok5WVxX0vzawHVYBEIqlsEH2dgmB9zcx7jALE5GhoTsg0GTM+smTqyBwZJx8F2zastUKhMYCHagEmAEpryVhqB54Nkv0xD5uyfmzNYsauajwYBpZ45JLLL5W5JN7/x83fltyMpGRmh8h1qQRwoHxpnaAW2by/14xXIVFtzXyudRg7s1LGlSQ0PSqf/vRnZdHCJUYhol14BSwmSF0XwF88nv9hnPnljEXWCXRPOd6G+uzfs8npKHWPAS1RRHlyLAA53ubpGI7HApBjWEx7KFsBWwFbAVuBl7wCFoC85CW2J7AVsBWwFbAVOJYVsADkWFbzJDnW8zb80hMzD929rAHT7W3NUlFeSmOuR+bMX2wakmrXMWML81ww7p8oQCwAOUlWzrG7zD8BILogE3Lz12+QHU8+joqiBOVFq3jYqa/ObKFQEGCwRPbs2iElxTT1czwoDgiObm+W6qpyvnegAPFLT9cQag+1MhqXktJCo1YaJSR6cGCE8PEi8kRoRLs1FHuc462U/r5Bs+5NALleGf8zhdogk0DsaRfvpbkfj9F8J5tD7Y9WrlpMA35ILrzoXLn3nnsljHXU+vX1UkQItTvdL9u375Zzzz2HEPStUlSSBUhwcWS1u3HJ8NiIOFECDPWPSHdHj6xZvV727D0icxeslocf3ymNzf1ytHmQ/I8Sdv1HyflI0CAvlPd94GxZvNIj0XC/hEbd8v2b7gNSumTpirPkqX2dqAP08zlB4Hm5BGi6793VhP0S+RPQI18ugAP7JUeE4G1/rlE90L6nfjmoTsgWAQQ5gBMBFB+qDsDwCwUKyhFgQSkB7goOpoAlA7w2Sd38hQUSjk9Jw5JF0otV1jTKgsGBQWy28o29U1VlhVFo/Ou/Xiu33Pwf7Hgfo+6cl/PEYnEASBGN+1QWgoIBhSdvfOPl8gy5IHPrauST//4ZadzfKA9v+gOv65EvfOGLkgmEiWMbFgSS/P6B38rFl15iMlZu/dF3mZ9eKS1DlUMmzMF9h8nEyJZ3vu0DctoZrzR2YlAdo/LRuQuHIwClVOh9c3MTc7Tb1GfzlkdRpzCmnDzgmVoVqRWZKiYcBpDM5IM40l0GeihASKk+UIzws6o/dOHMQBC9T2owe4bbhwKoxgAwtcTq7mkGXA2jIso1IebBUAyY0YvSKWSC0VVp5wDarN+wTobGhyUnn3E2HRafO47NV4HkFbikpamP1VSJOi9obLVU7ZPJfJWV1vHzEBZvqKAAKZpnc9VVwKPlq4E4GWZuU0Hnqev608fMB3Hm+8xfDvo6a8v0Ym54MwqQaQCIwrHU36FQ3ecys6wC5MXU93h8rwUgx+Os2DHZCtgK2ArYCvy1ClgAYteGrYCtgK2ArcAJVQELQE6o6To+BvsCjiczzb2hoQHxsgt5cHhIamrn/i+yWbWJYxtlx8fEnhij0OWXasrqDyiP8MKfTk7KRz/wT5KIjrODfVQi5DqsXbPS7MJXRdLihQ3ScrRRAkO97HgvR3GQjrrAYULMe/oHaBBXSOO+Q2R1ZNKQz+EYEclwZpOdIDSGfQRyN0rNnBppbmk1GSAjo0Ea8iWyb99+8+cYze2q6iqa6cM0r90SGA9xzAIazG5juXXxxRdIVw/ZIwV+GvBqPRQmT2MhzfRdsnLlAgNZdIf9UgLUDx7cB7QJSHVNqVFVqT3SwHifpNGMzsucJy0oKipKfSgEhqW+YbU8Qi6Gv7Rebvr2g9TCT3+U/IjMsHz1S9fI3LkeVCGdkog5aJhruPYceeCBJ+WsM19FzsdNMqe+Xo4Q4u71FgAhJmR4aAT7LHb9Tyew21EFQ0TczkwpIO9EVRp9fX2ydu1aE/K9fecO8ebmyMDQIEqaDNqyLvGSv5EElNQCM4JAjRxqsIPMEJLmNShDEoChdKyo1EYsG7sltRDLzspkvMAAwsVVLVFdNQdQFJEmVCm5/hxel2UUNjXVdUb1oeHqMyHiqmLw8Zoc7Mmu+8x1sumBh1C6EHy/bLmcg5UVYTAyjsXZL/775wR5n084+Hxp72iWb9z8VamoBoYBnw7s34PCZULmz1kh//Kxz7MucoAefzuXKJ5Q+6iQCUrXpvT+AwdQDO2WlvZWlCqHWCMB1kVUnKh3NK5BQY4qQmaC0NVuzagrWMh6HaoyMQ6BDuzTqGcqJwQ1EjCjqrqcjJQjBtacedYGahUE2nRJYCANhVGuseKanBqV8qpCrkkVHp1glRhwI12WLZtPRsgkVmqTfC5c0t7ab4Laa2orpZo1q1knKfWKfk0De8JSQCbODV/8GsCwnHFhumQssHSsqc+ePtJpyutDbbtSWU4z3/VZrd+fw5IT4/5y/I1S6zrzl+6f/11p//48/ubr/z4iC0D+77Wz77QVsBWwFbAVePkrYAHIy19ze0ZbAVsBWwFbgRdRAQtAXkTxTta3vgAASdKs0waf7sretWuXCTjOxFfePmwFjnUFTJuV/2FjvlERpKcnUDiMyoc/9B7xuGngBofwzE+Sy1HFzmmhET8qlWVF0t3ZjEKBnAyyQdT6Shu3DWRPNLW2EXo9gVIgRn6HD0ulAQQlaWRyoIQga2HxsmXyh4c3icfnwfIpKUWAj7GxEE1oxsHr8IMyDefikiIpK0dJgc2Tvq9/cADYUsXPCdOEzs31AE1y5fCRA4whiwyHMprzWBFNT5rsCFUR1NbWysMPbeK12eRf5EhleTFgYphd/UP0kzMkbYIw9YF+mVMDsEAVMhKMSkFZLSoLh3zzWw8TOh6XmnkZ8v73XioLlpRK+mSvRIEMA70EdwczAQoNWFw1yYGDR6StqZkGflJWrz1V/vjoVgKwfTTJB8nyyMb6KlNikyETFp9XVCp7aewX5heajI9R1BR1c+ZIa1ubOLC90jwQ7YE7sJrKpBFfio1XX1cn15AjGcCjcRrrfUCIGGqRDEDIaKBXGuY2oKAJGAVEGvNXVp5HvXoARIVAENQRZJ4MAFs0f0Xtr/RLf9a8EK/Xa0CJqhFcKFUC4yNyBlkji+YvQiEzLI/+4RGyQW5DLVHESknIfffdI48/8aj82ye/AMzyy45nnpSf/PT7koWb0PKV84FYu0zOSnrMJ6etf5Vc/U8foKv/t6Hs9HScuYsbRYcqJASbKFVJTBBYHWCc23dskwcfvF/KSoqlp6PTqFg0b2ZGRaH3S3297uyPx2MG6iCQkbjZ8a/nT6lElJ4oSNOQeY3Fzi/0SP38AjnS2CtHDgbE5Sg0AC7H75YNZ6yU1tajMjQ0zPqcIm+mHpg3JSPDYSBGDvCjl/U0yc8u8aOuycllfqifzoNad+kYFDBFJmN8NhbKhz74MT4rHiCPB8iosBFFzLPuVnrd+nMKgDwfgugnXuGHBSDH+t5njze7K2AByOyeX3t1tgK2ArYCs60CFoDMthm112MrYCtgKzDLK2AByCyf4Jfi8l4IgGgjjy/dqb1t2zZ5HUHHah1jH7YCx7oCfwJAWHOqKJgAElz5tjeQQ5GOAgOwMa8aa6AJ4EOadHe1SSn2S1mZDkK9k1JSVGDsiVyEhbtQLOzddwBwFyOUO0tKSsjumBiVyTB2T9MZBhCUADVcAJOOng6Cv7NlcHAEmzd2zvcNcOxeQJ/X2DJpSHqMkPA4X0ND4+JBuTA83CcLFs6RogKfLFg0RxYtmid3/PLncvY5Z6HMCMl0ehilwIBUVVTRkPajZMiVfdgrVVVV0NSexHrKJ/393QSqu00GQEZatvST31Be4uf4BGCjvsgtbJDGpph84fpfAmnccuU7T5ezTl9BpkVU+rBlCgbCwISIdGJ99MS2ffLWK9+NWuEw1xzlnEWyZdvTNOKdZElMIdTwGgVHkrwPpyMp+XlYg3Gdi1GmtDS3SD7XqdZW2UCSCK+bpkEfRE3gAkbMITi+6fAhwuezZN7cuTJ/4QJ5CnDS2Nkhcc0HIVPFRU1ik+NSU1WL3VU3zXMHNU2XyQgAgvM1NDTIwQNHuJcwVygnCglBV+CiDw1DVwBSXExgPOdUeKDQqauXrJPzz8PibI9kODKlOL9IPv/5z4sHAHv3Xb+Wnbt3kunil2s++HFpPtoqT+96Wp7auUUKSjxSWk4OyuFG6oMCJ5Ipr3rlG+St77iarv7fVoAkk2R6KJ8A1yjESAAIkihnEjyPyRUgYwrFSqd85z//g2D2IQNKIsyh5iFpHJJCHc1F0oBxBQmqsEhgmTYxGTY5Kyk4osHoacCpTNagE+VMHGVRplTUZqDM8cvOJ1sAfsprHNi25UlJpZ+smy4sriJk19SyptNQ9QT4jGSijBninHGASNxk0niyMoAerHGC6T2ExyuQcaNe0vNpxorT4ZYzzngFYeivwo7Nb+BHOrBPx6rqFf2zPlIA5M8fNgPkWN/37PFmfwUsAJn9c2yv0FbAVsBWYDZVwP5LfzbNpr0WWwFbAVuBk6ACFoCcBJN8rC/xBfpd2phLoxna3NRkzjaHHeIOgpLtw1bgWFfAJH6gvjCb5M2udHbWjwzI6y+7SJYvmiuh4LD4czNpFk9KeWWRtLUclSxyH2qBCnSYsRmaRsGBTRRWbYmENq21+Zxu1AQF+VmoSiZRgQQBBgPSQI5NnMZ1YTFWTjTOG+YvwQZqEFuiIsDEEEqEGFkV2oxPmKZ3FhDFh0KhuTWVB1FS7Jd161ew839Iliydx9dCufmmb8iVV77VNJHbO48QfJ1LXkmWuGjwFwAYmpuPmuZ0IjZlGvdDA32AmVLO20NgOsCHJrlaI+UWuKVroEPKak+Xb3zjIXlia5u4Msfkc599g8yfVyfTZF90HO2VB+/fKv3dE3L2Ky6SLsZ87/33yhVvf6ecftbFsmnTI/KLn98h555zgXS0dUpoLIgVVK1kYXe1e9dO1C4F5HUMGOumLBQcGnCuNlQZNNBVKTCIzVMRCodBwGcBzzm4BwwQDL9m/XoZJgy+rb9fFq9bI9v27ZUQDf0cjhccHZSqsmrqk0ApMSoLF9bL7r1PAVXcUlRUDJBoIYsiB2DlMefQhrwqy9QSSiGIgiIFIPpVXlEu+xr3y/nnnStPb39aigtKZNGCxfLvn/mM7N+9Sx557I+y5altcuYZp0lZUSWQZJ+cctp6eQp1RiI9JFU1RdKI5dhRzpmfXS5XXfkh6nIe9zLNWvgbD5PlwRfXpfOhPEAhhypDJmNh1DJp8qPbbwMcHZWO1hYDe/T3ChkSrEMFOwpO0tUiS/8FqSHjgJcEa1Ff5+D5GMoQVbvolxfLMCfWbemOiKS5A2R0rCO3ZlwONbZj25VpcmtGUArl+rOobcTApCgwJTaVBMiNAV8SqIYISmeedL0qBPSQKxOJTGD9VmAUNjomj0ftt+JcE2qe0nI+E4VkrbyZtVDG+FzGqk1Bj45VLbMU4Dz3mPm7wf6L+G+tHvt7W4G/qIAFIHZR2ArYCtgK2AqcSBWw/7l3Is2WHautgK2ArYCtgDZaXmj7pq2MrcBfr8ALrBhVf2iTdM+ePbJ8+XIactj1WAWIXUUvQQWerwBR6zW1wBru7ZS3XPE6mVdXbhQghSgu+no7ZF5DNUBkhIyHYcnLyRYf0KOqsgx4QVaN10czOpMw8X1kUGRiw1RJQzdssi8mQhFpPNBMQ74c5ym3pNPMzi/Kk6bmTplTN4+Mh2YpwAprZGQMQNCPYqPSWBUlaAyrHVBtbZ30Ago6u5rl0stejVKkiRyHEmDIavnDpt/LOYSdOyE4hw/vk5KyQskjiyQRjckYdl2aA6E7/vVY07Go+Vz5aH5HIuOoNDoAEX7GzuunRyWKgsSRuVjefMWNEo5ly9vefqa88Q1LJS2KLZNkyxN/2CX33rFZzj77dcADrzz4xwflHe+6QjY/uVMOtYxhl9QhMRQBcV5flFeIkgbQQPN80fwGcTOQI0eOABzy5KKLLjKWVDuf3mEi392q5qBRnoaaobm1WUpQahSiuJhmPjyeLHIoCuTA0SOSW1IiOeVl8tATWyQd9Uc6Kgafh7yKCWye0jKo3ygNe6ydpiMST0akpqZGjh5pQ6WQZE5S8EOfa29vNwAkLy/PwICZMHE/CpXOnk6jvskgI2Wgd1Du/NVvxE9Q+41fv1G2P71NKgBftdih7Xp6j5yydoN86CPXyGeu+xRjwfKMLBW1wBobCUm+t1w8rgL55s3fp6n/vwEgKQWECS5XEIewwwALLLAyUBtd/+XrpLFxn+pDuJYMY4Gl15POfVGvQRUXek2qAtH/N38Vox5Jd2QZdYUCCIVobpfbwJ6JCcAHr/PneVDddHJNcwm9r5SdO/dyvCnJAhaluE0SMFQGRMqS8eEJk1EyNBjA6gobLI6pNleqLEmQj6IqKKcznTUGvEO542Z+ioB9CkA0qyQVzu6QLI9XVixfJWedcS4KHECIhrmbTBCFH1oHvYDnfditAOQluPPZQ872ClgAMttn2F6frYCtgK3A7KqABSCzaz7t1dgK2ArYCsz6ClgAMuun+Nhf4F+xwDrU2Gj87VX94aR5ZgHIsS+9PWKqz6oKEOVrado0TouhdGiUT33qozKnqlgOH9orF114Dk1fLJbSCZ6mIR3BJ6gonzwLMilyfFmyf/8Bqa+fZyywDh8hM4HXLluxXsZGUVugyBgbCbK7fggFBnkf5DY4scDy+b1y6HCbLFm83ISda+N3CHuhOLvp/TTmx8YCpglegSohSK6C2leVlRfJitVLpL3lEE3pIprGUZQOHnI2fJJfWirNR/byXh8NfB8KELe0Hj2K7VO++bOggBjv7jFN8nQOTA9dorFulAD5AAvq4J6U4dCgZHgWydve9nXZQLD5xz9yucjUUXrgLomEnHLtR79BIPiZKAEysd9aSnD5Zhr/E/L2d79XPvelHwByWiWfXIwp7K9cNP1dNN792FtlooY54/RT5dd33gnUmJb6ujrZeMoGgEVA7v/9/QzNLR5eNxIcRSGTBC75pKGs1Kgz+smf6OoflF5eG6V5Ps3AQ0xYBq9Pc6dLPiBqNDBOfgp2ZRkeLJ+CqBd430CXARxuV5Z0tPcxT/nGJkozPxQEaB0UEuhrjH0UNEBVF2EC5bPJx1AVTSaB7V/98tdMGPldd/1Gdh/YLRdefBE2Z7tlbGBUvv+d78m8BQvk2k/9C7Zi0zI43EG981CwDMvkKNfhK5cbv3kLa4pacA/Th8KHlGoi+Vx+h4EV0+RhKA4yciT9SfNgyKCZGJPfb7pXfv7z/wKS5XKdKfChD4UPeh3Pvx69Z+qfk9Q5bdolzowor1FrqTSAhFpOOcz7YkCKSdQak6g6PNlqU+UxgfRNWJM1N7caUOVCCZKd7cEaDJswgEkkmC6BoVEUNGEz/hzAUBah86oQUXVRNlkvY2OANI6tYGaS3JcM5isanTTn1lpPYtuVjTWazlUy5iBM/lw588wzqY/HKEJUfaIAzaHWXkZNBXwDGOpDr0Frpdes1zlTB3sfsxWwFfjLClgAYleFrYCtgK2ArcCJVAELQE6k2bJjtRWwFbAVsBWwChC7Bv7+CvyVEPRHH30Uy5RSWUCDUV9iGmL2YStwjCvwJwDErLS49LQdlX96z9tlxeJ5KD6wppocpZGOFVt9FQqHsIQAEovmz5P+ni6priynkT9CUzlhds4naNCOksOR5SmkyZsk7NvL6wZQIQhNXnbjY+U2QWO4fkG9dPP85GQUG6g+GsiFZtd8mAY5RlrsjC+UaDxCHojull8g/ShQqmsqUJH4yQ3pQXlSCjDpl8pKlCa8I8udASwg6BtlieY7pLErv5vwcIUfmsUxTYN9GGupPM7T0dIqNbVFMhnl/DSz/bnAFNc0gEHkDw/tI9h8XD704Y+jXiHE2h2Vw43NctON35epCa8sXbRB1p9yrsmCePChu+XVrz1bDqP8+OPWZoBMOk1/gM9wgBBzrgKVQh4Qww+8KczPk3nz5hEq/ig2SpNmTMuWLpVHH/0jKgeC27Fjys7xymBgUGoqKqQY+69cFBn7Dx2RUCwpk0wNmgWZUIBDkzyH440CTPxYXQ0ODpNhAWjJzKJLHmeeKo0axoFCYW7dfGypmoComUZloPeUITI0ZkLD1bpMm/mqjNFGvh+w5c4gnB07rdNPPVNOPfV0+dpXvwoMcEl1XbVk0OQ/dPigLJ2/VL74uetRr2TK9Td8Tto6j4o31yl1dZXy2KOPSyyYhqKiWr56480GfCVNuHm6OZeeW1VCM6HlyjN0/UC/DOwlEYOxp2ExNSo/+a8fy2ObH+LanNgAphl1yiQ2aWovpWNWuyw9bj6qH4UCej36Z6cLwDE5zDWlPxeYrqHp+tDXZChoYBxhjhVhDaY74rJq9VJgg8gTT2wlr6VEpmLTsmLFChkdD6AWisjECPkqqG3GsXwrAKxpproGruvxYqxVVXooYOISjeooJ4cgdDJsSshWGQXohUNq7zZN9gpWZ0UlZOgAhgBl2VnAvbIKWbNmvQFrqhBxABONJRbQKwEU04fWS69tJvj9GN8K7OFsBWZVBSwAmVXTaS/GVsBWwFZg1lfAApBZP8X2Am0FbAVsBWZXBawCZHbN58tyNS9kgUWzcDvh59rUq6qqYoc4TT0T0mAftgLHtgIzAET/o1vthTAekoHuNvnIh98rTpmSuppS8j8mZJRckJzcLCkvJSi7vRX7no0yAABxo0LQBvDw8KC0t3XQQM9DWREnr6PKKECiWE2VFZeTrdBK8zpPvACBAcBFfDrG7vgs1nghTewMVCABsj1ChH0vNICktrZaWtqb+X2OvPLsdUCCERrVYbIV/DSBk6gqnDSjJySHXfUjKA5UYTBNgHt2bjZN6SgKDxe7/KdMw1gfYRrY6XFUAICHowf2St2cEq4rRMNbr1ob7mQ1ENTe2RMko2QOKohCWIJTRntG5Yc//rEM9I/I+ee+FuXJAhrQPvncZz6HHVSJLF0xD3uqFtnbiIqFPIcMMhw82CwVMa4kzfGx8TGa7TT1KbCPMOyF9QsAKgfIByG8vLpK5i+YJ5seelCmEmSUFOVLBJuuqckJKfZ5yDMplcq59bL1md2SnV8i+1DXTNPwjzNNHmBRnPfk5magmhCa8hNGgcOvpa6+XNraUvlBhQVlNO/jhHlTI6fbqEpUIaEAQTNA9DGjzohqEDuZLn5/jskTueC8C7HMqpMf/vCH4i/Ik6q6KuakVcZDo3LZhZfIlW++UnZh0/eNb30dQhuVU09fI339ndLe2ibREM178QIw7hBfbr5RdCRp5GtDX1UM+rNRnTyrakjTJj/n1oDzpqYW2UlmypNPPglYiKKO0ZwPAs+BRBpoHhwLmWDxAmBWJgqLYHDc5JooRJmBAy6s2xxOVYKgrkHdodeqqgxVf3QRpq5KFANkUM5Mx7HFmhrFPi1bliyfL1u2PMloPdhXVQImKgFMfTIcQIETdAExsBdjTDqnCj+0dk6srxyoVjSQXdUZCi7i8SnWt5v3l8gAuTMO1pmb+cnEikxtzeLAnkgwZCy/9PPj9xeQd5NrgOAVV5ARQn5LQWGx+X2cCXeauU3lg8yAEKsAObb3Qnu02VUBC0Bm13zaq7EVsBWwFZjtFbAAZLbPsL0+WwFbAVuBWVYBC0Bm2YS+HJfzAgAk9mz+RyFZANV49hsLeAtAXo7ZOOnOMZMBorkLZokBJsaGeuXKt19OgHcFqoGIUYGkEUpeX19rlBVIG4yyI5Md+UM0h6ursamiAX0Uy6mS8gqa61FjpxUOD8nc2gqa/WEZCUwYKyQHodVebJumgRhjNIBLS8pocmNJREN4cHBQcvy5KBCc5Ir0yvJVS1ADxFEiLCZDI0LTnNB1Btnf22Pgwfh4iN3z2eJMJxOCkPJsAM1kJESDf5JzeGk4pwM54uymd0s0HJM4QeFDQyMoS0ZlztwKwrR7UIRkom7QBrafhn0B46LJnhaVnj4suKZK5TvfuJOGeZsUY79VXFomb3rT2+XLX/4W1z0qF118IddeJt/5/o8kNu0naB0tCufTvI80dut7sU9yYsUVRxlQyedYFSERxhwaHZMKsjw6gAlr1qySgeF+ae1skSqgTzb2V6OBIfGTCdLW2SVeAFEQS6Qucifi6W6ToTKBakGb4UkCwjMyFDYR6t47bACACyB15lkb5OkdW82fM9zZRs3Q3tGfCgbn+jQMXVUgxcXFJj9DgYgeT0GCE7BUW1sjPd29snH9qfLUUzuMwkatnIZRQjgzUYLUVsrbL7tC/vjAH2SI3JGOrjZZRCh9ltfJebcApzxYgRWhFnLI579wo5SWVxl1j/PZgG9t4OtDG/hTQJeenh7C6bFYm9afFRa4ZfPmzWZcMXI8fKiAKsma0Xno6xswagxVG83AYX3lIgAAIABJREFUE70GhSqqLNFHKvQcoBUFtjiDJlhEVUFqV5XB+BXw5OWh1EHJ0d7WC6hCOeMIk8EyLmvXL5MDBw6xtvOxcdsoXZ091HnK1Csacpj8jwzmQM/lwypMQY7+WcGHqj9SChQFIDHxYg+nqpBoNGKej0RiRt2h+SWqOomEx01YutZjfHzc2HNpRkhVZbUJhC9lvZ2CVdqSpWuAODnmevU8GvxuH7YCtgL//wpYAGJXiK2ArYCtgK3AiVQBC0BOpNmyY7UVsBWwFbAVsBZYdg38/RV4AQCizbBRbIW04VWJAkQbeBaA/P2lte/42xUwAIR+tDZhnRoEAmSYDA7Lmy6/REqLfMQxAA5iQRQV2Erxe1Ve5AEa3A7a4rFJmrQFNKW72bFeSKM/wRexGdFMKcj3yZHDe2TBvDoJYzPV1aEKknxjbxTDFqgaq6QWFCM+chR0xzz/b0Kps7GsGsTKKi8/VxYvnc9zCamt8aF0cBhFhRO40NbWxnM1NLndNO0BK5wzGJqQOfPmSiDQz3l85CkQTI1aQHf+J6JJbLqC4uL1hw4fkbn1pchdonL0cDeKDnbdR4LYNS0gR2QlqpFxduH3SmAkIr+/+7C0NmI75EwABqbk3Fe9Qto6uuSBBx8HQsSAKLXYZ+XIgYPNMj7pJjjcRTZKvuQQUB4YGjB2TcFwiLyTXKytAoCHLFlUVy9Poe5yARw0fyKH63UCLYITKGUqSk2WxAEyNoqwzYrTEC+qnis9gaC0dPZJAn8mBaKDNOPHgChZZIe4GZc3mwB67MU6O7uBB9PSML+OY3MP4TXh0BQZFtUoUSI8FzFNem3ez4SGK/hQKymFraNYTpWVl/LnKSDTgJSVlvO6pAwMDgA9qmWCLIvA2IhsPG2DdDe1SiiAFVRxCYHhWdI7QP5HsQ9UEgX0YIcWiktudoksXrZG3vLWdzBGrwFBMcLpGw81mnF0dHawRg6n7P0AbaPDfdJBfSO8RhUqxSWlRr3RhZVZMDzGsZkHh9uEhauSQx8z6hX92WR/GDuvFAhJA/jAEcz9U9+rYeWqIpkmZyaD2mk+TEFembQ2A1WmBoAtg3LaGatYUyiDJI91BFgCuIQnQgZkDHSOGUCRzhrUY6WhWNEcEF1jmutRAKzSceey/kZGR3gN8A1brgnUJmqJZULOsWLzYZMWZr0myNPR4+r71aptbHTc/DzNuDW4fe7cuahQSshzGZfTTj8bWLbGXNdMfopVgPzt+5t9xclbAQtATt65t1duK2ArYCtwIlbAApATcdbsmG0FbAVsBU7iClgFyEk8+cfw0nt7e82OerXA0sakfdgKvJQVUABinKJMszgpyWhYrn7nFTK/voLma6vk+ghcZlf7EIHcuhM/LRGR2vJilAyDMhkKolyoIsejBxsn1Qo42Fk/RcYFu+1Ra0xrgxcwMBHWZi8NaBruudgwaSO9vasHaLEQYEJDXtULqAwqNdtjuBdMEqHhu4wBxVCeaCMccEKDe3iwH6sgVB8cB+MqeeCBTXLJpW+g0ewml6NfyrHsmgwGuCCa3Jw3iffUyFAYS6eA1AIs+lARVNfWEe6+H8sjHw1nch0IOH9iMxBj3CV9qFAmCbHu748DfrwErBdJYhIVgjcu519wqgyNTcpPbr8XqJEjZ5+1VkrJt/ju935GRkc2DfMc8QCIMmjod3a0GaVFVpYXyFJFA3+SLI79smRePTv/Ua7wuwA2WEM0venKG8ukYr9HPGkRqSvHbqoyV0Yn02UwkiGbdx2VOKqINFQz7gzMmXjv2DgB3igfigpTYdk+byGKmwlUNP3UF9CyaIHs27cfpYGqITy8j5wK5kLPq8oHVWTofMwEiZeXlwMaumTDaRt53z7UMjHTgFdVT1ERag6gSXd3N5ZOKHaw6dL3VVdVG7BxtPkodmQjsnzlAkDUiIwDXiITKDIY/zUfvlYuuPBihsj/0difQg3xwIMPyJ13/tJkergAEo1HDjJG7MNQ6mgmxhh1qa6uBj70mXl2Ux8FDvrQ8zqphdpZ6TgUlOlzmYS29/b28bxan8WNHZgqL4waBAihFoLTz2ZppGyqUnDC5SarAzDny8H+rLsR1UcJx8ySnlZUFmkoM6hpaCIhQYBYlCB0VZGECJrXDBDNSlFYvWLZSlm3eq2sX72euSaThiyYCVWo8JlR5YdCmtbWVupVA4gbNYqXcpRSCmA0gF4BUCbzo0oWzdNJZZRkGACu1+9CUaPqEPuwFbAV+N9XwAKQ/32t7CttBWwFbAVsBf7xFbAA5B8/B3YEtgK2ArYCtgJ/RwUsAPk7imVf+lcroI0/hSC1tbVYteSZRqUNvrUL5iWrAADECJHMf3mzVz45JW+87CJsrrJoZA9IbXUxzd9xmaJxX1RcgK3UlCwgxPzAvl3sevejrABXsMtdrXl0F7vfXyjDowEUBGVy9NAhyWDnuzbc9WuMhnF4IoydVKl0tXbyGgK/y8qBAA5soNqBFFU0qiO8rk9ec8n5NL8TWDhlkgESMs3gAwcOYt1Uwi77PKOCGCKMvILQcL8/DxujJBAlHburYaNEyM4rlkDPGIoEl+QUFsjoYCsWXJMoNLzS14nCgQa+uiZNu3Kksz3Ae8vk8JFR2bO/Rxobu8kqmUBZ4ZSinJisWlwpC+fVktexRQ419aHWqJONp66SeXMK5KZv34I6ooCt+TTlVU2BrZGqYQrJqAiT5xHlJCUoK1TtUYBioL25FeulLnGlOamlBoI7ZcGiWtQlh6RvqEtKigokz1sqY+Go9KJcCURQO3h8MolNWBrqg4JCP0BJIYNagGnORJlReygsVXWMPlasWC5NzUcM8AiFwgBV7KSw0kqBhX5q6TJqhknG58CaSsPkOzs7Ze26tbJt+zZjj6UNeL0XqVpD70GqbtBzqEJCc13UTquHcHpV01RVlcrqNSuluakZeDRC6L2qPablNRe/Xt555buMkkOVF7rGVMEQxv5paGjQqDaCwTFzbM3lGCCoXkPdFRKMk5+SRxC8jk+vT8ceDo1LS3OT1ANndLwa6p6bm2vGNzw8bCCNHl9hQhjo5nCrOiPbAOWcnFxzPoUJM3ZZ2diUaXZMGiHosfiY1NSVSC1h783kkDgdWTIyHMXCLcGxpgATCmyAFQS461qfUc8oWNFMkgUL5svll18hc2pRLgFi1H7NxfnjWF6prVcSQJiOskPVHQqEZmqhddRa67ifr+5QeDPzsGqPl+zuZw88SytgAcgsnVh7WbYCtgK2ArO0AhaAzNKJtZdlK2ArYCswWytgAchsndmX97p0V3FTU5MsX77cnFgbYTMBuC/vSOzZTooKKAB57r+6UwDkM5/6mOza+YQUk5GxaGEtqopRrKyCAIl0rJ+qjVVWR1szAKMQdcUQyocMdrWXk0XRK2MToygYGrC96pAgQCRHA6tRM2mTWoFAJs3wEM3pibGglGBzVEoDf5j8iXQgSCQepgFdJnv3PiXXXPMeVB09NOcLaViHJIjqobm5RZYsWQoAmDJWRy5UA9rMLiFLJAKkcQJM+rBjKinJl8zsXAn0jaIqyEI1kYXFU7fJ/OhDreL25KFQoTk9nSm5ebWyecsBefChpwhBj2CH5GYnfhTlS65k0hxfDvxYvbJBVq5aJR/+6Kex8fJhWeSXRfMrJCdzSvbu2ScjwVxCzIsN+Fi7fp08sXUrdlwB7LcUcNAwB95oQz6DxvkEdVTBTXkpFlEoNXp7OsgKUXekJKCkSPqxXdq35wgqApQnBKF3Do5I7YIF8JU0rLSwasKKygHsiU1FaMRnSENDAzCgywANPYc2+cvKSo0tmQIMhRbDKAuGAAuVlVXAhV4suDKBEtmAq4gBAmVAqM6OTlm/cZ08/vjjBohoJovee1TBoI15bforpNBHkkB5hbI6jjdgl3a06ZCxflJQkYui4kHyQUqKK2TxwpXyuc9eb+zT1FprEMCxd+8eeeUrzzHZGbv37DIWXGvXruWogAC935nIdNQeKFb0HPq+7dufQrVzSOrqauTJbVuMKmXFipXAnRCw6qBRq+Tl5Zux7tixw4CRp59+SrYSpJ4EvChECaFWSoGLVIaGrhu9r07FqEF6TNyZCSkqwXptcT1qmB7ABeqh4SkC5mNktlRiOYa6hzErAFHAosBFoZ6OX79r7XU9nn/eq41dlQaoe8j8MPdwo7JKWWCZh4KgZ4Pgnw86/jzgXH83ExZ/UtyL7EXaChyjClgAcowKaQ9jK2ArYCtgK/CyVMACkJelzPYktgK2ArYCtgLHqgIWgByrSp7cx9HGmjb2qsj/mLENsjuAT+418ZJe/V8AkKj87Cffl9u+f5OsXtEgngwCywODWBuNSD55FnV1FTSSsfkJkctAIPoojX4fKoFMbHtKSopk78GnZemS02mSx+Uwig0NYihCDRHHdkjBRwZ5CAEa8ksWNJjL6h8elCJgQARLo8kIeQdnrCU3YZhd/pUoHLTJrlkeTqNciESiBKDPoRE/RUOc0HXARxh7KU9mFrAmh0yJfVJYBIzIzyE0G+DhLyKjwoc1EzkfRTmcY0ymeG97xxBZGkHstpKyeMlZ8tjm/dI/FJW9BzqwPdJchmwDPzKnQ7Jx40oa5fSs3V657/ePS25+JeqNNDlz3WK57MKNsmfnXrn/4Ubx5RfIkbYWSXe7JIsw8zCfYTdwIY510sR40IAQtUaKRsKyZtVSxr+P5jaQg8B2B+9x8/t81C19vUOMlyD2gWFJ0jTPLsgngHwMwJIPqIpzHAd5LUnqH0IpE0VhEjdZFNqI1+a8Ns1VVaAQYGCA2gILMlGKqGWUqib8frJYmPNQcNKEbWtzPi+vkODzPpm/cB4w44gBBXoPUhs+hRDa3Nfjq92UApWJUMTYNF1//ec4nk++/s2vUCPsxAAkrS3tqC5yOK5DVq04RT7z6etNwPrNN98kq4BIZ5x5OjAh0xzz7rvvlte+9rUEhvsMFdB//M2EpGsoTBSYo+dRqygPkGHvnj0AsEWG2M0Et6tllL4xyry6uH6kFsbTrfHAAYDRoFEH3XvvPQZYtLS0GLXJjOpCvyc0/8aF+kImWTvZUoWNmo6ts6MXyESGRzhBzb3AK+yoUIBorfXceq36foUfMyoUBTAKPhSEvPaS16FamfOsgi+DYSnMSEcF4uC5JBZgf2lrNQNDZu73f/7nl/Q+YA9uKzCLKmAByCyaTHsptgK2ArYCJ0EFLAA5CSbZXqKtgK2ArcBsqoAFILNpNv9x16I7r7Wppo0/bT7ONDT/cSOyZ57VFSCBfFoTyM1DFSBReeC3d8lPb/+eONMmZeXy+bJ7x5OmAVxTU0mzN5vd8dgV9XfLOmyPtNHsZIe9Ns018+Pg0YNy2qnnST82RvGpqIRRemhDWO2eClAluNhF383vfNkubN6qpANQ4fFmAR6CNKu9cvY5G8hsiBJMznPjQ0AQpwmU1ma+l8a6A+WG25WJcmIAUBA2z82fPx9I009GCDkV5JOoLdE4TXc/eSPaOJ+KYPVEfkaE4Gmv1w+IUTupPMBDpWzd0iT33b9VunqDsBoNoU7HusgphdlpEuo7RIj3W2TRsuVy860/leauUSBKmuSjKHEAac5YPkdWLF0lD205KkfbO4AVfukbGeJcAASsotzYYuWTA1LgzZVqrLr6gEW92EZNo3SJE7i+bNl8VCc95ErEJDSl4dyMl/EFJ6YkHEGVQObEFGHuGkAeY148ZJaUlRWQTZLBdWdj0xUBJo0bdYPCUg3mViWFqkG0Se/JzDaZEvk09sdR8QQCIwaEVFfVAZSGjFVVepobWEIGSGcvIfT6uhGjOlDYofBEv6sqTZv7CkHUEisMPHnTmy6XCy+8AEuzcfniF68DYmQzJ738PseAlWSCvJKMHGywLpWHH35Y3v3ud8vq1atTIewc8+s3fk3e9773GqASA+IoxdAxK1RIxdEkDawwFmIlJebcej8kgjwFS/R1zLOD7zP2UU7WmT4XZ62pzZdmh6g925YtWxi/U277wa0mZ0PzQRRgKAhKAzI5nNhTseac7oTU1JaZjJEe1lc4GONMbrJWyllzZIZwDFWBpGy2pkyIuapwtP5aM71nq6pJ3atUoeTACuv97/+QzJnTYMCHzo1moagV1jRz9XzAMXOf12M//+cZWDOr70H24mwFjnEFLAA5xgW1h7MVsBWwFbAVeEkrYAHIS1pee3BbAVsBWwFbgWNdAQtAjnVFT87jaaPv+TuUtQpWAXJyroWX5ar/DIAoBNm+5WG54fpPkQM9KQsbaqSt+ZDZed/T00nmRqn09bSjxKiQupoK2bd3L4oEtVEqowHeJ63tZEms34j91agMEkztIeC5EHuiENkfpVgztXW009yelro5pUbZseOZXVJXP0d6+rpQNAzK+/75KoK4n5JXnLlOujubsdYqpAmeUh9oQ7mwsJTmclxGR8bIvOiQ2pq5PFckgX4yRYqBGygXxjWvhCwNDaKeAHrko6IYx3pqCjulPXuPyM7dLez2n0cWyXLZf2BAHscCy+srMXZQGggfDo9KRjwgpy6rkfUbzpCaeUvlo5/+kgwTiJ1BHkcaAKgqB+gzEcDKqlya+xKyDmXDwAj5FShahkYCWF2FJIH6IzvdLR7Cvf2+HAnFsFQaH8YyjIZ/Miyvfd1FKE9oyKOWeHJXI0AmV7r6h8UJtNCwc39eLhkpJQS2F8nAYA8ZF60S4DtpIybTIsdfibVXCKVBFU18wQ6q0agXFD5oILh+V5haVpnHrMZMGHhrSytKjNWyf1+jUWlEyepomLdY2shkiSWmsJ6KGtihoEJVJFpPtfNS5YNaPylQ8Wb5gGE18rWvfoWg8w8CokZN0LdmFp1zzjlyzz33mWyWns4hQE0uQfHfM9koGSg0pgAHjz32mLHdWrJkiQERqow4fOgIQGiZgQtOzt/S3GyUH/Ma5gHf8AgDSiTjCnlQhjA2hQ2as+EEShh0p7Ea/OvRRGc8969Igt5ZOzruzMwM2blzp/QP9Mptt91qMkgMLHIA57B982QplIgwhoUmKL6jowsVT1Q2nHK6lJaQkcK6VaiSS9h9d3eXsRqbO1ftsroNMPGjjurvHzA/6/uLsETLR1mjQGjRwmVyyikbqCdwhYmKArdUCaWgQ9e13u9n7vnPt8Sa+fzb+//Lcie0J5lFFbAAZBZNpr0UWwFbAVuBk6ACFoCcBJNsL9FWwFbAVmA2VcACkNk0m/+4a9GGmD5mGmK2+fWPm4uT4sx/0jDWK04a8HDN+68m4DwqlWX52FwN0LgfoYnsInNiDk3zCUkjB2RObTWN82byOYJSV1uLZVGCxnWfFBTn0uRll314QnI82WROOLG1wmKI3f69/UARbzadag1O53myLFauXCktbU3Giuiy118o//3zH8j5558G5Bgw4dodWEvpjnoFHWmEh2vzWW2QgsGwsRPyARcyCLLOzyH0OxghaiHd2D4FwyPYIjkki/M5M300m2lyJ72y/ekmGt5lNMMT8uu7H0dZ4CfzYlzKSlCPJCISQnniSoxJXYlXlq1YJ6Vkmnzze7eL05ePIiPBNblk45J6iaCCKS2pkF/8/jHxojYJkXHiQgmTQzNcoVAm6oIhIJCDsUa5zgwUHUWFOVJOfVqBSitWLpVRriE9k3D0/jHpDRBYPhkFVWBjRc1U0ZGG3ZULyzFV3uRhN5XNuZPUXgFF/8CYgTaqwlBwkccYtOEej02j6OjjelPZEzl5mtFSbILRlyxdbOZL4UdLSwcKiYSsWX2KNB1txaJrggZ9Spmgih6FWkeOHDHWWgpmFYyoCsNFjsZyYMUEUCsSmZS29lZeWyKLFi0yAGbfvv1GaZE27ZIvXHcDNmIbOS4KCNbab35zF/PlJfdjPd99Bq48+eRTcvbZ52BXlm3gWJIaP/PMM9IwvwEbLgLmn32k4ADqFM0Hob4zD71XvtBDFSCaP5LEfk3BhMKcxx77o3zjG1832SJTKJRy/YXUMyrZXhfraVhKSgtMSPkoyprcnALqXiDr152K6sZnQIqqUXTcqrJRtV59/VzqMImyp8fMiQPIpKHrCkZ6AIIKPQryi8w6Xb5ihSyYv4A54v1AsZl7vIF71OevXcdJcR+yF2krcAwrYAHIMSymPZStgK2ArYCtwEteAQtAXvIS2xPYCtgK2ArYChzLClgAciyrefIeK2Vlg8XLs18nbyXslb8sFZjZOv/cydSCJyaf/eRH5MjB3bJoQS0KkMM0iePGimrJkgY5evSQLF28QPwEXx893CgjgSGaxbmwEzIrvGUyNNYjWezajxKyHabZnoglpLi4yNhfKQApKi4mnJwcivA46oZSGu9hGsCKXqbkktecK3f9+nY595yNPAdsoPHf19eLUmACULLa5DioCkGVDdo4HhoaogldL6GxIRnATird4ZF58xfx+SG7Ic9DqPcmWbP2FF5fQNh4nhxE8XHo6DjN9iL54e13ARcKZWggSIPbLxGUDHATFBoib379xbLrqS2EYq+Wg0e6ZPsz+2WKQWZh0/WaV79K/vu278vCynKTMbIL+ygHKoZiLKNGh0dkCuWCWlQNDw0DkRxSQah4f18PICFd3v62K+T399wtWRkuGUElU1ZVLWORpDT1DooDtURoClulzFTgeBxFhlo6ZWWhdsACK4kdloZ6Z2Vn0ogvTtlRYR02MRFEXeECUo0Z+JGXV0ReSwnwotVAonQsnvx5ObwXcMS/sDSrZRm2XpsefISMixhN+WXM4RgqnSD2VFPm3qPNeD2+ggwFB1pzvTdpQPrZrzjH5HF4AUsHDx40od+jZMS0tDaZeVE1iAeFQx7w4IJXXShXXXU1sCEGEOiW7373+/K+974fW6g5Rimxbdt23r8WRU6xEW4omHj44T8axYlaZnmyPFw3lmWMJ2XNlTTQRMemY9I1oGDmBR+ab6PUJU1/SMGQBx+8X77ylS9RN72mLNY1NmXkx/iAZ+MAkGxqq3khGW6PLF26EuurLPnktZ820EfhjMpMtDaaT6KwS7/rn1W1knqoDMV4az2rSAHooGr56X/9FDC0z6heLrzwQj4DpSbTRkGTvl9foxDEPmwFbAVefAUsAHnxNbRHsBWwFbAVsBV4+SpgAcjLV2t7JlsBWwFbAVuBY1ABC0COQRHtIUwjbEb1YdUfdkG89BWgWYsV0P88ACDxqDz0wN3yy5/9kMY+Tfh4RCKoPirKS9kxj8oCZUU5TfThwX7UEmOm2R/TkGya72VlNdLa2SGZ5DHEeW4Ciyb1JcqmWa475FX9McFO+pqqCkK5O2jmY5FVXIigIwHM6JHzzj1VHnvkd7JsaZ2ctnGN7Nm32+RLKADRpvnhw4dMDkN1TRXNdg9N9FGT+TBN4z5IQ93lyuF18yUOrElzAgzSydKg0T0ZpzF/sEsSaVVyx6+3S3dvgIZ/AniQNJZO0+RQeFFarF++SCpK/Fh77ZEEdZlXt0i2b90lo4RsZ+b7JL+kQMZDAcngdxnkbV908cXy1R/dKjmAEGcMtUac0He1/Bobl5HgmFTV1Ur3QJ+xl8oA8Jyx8VRJo4nfdJiwcZdHmtq6JJ33TgBKBlDMuLkmvd4pcj+0bjGAgKoXUrkQaVhdOY0iwwMUKSr0ApbysISKYB9GeDrKg0nyQ/r7AgCpYuZDMyccxnosSGj9xKTCknHe6wYmrZBnCHCfIPQ9Pw9VAwCos6tDKqvLpampyeSn6Hyp1dRMLoWqO2pR+hSjxFFFw44dO+Vtb3sb4GXU2Frp6xU5lGOTNjERMiqNOXX1ct11nzc5II8/thn7rTVy2WWv5z0hgMBeAEJczjzzLLP8FLD09vbK97DMuuaaazhOxZ/Y/2l+huaF/O5395t6XHDBBQaC/NUHvMKEj6NqSSZjsnv3Ltm06fdy//2/MzkgBVijTQIwqliLqqJRyKQKDj320OCoUcbkoPq59tpPmdwZGAqACGjB+kv5bJErA6hSAKP5IFoTVYbodeh3nTsH4fAOpwMANGmOq9CnD1VQ/8AQMGSZUdno660C5KW/09kznDwVsADk5Jlre6W2ArYCtgKzoQIWgMyGWbTXYCtgK2ArcBJVwAKQk2iy7aXaCsyaCvwlAImgKnC5p+UdV7yOIPNxNtATRF1WKAWFfhrSGjwNpEMloqHng/29hKDTZGdH+3BgWMI0hIOhuGSQl+BUKyp2zvsAJNq470YBkIlCIEoTOcPYKZGjQTZDTo4Xeygn6oJisiKyZPNjv5f6OSVSxZ/HxgJYX+WhBPEZVUR+fi5wIMJzBSgBhlA+uAlIHxDctDQaW7I8+Wy+92D75JPh8T4spcZk8ar1kpxgp7345UhTQm794UM0+3ux3wJ6EFA+hYXRJIBgxcJ5sqS+Vu791S/EBTRxe/NloHMYmOOV3EKa5SgosvKyRJzTcho5J80HmiQDO6RtTfskL9srkYFR8aMcyNDAa5rhuUX5kgvceXL3M2Q+OMULkIlhcVVTWinh0Uma9yhoOrolmYHqgGvyoZIJoIqpKC8xYeVaI22Oazi4BpHHDRxNB6YkDdDIdDKebKexbcpD4aGZIRPhSWlv65We7iHqXsCfo1hy6e9zUZwMAq8CNOeBFOUVAJIkwGGQmjGv4pQxgE1RcYGpZyr0nPECsTRnQ5UW2qxXhUcIVU8AlcTyFSs5RkqFM2pAVBRrqzVMhIIlskNQw3gys4zqobu7Bzspv7zh9ZcbW6vf/e73jCUs77r6PQZiKDBQtcn1X7heLr/8cjIzTknBD/3S6HOULyrA0Nc99NAf5K677pIbb7wRxUb2n2YkPWvpZr4lU2BP1Uu6jm666Vuy/clUIPrkZNjU1YEUSdU0fdiZlZQWGauvCLBrApBUUlyJ3VWefO6zXzBqlhkIpd91XnRcCqWC5L2MAzZUxZIJMFKVioIUpsoMPw6ccwJBjBUXz0+ijMrIyELN1G6UMjoXJvsfQPQJAAAgAElEQVREg1z+/GH/RTxr7rT2Ql6+ClgA8vLV2p7JVsBWwFbAVuDFV8D+596Lr6E9gq2ArYCtgK3Ay1gBC0BexmLbU9kK2AocowqkAIg2jI1bkH6juZucjsjnP/UxGR/po5HdJ2nuiCxfvtSoD57atk1KUAFEUGXQ10VB4ZHKqnI5cvggACQkPk+hsV7SDnBubh62UGqR5cVKaYTXp2EnlCZlwAFVCPhoiveP8nsUB5Iel0yPA2UJYesoG/LzsqW6UgPMB0xzX9UIHR1tsnT5cgNDEATQGE/nvEeMIiUdMFBSTrbHyKB48z3iIP8jFzsot6uIS6uU4c6o3H77JmluGzX2VAnUGgpmVDmh7kNLliyW5qYjMjYKJKAZPT0NoEnPEL8H+yi2/2tou/C6mrm1wJ4A4wxIEDVLmN8p5BntH5Ri1B/FNPh7yYC47LLXyb2//S3vIYdCUFrko+wgGL0gJx97MCzFGHsXSoBpIFCIV0RomEeBSm6KqvkVCh20wZ+dnQXsGTYB31p/bcCrEiEeG0ONoIoDwj7IC3HRzM9wZ9Jsd2trHgutaVQxIa4fAEUn3kHdVQ0xAeByo9DJziaYPYS6Z1KVHlniLwA4hVRFMmE699M08hWE6J+1Ua8AIwYUiRD+nuPFPiqZhqokxvkypL6hnuB2N2qTQhQyg9LR1SYD3VhqTTlR5NQROF9grLcuuvDV8p/f/Q7znS+LFy6XV573KizHXMZ27bbbbmP1OeXNb3oz4CHXzEGSGkwrHIBwJdHk6CJ98qnt8p+3fFdu+OKXgWbVxnEqHegUw2pNa6DrIs6TLmPvNo3t2T555NGH5bHHHyFzZZR6kdVBLXSxFwM/FD6MYkdWwziDgKYAIAayAfjJwAZrhVx95Tsl0Dss99x1j8xFhTR37lw5dOgQCqZOaWtrYy5S86SfoYaGhSh4vMbCS+dJIUhpaSofpZyclATjcigg4zr1DTPqj5QFFnVQyMW5de4VIPIhMZ/zlLpEf079EznlXKdWiQAeyFCKFb3QP591VObT/ewjBZTsw1ZgNlfAApDZPLv22mwFbAVsBWZfBex/mc2+ObVXZCtgK2ArMKsrYAHIrJ5ee3G2ArOwAgo/tDlK09h0VVOtUW22pk1PyT13/kIeffi3qAlaJbfAKfXzyG0YHUNh0Clzqmqlj8yN0pJCerQJbIRKZe/evUCLIhkDeDiwDEpPd7OTfsI07fGYorGPFRaAoxabpcHutlR+A0oLkikIKXfLHI7f2nKEBnGc8PVCKUT1kZmJUiIziYLBL0MoPlQZUd/QIA6yE4aHAkZFceTwUakkf8NHyLiTLIw0sjamXVyMGziQRMnhKJeedpG9O3tpFnvlyR17gDxJGQuMcD2jQATMqThuMVZR3WSUpNrF2C1FFEa4ADoeQIjDWHppALZCkCAZEtMGbNCUBgAMYnNVQ55Hd1enFObnAw8SsnLpEnn66aepSZ60d7SIkwDzpdge5RBUvnvnbgBFksDzdJmicT2GjdU0IIAOvnhQKGQCRbQ+ajuVjU1Ybm4uNmIe01TXTA4NkNecE2M9hgWYsWbi/dpQj6AwcJMx4ieM3ce5RoZR8Ri1ArAKCzK1ZYozviEAjuZQgEaw0ApLJnZPOQCrjvZ202xXGzO1wtLQ9ARj0eemCHN3oWTRQHaFJ+4Mr7zy3PMBHCWyddtWGRjq5vhYQGn9Y25JRNOlprbSqDDe9a6r5Y47f8UlUu+pafnkv37WrJHoVFAeeeR+OdR4BGVPibz9Le9kDoArYRQurB21kAoCpeKsIT8qpF27npFf3fFrefOb32oAxXRCQQA5GtRG4YLaZKUxN5KYNO/96U9/Ig9segC4NGUyRianQoCIuLm2bI9XBliv+rOCh4ICVDNcYxi4p6qb+QsWkIHTJoNtKFh8ORLBMiuDtZfKI+E8fFd4YerFOpkk60RBnX4ZUIUtmCpN9PeqdNEQ9erqavGybjX/o6qqSpYsXsL5AYImAyTNfP4crDv9QCZQvsxkgyj0mPn6n5wolCYzd6a/+q/n50MQC0Bm4Y3cXtKfVcACELskbAVsBWwFbAVOpApYAHIizZYdq62ArYCtgK2ANjuev83SVsRWwFbAVuAEqMBfKkBSg47JOMqP/8feecDHWZ1Z/5E00kia0aj33t17L2BKAAOmJSHYkJBGIJWPlM0mu6mkbSqBkGx6KAESCKGYahtsXLDBNu5FtmT13usUzej7P3csINkUQjBg+w7oJ2nK+9733DuydM4956y88jLJzU6R3AIPJLuX+KNhHAFeCfr8EM8BHsuCyCfSB0K+EfK/vHAaLo29kMkOoqog6CGAdVe72x0rM6ZOhMhGHMHpUVKQLfv375MZc+dJZGycVFVXS+XECnbid8nRqgMyoaxAEpXwD/VIYWG6ick6SOF6WVkJnSEZUlNbY1wLMTge9u7dJ7OmVkJmI4DEuMSLUaBvkD4NdzI9IImQydnSUu2TRx7cJIkpWfLcpo1mJ38yhPZLL+4wJLaKCiqARECYd+K2CCAQxMXRV4IwMGXSBKk+QtwVpLQ+lkr81jXvf6/84f4/EkulaVcRpk+iva1Nw5qIDfMZ4SSP41XTp6HnykQg2Fd9gMgw3Cl0jugfOm2tnRJDdJafGKUQ+MUickQgYqR4EgxRr9FS6jYYHKRPBFcCTRbgkGBEDu3d0FJ0/VdHY5g0Ymn+/PnGyaCYKymvfRP69fAgQgDkuvZQoOMYoSRaO1oYvIofjiinma9hP04L7l+0cBExU2sQL5BnIO5VZNECcP1ajxOH0DTiHTHHj3OHxzPM95OY30REqwQd/yhxZRSL93R3mFgpFXQ8nkTGyWuHA3LhBZfKovlnwvc75KUdz8vdv/8VMVKD8pPbfkaMlAumP5LrHkIYUAdRlxw8sF9mzJrO+ZyyZcs2eXrN08RkLZQLzl/O+cGAcaloosJOkGuOJKpNXUyrVq0yFTd8Z5wySAompi2VWLUUhCoVwJoQ8rTcXbHKzMoiPi3JXOvRmmoT+6UxXwde3Msx6fzA8aPChZHIjosf6v5QkUOdRIqfcXIwMSqCqFNJcdLHVQBRR40KJ6Ngq6KH3rI459lnnUsUVo7MnDVbXMSM6XPU2aH/aWyWvh4txIwr7PQIO0N0/vWaNXJL14G9WQQsAua9ad8MdiFYBCwCFgGLwEmDgP1H66SZKjtQi4BFwCJgEQgTEVYAsSvBImARONkQeJUAYn6QaayU+hpGxe8dkPvu/h3RP/fRIyH0TcSaiKXODkh8RIsRXBAR7KTPzEojJquDx6Ilw5MJSdwlnfQ/pLCbX8liJch9wwOSnZkM3Y7zoKuZ0nCHIe3LJ02WhhY6POJdUlNXS1xSoSR7cIUM90pmKrFXMT5IdVwd9FYEiYUqKSkgYmkAgp1CdV7T1dmD+JBGoNAQvSVK1jvFnVQgQ1523Uezqz8+Q554aD2PZ8rhAy1y8MgR7ieQCudDIuS9H6EkjV3/0QgWPT3dhlBu51q0bwPlhPsdxDj5JQnyPlndEAglqelpcoyxxrvdMnv2HNm0eatcdPFyefThR4g5ysKRckimT50mTfV1uBt8xlWQQofIAMXmzZR8jxFNpT0YzU0tEgFhrh6MYXAchdP2cV0O3AwJxCipW0Dx6+npMsS7lp2PF5JrxFIf49XPZWVlhgAfwm3j8/pMhJM6b5R816irUdwt2t2h0U/aQ6GkesBPbBazrNcdG+uCmI+TEMS9Wx0ugKDPH0GAaGxsRLCKNHMYdjzgrolw81KisXBSxMfrjPoQpZLoY4nme/DnGCOMN9ETy3gGTW9Heko619HHfalgEpLrP/Rxuk4KEQ1G5Hvf/QbXG808ZMp1H74BNFRA0LUYIbt3vkTc1AG59IoriMrCeYF75fktW0yp+pTp0+TSSy/FGYLzg3MMDA+ZccYSg1VbXSVrn10r23duNy4QFT10fQ7j7IjguRlgq46Rwwf2md4SE2WFAJKOuKbdJLn5eeZYtczz1ElTpfZwtRzBaeRmzlXQ0X/uVZTQ56jQoV8r3npsFYnCok/sy2KU8rHj3SE6hy7ENX1OuPxcY8zC/S7ai5OEC0dFlcLCQpk5e5YU8VmdKDpXOmY9ll6vlsLrMfU1/zTW6q9TsE62H1N2vBaBfwEBK4D8C2DZp1oELAIWAYvAW46AFUDe8imwA7AIWAQsAhaBfwUBK4D8K2jZ51oELAJvCwSOE6PamzB+093+2BiM40OIo/roh94H0dqLu6BTKsrLpReCPYPd8y1NDVJYkEv8U4txJCQnuiU2YkSy0vOkF+dEPx9OSrBh/Nm97pP01ASJRsiIjKCDIdIrsQgq6VkFUk0ReFF5BUXUxE/x3MqyQulsa0B0iJPsLDfRTw5El1YpQvyIjYuBeB82vQu62167RvTrlMQxBAoXIkkqcU7xEh2bK96A9o5EyI4dVbJ39zEEhz7Jzs1G4Ggi3soreVnZ0lB9TDzxlLCruwPHhZL8pugbR0MMTgc9thLW2dm50traakjrZcvOpofiBZk+a6asX79ezseFUFV1yPR+xNOHog6J2BinNECeuyGyVUS5+NIV8vsHHzCEtQ/xxY+okpDoER/EdxDiexh3QmyCy4gqEysrjUtDI8XU0aG9Fuoe0IJyJdzb1GkCCV5WUmoisrS0XOOalAg37gIcAeo0UHI9HIelcVnh3hB1CahYouS5CgzxiEiehFQTAxaPI0ZjoJLo+jiKc6Whts4cRx0gej4VZMz3iChpGSk4X1SUGSYOrNsU03uJf4olEis5KYPxehChesE7DRHGiQvFi1iTTBxXr+kl+ebN30bocVBM/mNK2GPo0zgmX/rSV6UovwR5Rt0OY0St1ckTqx+Tq666SpJSko0AoET/Y48/Js9v3ixzFsyTFZesYDwB5rxPnt28QfbhKorkWr2DvcbVonFfKiKpOKIOnSBr2xXPdXI9zTg/BhCR5s2bRyF5jVn+KnC0ddA5g9hVzlpX500TItCUyonyAnOuIoeuAY0k8yFuqfAxLmwo3mO4gfR8KljpY3pTzPR7XUf6tT6uYosPl4+WpkcQ2xU+hkZm6RwRg4bAqG4PdQ6N0Rui32v82oQJE2XJkjMkncg3F+tW3SEqnjiiYoyQ8he3v+dJtX9lvy1+9NpBnDgErABy4rC1R7YIWAQsAhaBNx4B+6vZG4+pPaJFwCJgEbAInEAErAByAsG1h7YIWARODAJ/QwAJkbUTAelqYoRCfvn5bbfI1q1Pa8CQpBP/VF19GAeIkx37SQI3zw3CGcdBoof7EhBNAh5pbG6FVNeIqjhI+CG6GTQGK4ZS9TaprChGGBBpQThJzsiT5vZumTAZx0RrC24Jj2RRgO6DVI+nyyM/N5l4pV4I9RhJ5P4Q/Qwat+RGbFH3h/ZJpGdkSkfHYSKsknE7UIYeP0H27WiSyqlnyS9++jt206fJSzsPypLFZ8vWF7dJdc1Beefll8tz654V38CwFGTlyBDxRSGijlRoUCeFH7dEfLLHiAk9RBhp94PqQoXFxQhAffDwunNfY5oGZAGRUbte2mGEjr6+XgQbF30RCaYXRHfqaxjL4qVL5GDtMdwCsfRcZFDKvV4mU7qemJKGWOOUjVuflwJKuANgr+Nobm4yXRFKtnu9w4Y8DyBKvTpayQupr0S8EuNNTU2mlFyjrfQ1LoQNjVhSQUToCtEScxVSsnGoqAtiCOeLiidtrV1cA3FhzFMA8SkCgSQNR40+PzM9w4gtzRxb458yM7M4pkeKyxF16GYZw7WisVI9Pb1kTDkQGAaJdnISWRVA6KBIneqXlMxEHCqVUnXwsCksVzwUNy0Eb+9o5rxRxIzp2kmS//7iVxBLYhFVgvLc+k2ISxvkwx/4oPzk9tsoPP9WuEsG18oD9Ihs3rJJzjr3XD6WyWNPrjbzGsH1RXO8EIJIDG6gqAiEB4QZFaXUiaMRXD3dvXL40FHjRikqKpK66qM4QObKwYMHjTCheGrBfT9zrtjNnDGDgnu3icpS8UPFJr0p5io66XOS6XjpIqZrPN4qhCChbysVSNQ940D00DlR8UldHvp+UXFE79Ovw84PXE7858aVpB0mOt8OBB+d+3HRRCOxdL1r3FoiLpGiwiI6UKbK9Okzma94xBTERm7hUnREruOxZX6OF8Zd49r03OH4LHuzCJyqCFgB5FSdWXtdFgGLgEXg1ETACiCn5rzaq7IIWAQsAqcsAlYAOWWn1l6YReDURUATsI73IuuXetMd5xqbFG2KpEdl44Z1ctfvfgIxngDR2yEtLXUyqaIMJwMkN2RzSYkWordAujsk3eWV3m5ez8HyC0tk374DPCeIc6REurtbZcrEUqKb2nkuPRZDA5Kcnis7dh9ACEg3peKueDowEp24CCB/B3pwfWRA2CqhHJLiMsQHyGlnHN0KkMvaRu4nyqkPR0FOQZLE4KCIc5YiPMRRhF4kq+9/mg6NKfLA/Q/JRRdeIlu3vCg9OAPeceF5sunZDdLd3oFjhegiSr618FtJ7xw6H5Scbm1vkyE6MxLpg2jC+eGhi2JwGFcIO/YzMrJwRQSNI0S7LZwQ88PeIVwOg7g/EBIgtlVAUFdEKk6ZbsjxSVOmSAjyuoaoJY2tiuF1qoxMnzmTNKlo2bhls7R1tks0xx/qR0ggCkujlbS0fBihIy0tzRSJq5OgGwxUVImnVD0RF4l2ZSjhrX0owdFw8bYKN3odbkrQdSwq7LQhyIwgfqgYkIUQ0o0bwxkTz/HUZeLE8RKDgEC0FddpYp5wm6hTQmO14rjGcNm34D4IEgMWKYmIIemUkhthgn6KqEgnxxzC4eGnhyNSOom3OtbYBrlPIXgwEqJ+lomj0iePqQvIzCvujZ5+ufrK98nsmfMYS5/87rd3m56ZVauuFgcn/PKXvyyf++xnZA5OjQBjuunGm3Cd9NMHEicdYBaXECdFpcWsCS09R3BA/KAJRJyMxzhfiA7r7etm7fQhXvUbB0gMkV8dzL9iccYZSxFFDptrnjChUhobGuUIUWlO1oSKWnnEYRUiRmnviTpwenQNMn+mbB181DWiuKpzSIUiFS5URFTBQ5+jH3ps7XUJf/YTpTZgnDg+nEB6zPFy8zgcUzG4h7RsXsUeP2soAWeOA3fJMPOic6COj7S0dONS0delI6hNJXJNP1Q0i+UY0Q51mehx1ZHCeHCXROr7Wd/uth7h1P15bq9sfI1bLsmuBYuARcAiYBE4aRCw/2idNFNlB2oRsAhYBCwCYdLQdoDYlWARsAicZAj8lQAynpozRsyR7hOnnpsd/Z3yxc/dgJOjFyJWcEj0yFXvukK2bd0kRQV5xD/hvoCQbW1ukPxUxAeI53bcGQM4C4aHtRAc5wE9IX5vv6Qmu2T6tIn0anQaYn6AxvLntm6XmXPmS3dfF4R+LM9NkNamIzJ9SinOi17Jz88xQsDgMH0SkMY6smh2zMdTJt7a2mGigBIh9Mccbjl0gNil/EXyg2/8Qq56z/ultaVDBtip7x/xyTNrn5GP/r9Pyp8ee1iq9h+U/MxsxI9B8Q/Rl8GH7uRX8UDFglGI56SkRKK8+nFmlNAdUkWM0gjX7pMpuFVqao4ZUlo7QSJwHahjJhFhQ0EbRTTSxwbpPVm6dCljbJG6+gYpKK2kU6JOzj77bMmDqJ47b6788Me3yM5duxATkqR/oN8UcI+AWxbRR1rMXozjJI3+kN27dyNgtJjFpYJDHCKQ399niHYl2JVIHwtFGoeJRioZEh6ifGBAMUMYgWSPjo40ZL6KNseOHeM1qBZKkOO6iFLCnDJ7jfzSzgl1adQQg6Wkvgo66iDQsu7S0hI5sGc3QkIHcWNejhmQ7Jwk3B0pUlaeS/9HNOfy4S7pRyxTsSMdDEcoMT/GeMeksnIK15ogXkrSg0IpeyTxThTXX//Bj8u2bdvlySfWIH6lyoL5i+Xyy99JrFijfOYzN8m8OXPlUzfdKOs2PCt33HEnHSpJuGoWyYs7d9AJ0y+ZOZm4VVqMS8OL0BCJCDLcp6XvOI8SEKmYowSX9ptEUkRPZJd3FBfMCK8dQsArMU6N/r5+qaiokF07dpoOFQeRYtqHMxr0mw6XZOZGezl0fezYscO4cRQTddLohwpW+C7MGNQhoo+Px2HpnGmvh4olKjiqEKTH0TnW+dP5OXaszhSpqxNEXTlOJ3PCtegcqEClwok+V+csfGwVeF75k9kU1HPMhQuWyLXXvp/xpvFcjdcKl6f7KV7Xubc3i8CpjoB1gJzqM2yvzyJgEbAInFoIWAHk1JpPezUWAYuAReCUR8AKIKf8FNsLtAicWgiYommjcpgP1UL0W3UaGPEDolWJ2Uiikb7x5U/L7pe2EeczJnm5GYgTlUYASfS42N2vcVkRCBzDkk0MliBOeCHX2zq6IXqj6Qbx8Bgk8QACB70errgoycmMhwyOl7HoeNm196BMmjaDCCaik3qaZeH8SQgkXRIRGpKi4ixIbC3lxlnBeTwUigdxX/QTm9TTMwBJHSuJqekSiEyV7sFYKS1fKpuf3SdDfRD7jniEjxGI+Dbpa+8yfRzxuFgefnq15CF+dLS0SQ4xT62NzYb0b2hoML0ZZnc/YkdWGtFGkOK5PFZdX8/XCA4Q6LNnz5Wd23fitgAbjRMieknjqbycKxHRRPsotNshFdJcC9D1+0ycJQsWL0PomWsiqDQC688P/dkQ4VrIrdFT1dXVhjxXEUNjjpQsV0J8EIJf58GF40EdIEpy++hBiYhUZ0gSYkDa8birEMQ9bgfinTqIFRvFhqNRSf39jI3XhaOXIMSRHrwjGr8UiYvEBYmu5doiLuZOXR0DOGI0+iotOSVcvo5LQl0gEydOxP2RwTo4ilgwLJ7EOD630cvCeokalNh4rxSWEM1UTOl7Shx9L1pmT7dKxwj9Kj5iphpZY7FSXFohLtaEIH44XawPN/0eYzFSTxdMUmIqXTFZ8pGPfBTSnpJxBKlr33eNcSR9+WtfkTvuu0sOH66S4qJCWbBooRGD/kgkVm9vt+nFUBEiFmFtmNg1LWoPBAa51j7mdcwU1Pd00mXTPcB1jcog8WcBYsNSiPzKoQ9GnR252Tmy/YUXjXtmlHNr/JTOzShOJ2dsjHHv6LyowKH9LDovYXEpHHMVjUCnLhS9qeChz1ER5NWF6RqbpW4MRzRdJwgs2pGiglU4CivKXFN7e6eJ0FJXUT/rZ4QuF31OOAKN9wJjGy+K12tWHSTE+xQdDhdSPDFzkxBzKmXZmYhteYVGwNK1oeP/p4Xpp9ZPOXs1pyECVgA5DSfdXrJFwCJgETiJEbACyEk8eXboFgGLgEXgdETACiCn46zba7YIvF0RGC/3UL7z7/xa/XcEECXIlRwnPcgIIVpi/vQj98qvfvETiPkECPkuSUbI0AgmP0R8AkSv9g0Ms+s/0cHO/gjKyDnEkep63AE5vCZJ/LghRgb7IOQhb30DkuQak/yCfIrKx6QTMj2S3e4XXHQe5PZLMmliLqT5EZwBQcSBRHbwu4ieovwc0j4xOZW+ixbI8RjcGKOIGsmQ5ukyPFYgA6PZEvS5IasTpaWuUxJwhug4G+tqBOqY4zmlqrFGuke6IcK7eTxe9u/aIwX5BbgBBo1TZNr06bKFPo5UuhimEvO1dcd2aWpplxxivhqJ+YqkbDoT8aS/t5/d+ezcxykzSte1flaSOx+HhR/HgJaPFxTmmW6IL/z3f8ltP75Vrr72I0QpFckNH70ed8gQ0U0uYsLyTfH4Zkq9J1JwrYS3Fm8r+a19FEqux1Oqrk4BFabGy83zC3LAj74KxJ26unpiwPo5Z8DMm7ocEhISid9KN7FY+w/UGpI/wUNvChFmIY6pboBUhCN1ETQ1tWlKGdFRY0Ycyc/LNwT/QG+fEWU0/kpjsSopZx/E6aAxYl5ipYLMXSzuEY35am5q4DVK4hOXFR8h5WW5Ulw4JtkZuEAiPBD6AZxCHXKoqp34rxTJLy4z0V9jdMNoCf0oc6vRTWW4ZJafv4J5TTQxWOqC+PznPmsEjsKyIqnvaASjYcaYK0tw11yy/BJ54MH75baf3G7wV6JfO1QUswFEAkcU7o1Ul5QU5fOYyNGqaiP4+Fg7w8PM0+hxAQSBqrurWzyIG8eqa7g24q1AM4hYEc0YfCFEJK45nq6N8Zu6RVQgUsHCuH6Yx1EVi4ivSvAkIIIRg8b3KkhoV4qKWSqG6Jxi0jGRXQkIEqavAzVD5yAsbvnNfCewBhM4X3SMw5xjeGgEkaiRvpsO8xrte9Hj6/FiEWfGtMOFA6tLJNZJyQ5rYQChMIn4tosvvsT0hcyft8i4Qf7yZv/sfrv+FLfjen0IWAHk9eFmX2URsAhYBCwCbw0C9jextwZ3e1aLgEXAImAReJ0IWAHkdQJnX2YRsAi8wQiwDZyt4ErearSR7kxXASF8exX5+VcCyPi3YR8INz6ZX8ghb+/69W2y+pEHJTc3HbK9jcirRHb5eyCp+0wReBJkvUZghQZbJSmTHgLOV1/LDvlASHJz4thhnySdTR2QxBHEMFGiDVnd2dEpZRUTpKqaOClKuxctWyzH6g7SF8I5Og6KJ84v5ZXlOCyICuoZklgijHRX/ii75iNi3FLfPCBp2VMhioskIW2G7N3dhHgwxDmjpKGuQS5Yvlx+f+cdsmDubFNSfs173yt79u8RJyS/Rie9+OKLsvSMM0xkksYM7SFmSsn/Ono64iDnO5ub5d3veY888thjMnfBPDlytEYaGpuMS0MFnpSUZIq/WyUnJ4u+D8QZ3B9BWOzSinJEjSiZOHmybKLb47zz3mGKsBua22T16seMAyQzJ1smTJwgT69dQ2F4tyxcsgiB4IhxIcRAdmdDyGsMmV5vd0+XcUBoAX1RYQH495m4p4HhfuM2UMJcnQQajZRFobu+th8XxzCxXh2dnThhEsIRTZDv2kOhnVtrv68AACAASURBVCWZuE56unuM2KJrIqTOgnh1reDgyC+Uro4u04vSyev1OX7OkZOXJ53EoQ35R2QUsj0O98gc3DAuSsJbW5p5Di4Tuj0iEDUcDmKaAt1SVuKRwlIEjtFuyHi/dHdEy+GDgzLsi5MJ06dKv7cT6wJF4glJzGOinHfOBcSqlcjGjZvl6JFq00dzgDnTwvHC4hKpb6F3hbUVxTp679XXGMHmwQf+LEeZGy12d+A+0lWrglR0HBFWEf04TrJxdmQwV930jSDcjEYjdhCLRkfGKOJgMgJOFj0autZbmPMBxKQQApGLNaHOF30jhDifOi1UyNCIqmiw1I4PdWxkZGSa5yxdeoaJJqs9Vmv6QmIQJZIod8/BVbKb2DAVMdwII0iLsmXb8zxnmPdCvumSGcOJosKUrqEo3hsqrMSoC2XUG3aL8LUKHrpOVezQNaiRXG1t7cZlUl9bb0QRFdPwkfCaaIOFdoDo0tBukdzcPHnXu95NsfssE7lm4rNUeEEw0+ty4JhRCSxc1G5gNOtKnzf+8Qb/oLKHswicEASsAHJCYLUHtQhYBCwCFoEThIAVQE4QsPawFgGLgEXAInBiELACyInB1R7VImAR+FcRoFw6GIBXDoaJcUhRx8t9AX+9+/sfH9tUG0EmP/3IA7L+machojvZvR6AzO5kl36MpGckUxh9SJYsWixH6AKJCvgkmfsEt0Ld0T6KqGMp3CYiCGdAIjv/hynGTstEmImm02OQDgnGFuS3/m7I+gkzprDbPigzp0PAN++SqNFOSc3KwAGSRrQQXRRw0UOIB05XvIScHvGG0mQwkAmxy652R6bU17XLNpwUKxE6fOygf+rJx2XatKny4rYXTIfDvEWLZNuatZJB18fDjz2KC6GI8vVkOXS0Ss4+5xx58E8PyowpU+kKWUvnxBwppX/j8KFD8vy2rYgcOZLE66qqqsyuez+E8bnnnitPP/G4lBOR1YnT47Nf+KL89PafSCVRUQW8dvEZZ8ntP7tdVlyygv6OdvnDAw/gRkgxAoUKJc9v2yaZdEjMpAh99WOrjRtAo42GEBKyuX+QTpBuBAgHIkcixHkar21pboLYhuSGpI5kTiOJRVJxoxniXrss1GXQzrk0fkl3+uv8OyJ4HiS2iggZGeCJy6GeSC8ltZWU74FA126LQUrp48BW46CaGppk5pRpsmXLFkrCz5Snn34axwLxW4gdPo4ZRyeLOmcSiEDTom7tLwnifPEHEEcQ3tTpEM15hwbbZMr0eJk0IQHhYVgGu6Mh60NCNQuxZQ4pLM9jXD1Q9hGmoyNEj0l3ew/kfqoRF1atvEr+9Kf7Tc9McnK6HDpUI4VFeeKlo2PFJRfL2jVrjkd0BaWvu98Q/kP0vcQ4EUIicZDEj8jU6WWmQ6attV9IE5Ou9mHOSUQWGPooYVdM1IWSTtH8/n37cBHRlaFF5IgQETibnHwdMFFVscbZUYBzSddCbk6uzJs337hUisvLZO1TT5lC+nmUtefgBPKxVjdt2ixLliw1LpCG+jrZiruoB2dNSXmJpCBgPPTwQ0ZY6eW+3Nwc2bNnL/gFTNG59nUEcZ7ExcWYeKve3h4EEJdZDyHekx5PoubUGXEjMsIBDgFi3OqJJRvkGOFidfLojDCmWKo7RNeKCnczEEFmzpwtU1jviYnEqGlfiDaY8KIR8HOxDsLqZ/gWAgfVS152j4yXBdm/2P/VH872+W8CAlYAeRNAtqewCFgELAIWgTcMAfvr1BsGpT2QRcAiYBGwCLwZCFgB5M1A2Z7DImAR+OcIIICM0vGAC2EEwlMJaVeCx+ws/wsHyD8/kCFEVQBZu/pB+eH3vwOR7ERMcEOQRkEyR0FmV0PWZ0gT7o+crDwJjNAF4qc/IjVRvP1R0tPRQydEnMQ6xqS8qFKOHj4CUU95OV0MLrcHAYQoIIjmIA6JEXoWsvNSZd7cMnEEWiXegeuDUvQgxG1MpAsyPSDxuAQiifeJdKaKPyILESRPUtJnKn0umzdslvkLF5pujof+9IAsWrhANm18DrJ8RN696ir54+9/L/kIC49BOq+65mo5AKl+4YoVsvrxx0yMkzpmHvzj/UQwXSBbn39ePvWJj8snP/lJXCgVJkZMBQN106j4oYXp2qewe+dOqSgtNu6Db/zP/8ivfvlLSYVQj46JluWXXi4/+sEPpKCoQB5/4gm5/mMfM0KHihNHiZb62s1flzvvvBOHR48h4WtxnqTg8uhATOno7DBOgWVnnolTI1wYv3/fXsSPCElLSWU+3dLc2m7cK+oI0ZvOswoe6g4YF0B0jFMmTZeXdr4kfoh1vV+jnuKJWlJSXuc3wP15ubmy98ABU+ReXlouRw4dlilEcrW0tMiqVasQIf4kVTgyoohjGia6acKUieZc/X29Js5Jy9hjeCxMkIfbZEa8gzhNUnG41EthTqLMnzsZAr4PAWBQegcjceO0IKjkIC5lUCbfQfxUkpqNxB2XQDzVCKJMgZx37nly660/Ug8G4lCI80RJvMtJ7NcxumTiTMeKXu8gRettze1cl5vx+Vn6UZS0IyoUJOAAyTGxVH29AQS4CGlp6ua6EZDUPYNQ5yHuq4hoMo18O4LARTWJBLzasTEmbi2BxynioKdj+fKLjINGi+SvvOoq4wRBFjARcXp/TGycKZ7XtaLuEP3QtaiF6m7OMX5TEaK+odYICqUlpUbsqEe40PWl6/BYXa384uc/NyJSSqqHx46Z6DPtglFhIyUl0QgSPoQnjSpLwjXS3NRs4rnUIeImOkvn4ciRI7heOk33hx5bHSRRmgOmI0f8CQXp88krQKA5g3sQm65+L48zh7rWEafGb4qDvl7PGX69md5Xbvav9tfwk9Q+5c1EwAogbyba9lwWAYuARcAi8O8iYH+V+ncRtK+3CFgELAIWgTcVASuAvKlw25NZBCwCfxeBEKXjI3IIQlt3lzfRXbEUIl1je16vAPLUI/fL7T/5MURwiN3iLmKUItkJT3F0V7uJPurp6WYneQqEOORzqJeIrGSKxEWGiWKaNIkic3ayJ1J23USHQSkRV01E92TTpdHe1myifFoh/aPcsTJlZqU46RHJTApKeiIkciyF0ezAdyCADI+MSkJilowEYiQ2IV+6+92SVXQGXRypCANKPmvkl0NeQLzIZDd/U2ODKU9XpjmawukDe/dSxN6PIDBRDh89Khcjfjzz7DOGyNfd/4f2HzQ7/luIuZo2bYo8+NCfjOCxEFFFSezpODWe3bCecukKufLqVfK973xH9uzaJensqHdCkC89c6nBetbceVLHdS5fcbH86IeQ9xDIDU2NciVuhkM4Snbv3SNnnXWWiS7yI1rEs9u+DkeGihM1x+goQdCYSReJOgnu/+Mf6cUo5XUHES66KD1PNbFQ+rUfl08U16XH14gkJb2VENebkuwqDsRBih+trgUfh3HPaK+IloWruNKDo0DFp3yirZog0NV1oSR6AVFJbURNlRM5pRFYk4ny2rNnj2zfsUMiKHzPyMbJ4x+GiGe+B3pNgbwbQSYGgt2PTUfFEP0IBEdYbhDnI9HSWFMrWZlOmTgpWcYcRHh1alF7LPj1mXixzp5a5h2hDDdDDMX2KiRcfNHFxDXNkO99/3/kwIF9XItb+nAKeRJd0tHaYhwTOvaO9g5ErgAiAF0m6A8+nBAaARUdO4j7pBhcY8C6n7kPgpuP/pYRUyg+yhgjUOA0Nmr+3PlEqO3hOYOsgQjWKlFU3O9BOPzUjTci4pUjeCWZEnm9NhVYTHSYKUEP94ToPIQFIP0zVvPjtNdDlQIVDxAlmTcVRdR5oo4OtWio20NdOFpyruKFOoAiVWTgsfqGBvo+mqWV98jhw4dZA4d5/6ngYkxdvC6O+RsyjqSEBF3/AXMcnXMn/SMqmui5vTg6+ihS7+zsMsfXMUeBj0lNY72nEv+VlZEjF9ETMmniZFxJmSaSS2PcwmKJijkakxUymPyfm/2r3f5b9DZDwAogb7MJscOxCFgELAIWgX+IgP1Vyi4Qi4BFwCJgETipELACyEk1XXawFoFTGIGQtBOV9BSRPO9hp/pXv/pV+ca3v3OcnH0dEVjskj+4c5t86lMfk0lTKtiJ3gPhjMiRmWJ2v/f29bBbHcJZSVUZlQDxU2W4HkYhooch80f9PTKhvNQQxAf2HqBLIk2mTJtGJNAxXu7DLZIsmQV58uQza+Tc5WchaHRJXgbxWomQ007cDBDeqCCQxbHssk+TEX+8DAVSJDltusTETyCaCScJpHFU1Jg89fjjRCQVyeOrV8uNN90oN3/1K3LddR+RF1/YKlEQudqpsWfPLvnETTfJHb/+tay4+GJ5jF6OIaKjJlZOMMXo69c9a9wUbkrDu+nk+M5Pb5ef4+SYv2ghAkSa/AKXxw033CCPPvqo7Nm7C8dEiaQSIaQCwzAEdHl5hWRmI/ogOiiJXVhcZFwKa55ZZ0QPjcBSwaOcrhAtid9KFNakSZPkhRdfMG6QiZOmGOfHTnpKdHd/W1ub7KafREusDyBqeTmP6SFhXjRCS8UPdYHoMTSiS2OwtONDxQu9jnTO18oxVPxYRAzYXoQg7Z1QgURJco3GysxkvGO4K+j1KKAHpa+7SxYR76RRWTq3q1atlPOXX0C0V5Fc//EPyu/v+Z0h7rM4v4pEeh49n57bRIRx31i0OgfixNuHODMaJcXFSZJfBOGeFTDX5B1Ok4N7hsRDQbt2do/itEhQF4ifGLSZs2TlypWIErvpA9kom7dsNMJBLPMTwTyre0LnXJ0sGv/ljI6XwT6Ntho0wkQ0Qk1iWog4skIjPPT2UC7f7aWDZNj0txhnE2JENDFTKjzl0tNRjcPF5/XTT0PklW9UPsMaWXHJJUYIQFtAbFJBAYGFXhC9RhNHxXn0e43B0kGpS0IlD9UJTMcGNxUOVPgY/16f84qOoJFTI3wfZSKrFGsjkhx/XWhMi9w5P6KLOkB+zZqdO2+2HEMoe+qpJ8167KKXxenUjpIog7vOi96GEIu05F5dQCquqAij5eo6Typ46Tg0PisqimL2UaK+nFrAHmD9lsvXvnoz7pNwLJa+Z1QwebkbRA/+6ggs+1f7Kfxvycl5aVYAOTnnzY7aImARsAicrgjYX6VO15m3120RsAhYBE5SBKwAcpJOnB22ReCUQ4Ct3cRWteOy2E7R92z6LFLSiWUyBO7rEEAomt607gn5/ne/LbFxkLFBL6RtPx0Q2UQ/DRgSWEvNx9gJ7wt0iTuaiKbYaJwRLkkkrmjfSzuJDcqGbI3VOgLI9zZemw/hC7FKB0NcLOQvm83duEbSclLpsKiVdIwMSa4xKZ2QIXGeGGKatMogFh0Ewn00RRpaHVI28XzI6VyijDyQ9xDovkFDAPciImhUz44d2+Xcc86W5+kF6eigi2LyFKkmeio3L1cOHjwoCxcslHX0fcTikkmlB0HJ4RyEAI0T8ge8Mgfc7rn3XuKp0qUTIWSAx8859xx5jFL0CYgNSqKr86VyQrl04kIYIrZJi7Aff/JJWbx4iYmPqiHWag6OEA/dEc/T/7Bo4SJZu26dXHr5ZTINl8eG9evpUcmQW2+7jdcPy7XXvg+Rx2nElQRcFRqLpSKEktp5uB2UJDfiB4S4A/eCFtCbcm16PVRUUAFCBREl21Xw0HLzVsYWTweGEuDqCNL4LhV29HlKjuvriouKuYZu08ORiUNE46U+8fGPyYP33891NMtNn/5/8rP//bk8te4pYsZm4j4Ju0kaGhpN/4SS7ToO7Z/Qc+j5g4hWA0OIGjFJMkRUVowzwLUGKYfP4pxNCF3x9LYwZ4gjmXnZCBqIXAgNaThRbrj+Y4gSufICwtVDDz9o5m1gGHcGDgztxMhGYDKOBzDXyCYVKHrpAOntoQdETRasrYKyRNwNHhMb1dHWJ12dCEdDKkaoaybE+Okz4YQFxF+pY6Yfl8jgwJCcecbZcvWqa+iAKQHjmHC5ONeoN1MKftwVEZY6XhE69DHj3lB9gIfCjpBX/qQdLxQPd3Pw6uPRUuNdLX/9OXzs8Ic6RrT3RcvVmxE384nh0rl/EdFM+2dyc1Jk3/5dso8OExW/tm9/kai5UtP9oYXqGgGmX+sc6fEC+obiOupq68BHi87V2RJ2hKiwo9/PmD4LsWU+YtwyI4DEx2tHS9jlEvBTBs+B9L3/6q6Qt9OPUsX3FVfO22lkdiwnGgErgJxohO3xLQIWAYuAReCNRMAKIG8kmvZYFgGLgEXAInDCEbACyAmH2J7AImAReE0IhKSWYu+9e/cZcjuVXeIrLrvcEN7/qgASPl1Qdr2wWb76lf+GOB2CVNQd75QqQ8pmZKZDWvulr6cXonVICnMTeNwt0bwmLTlKJpYXyHPPbDQCQHllKe4NHwQuYgKug/y8TBn19klKIi6BUZ9Mnj1TahqqJb8gQwa76BTJiJfp0xFKHD5xaL+COCUUlSERMUVS1xAlFZMvguxOZUzRuDsgnyMQYBARvOzOf4KujXe841wTg+VFMNDS6ICf3fTssL/z7rvkpk/daOKO9uzaLSF2uPf39Rs3gxabq+hxztlnyb2/v9uIE1NxqxytPmo6FLSb4wzcGdsgnpUAVvdAUUmhbN60Sc4+6xwEIL88++yzlEtPIw6riWNmm6Lyhro6I6j8EvfIf33lyyZWSglxdWasxKUzGXfH5/7jc0bAufvuO3CCdMsoVgUlvRubmuTCC5dLe0en7GNOByDrNYrJ4dBicwq1IbqPEumlZLs6E9QVoCR1B8/Xz2kQ4hrBpfFYKn7oZ31+HCKHEsQDxJS94x3vkI10qMwm5suFW6CooEDeiwPjjjt+xzrabfo96sGyi3HNmD0FN8QY42o2UUkqHDkcKl6MSQ5Oir6+AUlMolg7hXL47mEi0nCFDKvggmDh7WG8ucRYuU23STNRVl04MyonzWY+hhHS4uSdl10h55+73Ky8e+69W9atW2vIfiZZ2nGmzJ49w7hghhFEgmAUYXpqHByvn3kcANcA63OUOLWicMl7z4A0N3Rx/DHwDfP1zlgHsV3xJgIsjQioXtavujCu+9BHcAVdzrVA8PO9Ev9G51BVRV0c/+T9p097LbfX+LS/cagwqT/Gey9sMBkzDpDU1CREEh89MftxZPUSD5ZtRLSZM2fweTWiGdgigDa3NJn10ck6TkcU1W6ZAd4HTY3NRgTS4nX9GaEiUSQiyOf/4wscr1/OP285WGshvMsISiqE6EcsYlTEq0Se13LtJ/I5xtnDTd+br/76RJ7THvvth4AVQN5+c2JHZBGwCFgELAJ/H4HX/3uhRdUiYBGwCFgELAJvAQJWAHkLQLentAhYBP4GAiHTkdBN3FIsvR9KesfQCxCOxvnXHCDhgwdl63PPyM1f+xKk/Ag7+YkicjqM4JGXk212lmuJ96H9+yVGiKyiK8HFzvDkRL9Mm1Is2zYiMkBMJmPr8CNE9HQR+4NQUVlWIEcPaYRUjiRS9hyCoE1I0bgeh7TUH5TSwgyZM5uS6FCfuIjJGoukED0qXfoHU2T/Ib8sWfZeSPE0jo2DxBDhfsjgLvERQ+V0amSPyAbEiCIisQrycozrQQUMB5hkpKbLPuKVjh6ukrlz5kolvR4HKUUPEOVUTKTVxvUbpGr/PuKriuXKK6+UJ558wggr6pgYYhe+fh5GWNFIq6kzpyFM7KXMO8fsoG+kQ2Q67o7m5lZ5EjfICrpGtED7xz/6oXz8k58wolQLEVSz5s6Rr3z5y3Rx9Mr3vvc9SPlYueWWH8jefbtk4eJFpsRaexs+/ZnPyVqcKs9u2PBynFEaePciBmickY5F3SY6D+rKaG9vN3OubhAVCFKIutKIrKKSYrMGjnLcbISZZpwd+rgS49MQeXZQ6H4JPRBtrJ15s2fLRRdcIH+471655567iNpKlwy6Ieqb6iWZzhM9n6oBoaB2UkSYfo4kOmAmEd+Vm1sgy844SxI82bhZohEreomwekoeevRPRmgYHBxBxJguPX1NdIjQcdE+gHAymfgrD2LMiFxw3gVy8YUrTKfIl770X+BQBcmOeMFYs3EOJbjjKEGvJf7K+XLxu4OV19nZQ9H5AOR9gPUYIZVTyji3HydUn7Q2DRC5pT0W+idmSJKS43FrhAypr2R/U1OL3HvPvTKhYjKSAgIAjo9RYqEUUyX8VUjSj+OpVn/3p86ru8H/0Y+mf+cPXSX21dGhsVva6eGgzF2FkAhtcef/4ZGwQKbF8YrT7377G3nXu98tx2pqTMeM4qlCmYvuGXUTRcfoteHm4DU9uKd6ero4Dvfx3xhze9ayc6S0tJw1MktKSisxl3EujQUDl+jjbp9/qgy9ST+nx10243Fjb9Jp7WneZghYAeRtNiF2OBYBi4BFwCLwDxH4d34vtNBaBCwCFgGLgEXgTUfACiBvOuT2hBYBi8DfREAjsIKQ8Vq8rGXM7FynjyJMCr4+AWTz+jXydQSQyEglzLUUeYzd+mLcBIZw9ySaKCIPneNaiJ2RDJnde0CWLZkp9cd6iHJqkEF/r8Sx6354EIcIIkS8IySZKXEUUzdKWUWxtOAIyC8tQlTolLFAv2SnJ8qypdModCfCia9Hx4gucqRTgp4jLR2JMmHKBYgfxPIQpEX7gvghfrXPQq83g7LwYzXVuD78koUw4UeseZGujWSEj8MHDkpKUoqMsPM9EyFBeyS0h2MBHR9edYpAtA9SEJ6XnmkI5mpIY411moBrQ+O1tD+jvLLCXHdnT6ckEd2lPQlrnl5rys0nTpxIYXWVETpicEakp6WbKKuLKPU+iEikPRoqOnzj5pulYsIE+cxnP4tLJEpuu/VWBJpWmTlrEudokUMIMp+6ka6SO++i2+MI4kyI/pRcStNdiANO2U20mBFiEJOU+A2T2i5Dao/vfleBQ4urtQQ9jWirAUrg/T6/6Xk4cpRj4nTQTpIUBJPqumMyF1GmGafHLASc7vZWhJpmOXT4AHFIU8EuWQ5Bnjc0tvCaPM7nB98QjhEPEVwe+eQnbqSwvdIUkMfSJxHCHWLGRQdMT1+rfP+W71PGPYRIMYgLJF+8/g5p76zhcTo7olJxnRQhUvWJIyKGuLKpMn/+fGLXvmuK1ZXkdyPuFNGvUnXkIDPOSjbpS5yDa9TorM42XB6IK7FxQZkyNVGi6TPpaOsh2moU9wfdHZSxQ/MT28S6JVYtGPLSTxNEICuRD3zww5KfW4hwkm3cLChr4K2iQvhPUl1ff1sA0cdfkT2O+w/+4r6XS9Fffq+aEK3X9rPr1V0bx1+ha1LHpYJHOOJJzSkO1oFP4uKd5n1/3LZior5CfOhlaBSWCo979+1l/TnoEHkCIasRFwyxZThi1DmTQO+NYj08OIwYNWQEPnX5qKhVWFAsEydMkYrKSQhsaQh++WFhiLX1T5Wh13a1//azrADyb0N4ShzACiCnxDTai7AIWAQsAqcNAq/xt8LTBg97oRYBi4BFwCLwNkfACiBv8wmyw7MInDYIIHyMUkKtef3azWEYXN29/voFkJrD++Wm//dxCPNhQ7zGsGs8FPSbWC0nYkZWBu6A+jrxJPgQQzJxgETQJeGl/JyYnUiKvl/cLoHIYcquY4naSZKANyDRERQ2R45IQW6qOOOjpQ6yXQWQAwf2SlF+hkyfXCaFWW6o4gGJT4qVYXbvR7lypK3Lg2NkPsLDVAjeBPwpKuoEKa72mWtWcUHHVVdzFOI2h16HQdm6lXgnXA11NbVSy0eCy40wUyuXXrxCOhE7YnhNbVODzF28kJ6LtVKWXyi5lEBrRNUTTzxOt8dS46rYRqdKYnKSXIEr5LGHH5be/h6JxpGQymP79x/AATEZMSGVKKY+2bJ5qxQWFsow0ULvv+46eerhR+Siyy6TGhwYayiob21vk09/+tPiQkT6yPXXy2VXXI5T5B3ys5/9gPNsRRj5nPz0Zz83bpEEXDXTps0wEVTTZ8yQ3/3uTpmK26IGkWeYHgx1e6gYpSKIih4ab5WO4KECyVGK0XWOFBcVZQqIt1Jx4TEK4zN4Tm5uLl0eDRSU58vsubOkmnisY0SoNdM9UlxcgPNlGMGiiBitemkzRed+XBjJpjMiNtYlbpcHJ8s3pKiwhPVxvGMjpEXkIXpNINCJJlPC/daf/cQITfEuyrZHh7ieMjl8ZDfRVRSUd3mltKiMa0C4iHQiZGjHSJLs3vUS4ko8sU2pkl9cJPsPH2EtI7rgXgj46bVgXfsg9gcHvNLb1WfIerQ4BJA4QQuBxPdLW8sAQoeLGK5wpJU7gZinCMSP0AgYTqdoPkVmzZxDJ8tMyUMEUfFjlOPof+oACQsYRGLpV//kL9Rx6eEf/ajR40YaCec13P6GAKJxbvpeNp0jLH19ChoRYpsKEVq6jnOFeDRzMwKoxlVpifoA2BCVxfrQYwQpTunobJYf/PB/cI30M5cOGRzqZw2NmHWRlJCEANIvR6oQAGNQNhlztCNWFi5cQoTbNJk2dYakE3mmbpC3SxGIjcB6DWvqNHiKFUBOg0m2l2gRsAhYBE4hBKwAcgpNpr0Ui4BFwCJwOiBgBZDTYZbtNVoETgYENAoHBwhDDeEaiIL4DpOlKhS8nl+xgwgHB+UTH/sIu+cjTPRQkM6OWOKN2inY1hLxJE+yIVhLSigMb+mQaIQIj6uPLoepFKK7iIXqkh279xNxlU4cU4QkuWk5p0w9EeEjGBygBDtDRqNwl/B9a1ujuOByZ0yskIIcD26REV4XJ34dvyOHHogUycpbJo74Mnbxx7ADnbgfrreP3erJdE+MjPhwfIxw3exqh+xVR0QChLm6To4ePgQZ7pd6HBkLKCT38fX+PXvooeiWM89aJi/t2W2iqf78x/vl3ZdeQoRQHUXcL8gZZ5xhdsMfoDx92vRplLgXyH1/uE/mzp8nuw/ukyVLluJiIBYMV8SGZzewS75CujpwPiCuVJRXmsJzq/ryIwAAIABJREFUjXB6acdOmTRxAsJFjSy/aLnp93jkzw/SK3KGEW1qqqvkaM0hIpoSZd2G9fR+tEs5LpHcgnxpoXPDgwuiCgGlmGiuqiPV5toiYd1L+P4QY1ORw48IkgqBnU9clIonzfVNEueMRyjwydDIgHzmphvlzjt/KwF2/E+j6Lq3D1fAngPy6c9/gogzrzz6yMOMvdUUbauTJgp3yp49e01ZtjuBCLAhv7jjk0x01Nw58+SCCy4yzgBDvFN8rnFnppgcgcwsOVZiR0eH3HHXr4nC2iDZeanSO9AtmbmZdIRoNwcCTs+w6Q+JiSGmDfHEgU1DO0z0WrTjo6y8zHR01DXWmQg2FSKiOD+VKzLQN4LIpC4YnC9EsOUXJiFkxHLsUWKvoqShvoe3g65ZMcKJrtth74AR8WLpwIhi3spKynE05OKgcEl8rFvOpPi79lidEZOmTp2O+JXKdYSjpv52t0RYqcAzcvzzK66QcbfHy6XpHOc1O0D+5o+bMRP9petFhQ3FhU/hY2osGe/1qPEy9nF3ihFCkHFw/Oj1RtKnMoYIouKIOkAOHtxPNNZh3D4HjagWxXvR7XKa58bSv9Pc3GI6P7TsPogzpqKiklisUlkwbymC3PxwZBbvwyDjijJdQ1rcrrrr+M8bRUbloVc70P7qZ5FC9np+PP2dH8m2A+Rk+LfqxIzRCiAnBld7VIuARcAiYBE4MQi8gb/+nJgB2qNaBCwCFgGLgEXg1QhYAcSuB4uAReDURCAoTfVH5KabPoGzodtEX3kSEyCeeyCUw64DJdiVAM9KT6MQvVWmVU6Qga7DsnB+JuRyCiXL7CQ/2itt3X4ZGKajALIzBcdCb3e7ZOekSXImEUwt1VI+qUwaao9KZpJLyihyLimCgI+lcyPdDeMNuR9Io4fCIxVT3wXpSyE6BLYSy6b/ABJYmXF1BCgJrFFRKoCYQmQlZPVrdvK3NNQaJ4QWkf/mN7+RRYgbLkQcdcuoMKIOi1//4udy/jnnIFA0GnFBhYU1a9aYeCvt6lCxpYo4qOkzZ8mBQ4flvPPPM2JJHMLO9m0vyLx58yhGf15WrlwlGzdulB04Gb7+re8iNvTQNXGP3HDDR8C0ntisp+QD738f7oUuIyD9wYgqc+TW238iURSPz1+yUJy4OY7UVCE+RYnH7SZmqlQeeeQR6SXOKAry+9yzzpYN657BhZIi7a1thhyfPG2Kca/0435JcqcQZ9WDSIAjp7JM/uM/bpKr3/tO+c8vfl42bd0uBw/UIgiMycc+eY089tgDFLl7jcCQwVwqiXzo0BFTTu5JSCFibIhye3DHeXHttdfKGYuXERWlYhs9IMReqUtARZk4OmdGEaXUaRCDa8CHC+bhh/4ov7/3l1JQkiUjoyP0wYxJnCtF6o7VixPyXPtJdD3hu6CsPEBsGHjG4vQg8kmFkSiNfArhGoqF8B9TB0OUDPWHEOC0j2UQp0kvriAhVowuFl7T2xdFDFuEdLQPmWMGea0bt07YxUGBfYJL/KNe03Wh8VDan5Ko9hGuefGixVJWVsZ5Y4j/moXYgGD3Wl0bJ9kPgXGhwI8YqB06Klbt3LVZnl7zsInEcrPmNO7M49F4tSHWwyHjMErkZ0BBTrlkU3a/nJ6brIwscej7SCOxVORB/dK14TBCZIgYtlcLIMZP8wpSf8PpcpLBaIf7NkLACiBvo8mwQ7EIWAQsAhaBf4qAFUD+KUT2CRYBi4BFwCLwdkLACiBvp9mwY7EIWATeOASC0tneKDdc/0F29mvfgs90BnR1tEGKKmEcwU79AMS0U1IS3ZDUgxINoZnm8VKGnS/FRR76OLogt4uJmeqT3fv2YP4YkVTcGk2UNM+YMV3GoiPlSOMxmUE59tEj+2QKBenF2amSl59Al4OfEvdIGXXEIxJ4pK0jRabMf5+E/EkSATHuw42iEU9Bv+5u12KI8d6G4wjwvToJlOQe7O+WSMhzLRHf/dJLEO1EhfH4nFmzZN26dYa8113/BbgnsjPT5RjjKykqMrvt77rrLrn6/e+XQxSea2zUS7y+EndGXUMjLoGpiBKrcZUslCm4PZ55aq2kUj5eiRC0fft2mThlMtFdfcQ+TcZlASnMDv0B+koSEz3S2tiIc8Ujzz33HD0Vw/Lnhx+Us849m64TxsaG+d7BPtn2wjYEm4lSSQfGhvXPENuURGRYK8evlEaEFD/F7yGuX8vOdWyLliyWpxBssjIzw+IH5eIB/5h86xvfQtSpI1rrh7Lqmqukhtiyzs4BBJr9OFUQJnzgA3GdlESnC+KKdqr4vKOIJ37EiATwCUhOVo585LrrpbikRJ6jmD09PUt2UqCuXSeliAYFxIfFOmPp7PCYQnEfReQOnADf/uaXZde+bZJTkCJ9RC319Q9K5cQZxmnhQ8xRoSqLY8dEx9JN0WrSm1RccyB8KUmvc+hC8NI4KnWqBAORjCfEeiRSCseC199OT0sW7heXcSn0doeMANLbo9Fo+COwyqg5YRRniukoUdGGOC7VzlQ00jEnJSabXpTCvCL55Kc+ZWLPVDyJxNnyT/Ov3rg33Jt6JBUL9Tbed6LfB4go6+5tkYeJedu5czvF6N3MTaZxi+j7XJ0nfX0U2vd5ZcZk4sOmTZeSslJK0itwiLkoR48zczYWEY76ilCHiDF/2D/x39TJPU1PZgWQ03Ti7WVbBCwCFoGTFAH729FJOnF22BYBi4BF4HRFwAogp+vM2+u2CJzqCARxfnTIhz/4XsjwIcjwflwSU4iS8pruCf1gs7/ZtZ+a7Iaobpc8BIYZk9MkPbVP5s8r4zmROBJCUlXTLsXEGdXVHIGw98r2rVtlxrSZEs1O/z6iq2LZod+O2JKT7mRneTydGlniSSPmihimiDjcJb3xEhk9GcfIYjaZZ+IEYKe5KcPW1C+IXEj0cNSX3vFKDJHGMqngMOonGov4n/j4eIrFqyjd7uYck+ih6IZAp9Qbkl3jqSpKS4gAipPdxGNdeNFF0trcbISMOXPmyI4dO+jqWC5r1641LpPUjDT6Pw6ZY+YTjZWGEPD000/LIlwE2sNxlE4NdZWsfuJpOf+C84xYE8sO+hACR9idMiaNdHB0dbbL7bf+WK6+ZqVxcGzYtFFSiKC69fbbJCMrQ+bNnoOIM4xAdMQ4U+JTkqSohOgrukfKS0pl04bnpLS4RBYvXRIeG2X0OqZaorJiIuIoGS9HAPkuLpN75M67fykf/cR1mjbFWNfhMKlFHBiWCRNLTdSXD0FLCexwyXkiZPcQeCQR3zVVLltxCaJCr+zbtw9hq0Y6ienSeDGdBC1ZV7uNdp9cuOIyxK3Zx0UFPw6a1fLLX99Kf0ssglYM8VxdMnHyTPo/eqWJ61fhSaO9/L5R+mTqjYCkcWYqPnmJ7+qnj8LJ10HTX0H2FXMf4gLo+BZHDOJGzLBMmlpgoq0Gh0Zx1fhxiIhgWuD5yB2Ro4hwcYw1ypD0PoQOBy6bIG4RjXRKoMi9omwiRfDzTeF3d1e3Kfs27gW1PZ2if50aoeJV7xWzJhEJ9cOPG6gex9TtOJIiEbH6B3oQiLwIoDGIZB7p7+kD4yFTfD8TN1SUwynLL7wYQS+F+cvgGNqjolFdCCC4hv7P7RTF9FT/F+Htfn1WAHm7z5Adn0XAImARsAi8GgH765BdDxYBi4BFwCJwUiFgBZCTarrsYC0CFoHXjEBIRiiz/tj1H6ILoAFCO55y636irYpM1JQWaMfRE9DfN4hbIpfekS5JJTYnL0tk+nS3FBYl0BGSR1RUj9z3wFPyyU/fxC78ARkk/moX5eghf5Dd5sOSBUE/BNE9NjZCkXpI8jPjJDMrmv6LNImMw1kSmQIRniZRzskQreXSPxiD+JBpBISQ9k8c7z0YvyyNvFIxZLz/RHf5awySM4YoLdwg3cT9uIk9GkbAMc4JXB9DfK1Oka7ODplQUU4M0BqZjejx4J8ekLOJmjpafRSC3QmxP0Oeosi8s6tTUihLV0fGjBmz6DpplMVnnimNdfXEfjUiiBTSL9KDIFAgLgrJf//7u+Wd73yniRBSt0ok7H1QCWgGvZY4rGk4RTyJLnbgj9J30YCL40mEngiZOGkC8WKZENG3SRvOj/POO0+OtjYacWUqUV6bN26S0oIi08FQWFSIQNJMsTzF8cSNdTQ3SXxMAuLHD3GRzJL//s8vSiA4KOlZHln5vpXy+S/8J+XmHbhFPJKbnSHbiPBKovPCGa29IRSYE391tLpOPnrDJ+SKy98pVQcPSxuC0IIFCyiXf54i7VZznkOHDkp3T6cRdZzOaMYdI8lpWZz3O6Zro6m5Tj583UrJyEmUpBQiz4i+mlAxHQGlh+4TRBpnDMJDgYlbUhFG5017TPr6BowTJUTBug8HSpicD4tbSspr/NloaAgxKF0ys90IYpHMC3FOzX0yPEjzRBCRAxEjnmIZl9uJoELEFiJLCNRj6ZwZI4pLO1yCgTFZtfIa1vGI5OXk43RwA/1xB4N2WZyif52+Wvx4tRii2IY7RihZR6zrwz214blnZO26p6W8vJRemN1068Sabg91Tg0SsRZL9FlSYgqPT2B9LCRybZKJNQuOqhBC+fxf305RTF/zj1b7xBOCgBVATgis9qAWAYuARcAicIIQsL8OnSBg7WEtAhYBi4BF4MQgYAWQE4OrPapFwCLwViNAJA7RN9/+1tdkw4Z1kpuTYYSEMW2VpnjDEKh8OKJwavClKy4gMydPItppu1x11RzIdArRU0vkD/dAnq7fK5e88xKZMbOcHfr10lZfLV56Kjo6IeSzy6WPQuyenjZ6NxKkJN8tiUlBycnPogeEcvNAMqXiHsqzF4lEF8v+vXU4K2YbB0iQgm4laVVYGIM41zGp+GFo8uNkuXYS6HgDuCi0ZFu7QtRdoA4WLRcPIkZs2bRJZs+daxwheURJPbturSx7xzsoRf8jxdhnQvhvlXJip5J5/pYtmyH1W+S6666TLc9vIQZohlRD5M+bP5/xBGUTosSSJWcYV8ott9win6R8fISop2eeeUYuueQS43jQgnF1roxx7miEFUNAg20IS80tP74FoSBJJiOKxNGPoYT097/7Xfnxj34ot//sp9I50m+cJCra7Nu1BzGhUubMnm2iudJx4PiZn5aWZkrQa+XyFe+SD3/oUxL0RdDlcqN88ztflT8/dI/sPbRb9h04gAMnRmbNmIRLpg83y0Ezl56EVIYebaKzrrj8SrnsUhVu4mWMa1OxSUu0Fd82hJjNm59DHGukd6PblGkPDuLWiE9AcCBCimO43C7mahLxXvfRkxIhHiK2qqqOUZ4+g/J4pxw+TMcJc6El5UP0hegtg2vQ+zQOS8WiUYQyjfI6nthknCBR9EqMBoclJjYoM2ZVErnkk4FBL8eIln7WlG8EfEPaScEaTNS+mIDB0awXSuDVOZJAF42XmC6PO9GUqp991rkyoXyyLF6sc6eF5Vq6fnwtHX8rhovGw+LIqXIbF0L0s4pYWnoeZXo8iDBz8N6J0HXKut68gbi2DTidUuTAwT0InjonY+LFNaQqUXR0DOvch+hXJBdecKFMJR7LTQ+NjMUYR0j4Fi5lH4/dMt+/fLM0wKmypt6q67ACyFuFvD2vRcAiYBGwCLweBOxvPq8HNfsai4BFwCJgEXjLELACyFsGvT2xRcAicEIRCEFy+uS73/6GPPvs05zJD3EvEk8XwGjQR39CgOgoFR/cEodrwBU7JqkJ8ZLoGpQrr5wp6ZkxOAKy5Zvf+p14A24ZDgZwdSTJwnmVMm96iURyjPvu+5O4kwogtWNwE/RRwE0PhcsrJRW4K3ALRDkzxekul9r6MSksXUofda4pt3a7POzs1/JtkUGEABfOExVAVPxQx4eD8nIjgGisD/cbVwhj18968yJI6Gu01NxL/JUSvnpzER0VC2l/kJinSiKy6hA2SioqZOeLL0opJeQHEQ3K+X4r3RwXXHCBiaXKy8vDAdGLOJIk8ToOXCk6BhU2enCBDAwPSE5ODjvlh+SJxx+XlatW4Tboo0fFw3Wj6ehY2U2v0ViPPPKQdPV2yQc++CGKunVcEfKeK6+Ub37tq3RvlMptRGVVtzaYwvQH7v2jzJ4507gn1jy9Rr74xS/Kr37za2lrb5cC7mtva5Gv/Pc3iMCqwNEQI3fd8WuZv2C6/PbOn0v3QDfuCUQh3BWj/mHKxIeMI8MZ46LzIQ9hYFQuWXEFRe0fZmyRYdHGMNfgBDGOUoJYEwBPjQ+jv+ShB2T9+mcRIAZxmdATgaDl8aQSkcR8hCgcjwkQPTUg2dlZcvhQjaSmZNMZUmIEEC07N2X23LQQfRa9LCrmpKSkmMf6evtkoGcI8YLpJ3IpyDqKiPQhaQ1Ickoc5eeFxLCNSHvHIPenyFD3IGtizIgdcXFOE4EVFx+FwNbDMXEVQepHMR7FVjtDBhlrWkq6cSpMnTyd+2PoNcmgw6YUzCskKzvHjMM4d8Zj1k7o++4tPPjf1CNUbPIbAam3t1tSklMQm7rk4UcekP/935/hLkKoQ5Dr6uwxxelaIB9hxFEcTBOnyfuu/aj4iMlT7DSazYgqrKnwLdxDEr79jaistxAKe+qTDwErgJx8c2ZHbBGwCFgETmcErAByOs++vXaLgEXAInASImAFkJNw0uyQLQIWgdeAgJLjXvnZT26VJ596xMRhuYi+SUulxLy5nu4El4kR0tLsDAjtvq4WCtATJD15hKimcvZ291M2nS+/+u0aCsuTZBRCdMzhFY9rRK5YMU+mTcyTrc9vk97+CEqWoxAIBqSo0CVpOEcqJ+YYJ0F0bJ4M+bKk30sxeuE8yOxUxu2kiL3bdEX4fJSAQ+Qr6aqih+4sVxeHRlOFOw3Y1Q7x2tbagqvEg4DjgLuPgpD1U6IdIH4JMec4ud3W1kb0Up4RVJTwToaAH+V5epwAn+Po/ThKf0gJhd/76AiZMn2qcZFoeba6CerrGyiDLjO9KMYpwLlUcPEigKjDATWA6wy7TxzRToNbEPy0u10jrA7s2yXdnZ2y5MyljFnFhjFcGfvlIB/vuuIKWfv4E1J1tEpGneDFddccOSqf/8zn5Dvf/Jach1tFx7Bl21aZPnOGvLRrF2KGU770pa9xmAhpJz7rwQfvlee3UaSemoDq4iC2q405ipZIFY4YxODAsBFAoqJi5boPf0ymTJmGkFIUJv+V+B/vWVFBCRdGWA9RxlzdQEEi0erkoT//ia6U7dKF2BCkq8N0nkQEcPkkSk9fu2RmZkh1Va24Y5PBukQaGptxj/BccEpPTzUEud68iCqJGlOGUDUKvt1tPYzPT1E6x0N4CQT7xZUQkuzcJKLIEhFeRiDnNUaNr3tGEHC06jwKkSuOY/UCPYIUDoVIVDCXO0ESkolwgnvXjhE33+ucuXGCXPXulUYkKeS6fcRl9fYNI17lmvEpga+fdf5Op5uuZV2jWkyv77MAwmd0tGIxbN5fVTh/1uGYOsJ7w8/7REVTLUrPoAdnxsw54vakyZKlZ+AsSjQdLHrTuQhni43/6W/Fj9NpTZ2oa7UCyIlC1h7XImARsAhYBE4EAlYAORGo2mNaBCwCFgGLwAlDwAogJwxae2CLgEXgLUVAnROjsuOF5+U73/k6JDGOBEcIkjwci6PRU7DRpvC7troGQWOCePt7JTXRJ2eeVSjuBLoWXEVy993PyfkXfUB+eOtPcQMomd4p3/vmRyQvO0Iaa2vkWH0v5PiocS6Ul6ZDklJqPakAkjpLnK5y2X/YS0/HIklKn8jp4iCio2Wwf+B4hBFkN8SsuiiUbFexwksvgX5vBBHwU4per+OlXTsh9acYRJXEVjJbBRAVN0b5Wl0ZKqocOnTIuD3UjaAl6ioOKAOsz9Pj60djYz1kfqbs3r2bEuiZhsgdGfHiNMBB4oTE53XaP6Fn7+3ukJT0NPMcHUsE2V2jx7tLzP53HSQ4amdHJjFjo4xV71Ly/3e//Y187KM3oDGE5Ff/+3NZtmypeCOC8qWvfEluuvFG6WrrkJcoab/529+Rh+6/Xw5VHZarcJh8ATfIl75yM10MExEQ/Igf98ijj/0BjMYgpOMlO79Ydu6ku6PbKwnxcRJDiTU6Eo4dt1z1nmt43WTjkNE4sBDdG0EejOY5GmVkxBltIFfXCsqBOgP8AeYATDdv3igP3H8PRel7ELBcXEtIYuJjxEf3S1Q0ZedFRXJ4f43ER3sQkipNlFgXnSxRuAKSk5Mh0H3EaA1Qyl5B/4eWsiNQIDx1t3dLR9sAc6FzwrqLGpK0jBjJykkyLo+uzgFeS/wV5edD9MpERcSbuC4VaKIcPsSnUYSNVLDQSKwUyc7JNvM5ZfJUxCm3zKLIOzcnj+4QnCsIL2HSX4UOorSYNF0ruqbGI9be0rflCT15eM2Gb2GBYrwnffyzvh00+soXUMGMdcN7ehiR77HVjxo30HMb10s6ImkjXTYZWfoedksl63D5+RezvpwIW8SjgatiG3Z9WPHjhE7paXRwK4CcRpNtL9UiYBGwCJwCCFgB5BSYRHsJFgGLgEXgdELACiCn02zba7UInE4IQHBDEg8M9Mi1166iLHoY8tlL5BPdHHCXrS0tiCA+Q1yXFOXR69EoborGkz0jMn9hJgJBAkT7bIjRfbL1xXo51tjOTvx46M4O+ciHFsvSBdnEWdVBgg/KiN9pYqQy05yQ7sQwZSdJQnqRREYXSWe7W1LzFvBaCOwgJ4afDdFHEQEJ74BQHRocMkR5EuPQgnON41GRQgURU4ausVe4Kerqao1Yo6KGugvU6aFEt4oW469zJ3gg4IeIb0owzo6hwUHjJglxLi3kVpeFCh3au+6kP+NYTY2Jm+om6iojM8v0RviJBdMd7jqG/fv3UWReSScFZDE9GhvpGlm69EwTJTVei/By6hBOCz+OmziivYKIIA/9+c+ygF6RVKK16uvq5Dc//7l87j8/L629bfLc+vVy2SWXyW9+8QtZfuFFUlRcIpueWUfBeaYkEK31yKOr5cbPfsGUUzc1VsvNX/88TpsmyclLpFslR2rqWqXqcCuiRQpujDjK4X2ycP4SWbhgKeNbBukdKdsRVubMnWUiizQ2KsSA1UGhrhWdBE3DUnZc46tU2mliPWisVDRui9tvv0X20CkyODzCdn+EMLd2SgwjcJXKEQSQsdFoqaAou72z27gFNDIsMgohBQEkHbEoOYX5oU9EyXZ1nwz3D0pLUx9ziagViXAV50MUS5CUtHheG2L+6A8JxktrK0LIiPbSIJRoJ4z4KDyPxCXiNhFWWZl5ctFFVyBwTUJYcYcjm9QZwsXoGnLGxDJ/Gnel4okKfVq4zrUfj1c79R0g4X6fV0QJnWScS6x5xWZcHKGxRgbpT3EjbqlAqCLIaGAE0TGC92sz5faHibe7F6cOrh3Ws0bWeTxJCE7T5Kxl59JtgwvJCCAqMtk//0+nf1VO5LVaAeREomuPbRGwCFgELAJvNAL2N6A3GlF7PIuARcAiYBE4oQhYAeSEwmsPbhGwCLxVCBihwU88k58i7WvoYmiHoKZg2jcIye42hd9p6RmUivuIeeqRrKRUduq3yaTKNJkwwSV5+fEUh0+XHbua5L4/bJSObhUtoul+cMknP3WJ1B57XirKC6WhvhOyOwRx2ilJuEaWLJ5ML4hbohPzZXiA6CxHObvyKbqOTKAXQ8ltbT8PyBDEeXJGFjFG9FAgHjhxbLTgolAyPSnZgxDiwsXhNOgpke7HGdLY2Aj5Gmd2+Wuk1foN6+Wss88yBPfAACQ6z/MQiaTuDQeFJyO8Jp6oLy/RVapYaATQIKKIm/tU/PFzXhVFVPQI39jbzuu0PFsdMtoRUlFegvvBIWvXrJGFixabCCZ1gagQE+RD9YRoCPcg5L+KKrrTXiOmahE9ihBXlLi/9667pQA3xqy5s2Xbi5sRoXJl3969MkLx91UrV0lDbS1Om7vl81/4D3nggQeIDnPKWeedT+TVZvn+974F5jhrXJFSWJwrBw8hTBAn1d3lkwRXuunAuOzSy2T27AUyc8YcU3iuN69vRO644zcIBudLaroWhauoRCwZRfJhV40KS1oUrgYVdYjo2Kkb9w/I7l075A7GXNdQL/1EpyWlxjEvQ3RCVBLpdQTBZQzhqEyGwVWFKBN1heijuCZRlB6DkKbH9HpHIM/jpL+3X9qaesB5DCKeuCoP8Vd5bo7rpsDdRwSW8BxcPLg/Rlkj2uOh7pQYJ0XsxLZlZqabeV+AwHP1ymvB93jJ+XHzgf4BOsp6VjJ/XPAwFTI8rmKUOkmCkPmHDx+RqVOm82y97pf9Reb7U4PIV/Hj1UUgCHXHlTrFR997Ou0qVulNhUEVvcxrwFvFMF27+nh7a5M8t2m9eOlnaSAerrmpRRYsXCSZWTlSRrdKAS4k7YjR42sXizq2XnGbaLSedYa8VT/6T9bzWgHkZJ05O26LgEXAInB6ImAFkNNz3u1VWwQsAhaBkxYBK4CctFNnB24RsAj8IwRMvQN7vYm7+vbNX6SvYz0kp1+yM1NlgLJrJwLD4aoayaUE3DvUKdkpGZKC+yAvww2pfVgWLS6SoopsOVbXJlu21EGe5kks5dnTZpRIWUW6PLz6Xjn7rGXS3tyF0CLy4vMb5fzzFklZWYY4PCkicQWyZ3ebzJh9OWXo+QwmxrgwurvbpKioUI7u2yvlk6YRqwWBqhFWA/24URJlz57dpmzbO0R/Q14OZeT0FmgsFhFNW57bLJOnTRUHAoEb4eKJJ5+Ud9CfEYDk7u3rR4CB4If17tU4LDpAOnGlpCPywOoidijhr+eCnIXgdXIM7QBRx4kKMPpZBRMVLDTqR4USFY/iYOxVlBmB5E8mhkntM+qkULFA3QsKs3FZGEJ9/BYmoZUQ1mtevXq1rFy5EvGJeKfIAOLHbgjlNrlwxSVQ75Hy6COPmB6RFZetkB9+/3tyznlny6+f7j0CAAAgAElEQVTu/iXXQdk5O/MTEayKCgtk/74DEvCOIiyM4qrw0ueSSZfJbHk/Zed5eUWG3FZC24cLwhkbJUeOHpBvfftLuC2yZOV73ielJZNMd0lYBEHs4TpGRnBZID6pY0bnIdaIOEF54YXt8rWvf824hhJTmLuhdvpJpjH2A+CIKJGh3RohE4GlWCkeGRkZ5lgqLmifRPfxPhfFsa2pi74SHCbRo5KWFi1ZuQkSmxCHO6aDmCvmqn1E/ERY+WSUcVHZznWoO8mLU6GifLJMnz5T3v3OqxB96KFQceMf/tUZxj/gRwijoz4YGiZmq11q6+tl7pwlXLmKXHqAccHgVIlyerX4Mb4WX+uf5//3tSqGhIJes/aHeT8erT4inR0dvD9iWdcDcsHyCxBTcYNEaH/PXwogKkqebn0r9h+kfw8BK4D8e/jZV1sELAIWAYvAm4vAa/0N680dlT2bRcAiYBGwCFgE/g4CVgCxS8MiYBE4VRHQqCmhc2LNEw/JT279PnFBIUnBneFXQt8bYHe37rJnS/7oiKRCZMYgHpTkpcrQ8DGZOy+PXfqJkl8yQe6/bz29CzMgQfvpBYjnde1EMO2U5cvPl/qaBmlqaJJYipVnz5qAOBGUoonzpa2LuCXJ5PlzIEfTJCJK+waCcuTIAcnOwNEQqy4BiG7uD9JT0dLcLMXFxbKeQuYzzl5Gv0gtQkiO7HrpJcnNzUFkCUjNsWMyfeoM4qD6JL+wUFo0xotr0U6IKkrFi3FcxBH1U3WkSqZMnYZLpYby9ULIdIh+SFyN6crNzYP0HzbXPYQQpHFaWqCelZ1tBJGY42Xs+nVKaooRX/TxHBwcKh4odiqSRJtIob9sXPjrdaTCiRLtdbhB9NrwISB0EEWGbUQFAgfXrgLPN26+Wd773mskvyAXsWmT1Dcckz8/+kewjAKDTFwtLqmvracgvhdBxmVcHwFvSCYTSfRfFKWnpqaHCWgqIMLEvu7uD0gPrp8f/PBbspeCdk9CCuX2F8qqq66Rzi7cOknJXEc0bg3wVyEH/lsJa42xckRHIUw0yi23/IiOlyrmaVACoQGZNHWiHDtWx/hjJCc7n+cyb8xBb2+vcdJoB4spXQcfFUX0s94fwGHTVN8kcZTH+/19UjkxVzKzEdqYh472IQSpFGmsaydai0FgENJr0NdqfFl2dp6UFJfLBz9wHS4QjcKihF4zzP7hLUzmay9KIKidMiFpbq6XNWufkWvfd/0pLIC8sT/JVAhjUozDStesAwFU47N6e/sQ5gJyTN+j9ITo+zTKdMyEz69zNx479saOyB7tVEbACiCn8uzaa7MIWAQsAqceAlYAOfXm1F6RRcAiYBE4pRGwAsgpPb324iwCpzUCQaKmInCA1OIE+J9vfYWi8A4ih7qNA6S8vEK8kJgx0bHS0/n/2TsPwLiqO+sflZFGvffem2W5yL3hBjaYjmkBEkIPbJYQICRkk9ATEgLEITRDCiUhBAwYjCk2uPeq3mWrd81Imhlpir7zv2MRw5ddTAIJlu9khW1p5s17515p7f955/y6EOxnIMMjEokxIax06sOBAx/jG1edxb4cX5oGhVizZjNy8rNw6PBOVmf5IjTEC7NnTUNjfSPqa2uZRghD8dQJiE6IgKd/OiugnEjOnIsjjUNMmeTDm4P+UVbseHKgWl1ZjsyMVJoSdtZlhStWx1bWWc2fPx+NjQ0qDWE29ZG/kU+jpQqTCCp/8803mRxJ5aDVm2ZAI6uMJiCZ5obc1Z+ZmYn33n4XRUyHGDkgb+vuRkHRRNRUVMKHiYRoJkpcNHcOMV2Sm1fAREWwimdIzZWM0qXCKVQSI7y7PYRDd/kHjYkpkkgmGro62ln9NUrWSIB6b4G0B5Lr4c2BrzxRkg//G1xbEhXyGINwiwHkSQZGQ30D4uMTWEkVwFqoYdxzzz1MW/xU1Q+tW7cWf3rx93B4DDFREc76p1hVP9TX0y9BFgLCmUixQ/Ewrr/mBhTPmK64HlIbJcaB4pvzvKTiy0Cmg8XWj5/dczeam9r4Z1/00QRauHARVq5cSVMkVN3NL3wINbxWgGznMWaEn2Kg/M/P7mJ9mYWGWS+yWYHV0c7Ex5CdiZQMamDgejWqpEck946YHTL8lsox+Vwsh+PysJEl0t7SSq1d8PfzpLmWR9OD5klnJ9/Lk/VZRnS09qmEiJXn7ednVHVlUqOUmJiM2269A9nZ+cqo8RQDRNUrff4/O1XtkzfTP45B/OEPzxGkHoULzr+Mr2RiQV7P7w2BwWuY9//yY1Jq3lgdJprLw8GNJ9+bsjaSGBITr7y8DBOLJnEfudk9Y98LsudlL+iHVuBEFdAGyIkqpZ+nFdAKaAW0Al8HBT7/b6Jfh7PU56AV0ApoBbQCWoFjCmgDRG8FrYBWYLwqIAN1MUBs5Dg887vHsGvHZg7QneR7JMDEhINpwIQwGhBHGwlA9wOyUtM4E7Zi1E5DJMTBe72tTA0sx7DdjzyMdjSSwZFfkMGh5x7MmJ6PIH8DdmzfgpzsbAX/zsrJRCxTGAOWMJiGQpGQPIlcBy909lqRlpGmuA4eTCYM8X17e7o4kPdjZZI/wkKCsYlg8KzMLMLII7Fz2zbk5+UxLVKN/Nx88kd6FDC9k0mM0tJSZDJNkZaWquDfkgzJLCjE2ldewfTZszFMoLlUZEXROBiisVFVW4dMDu5DOKD/cMNGpLBKKjsnh9Vdbbz2MA5ufcjLGGZapFEN3KOZThEIuqRDEhKTVIpEBruqKowDX4F+BIiBMsaRUCYIx+n/oJNJ0hAGJkoE0C2DYRkcj3JN5LyEcSJ8CjELBJ4eQg0Ol+zH3XffxXovP8KnR5VJ1N7WweSHma/zoMEglVB2ajMR55+3Erk0BQy+KjKhAO5yTmKAiJcxQnaDGCAcW6Otoxnf//731TaX2ioxD+R8k5OT1LkvXryE8PR5NCf8lQHi4nt5eRoIJW/Ht6+7itByJyvETMjKzea6mdHU1EUQeTb8CaAXA0TSMlJ/JQNvOa5cryQAxBSRFEfr0WYaSW0YGOyjiRXN1yYSzD7K4/fQkHPy9aze8g1CT0cX7YhRVask6zJMXa684pusvrqEa8OkEq/Pm6wSgbb/QwOE8PfjH8K4cI0Oo6auFL///WpcfPHlmDJp1nEGiOqJ44d7wK8fn1bAbe653GYRP0RP9Wdhx8hTudYWyxB279pNE6SIBhOr72SV+H2kDRC9m76oAtoA+aKK6edrBbQCWgGtwH9SAW2A/CfV1++tFdAKaAW0Al9YAW2AfGHJ9Au0AlqBk0QBh0MG7wI/dqHs4B786uEHEUMg9pGjDQowbmPdkZUDeB8Pf96tz4E8q4qMhlGkJIWy7qqD6QSTGmxHRSVxIB2KmiOtyMvNYRqhGSmJ4Th8YCcWzJupQMkODtInzpxFWLkddW1emFx8DofZARyEB5DvYaGhwiokJ89H7ijnAFsSAsKq6KO5MXHiRCZFGrF540YOvL+BAaYv2lmJJemPFRdcyJqkDgRxkF5RXqEMjxGrDckEiR/ev59g7jzEJKfgL8+uxulLl6CbJklqeiY6ujrIrghDWXUNps2aiaCISKZI3uBQPop8k7no7epW9/47eTypcdrPY82igRJB7oQYIB1Mg+RkMfFy6KBKoHjxc0cbjzANk6DG76McAgsEWmqx2OP1iQEydhe8ez7MobHENo4NhaUSawwO7TZM3ADqUaZiauuq8dBD98Fk7qFW/qz1CkdPb7dKbvj6+PPue3m2gde4HJddeiXrpqJVLZGEIWQoLTwSqYfy5HnJ+TnI3ZAb99WvZJ50dbfjgQfuRzfTMb00iYJpMkhCQrgncl7p6WlYsOA0NcQOCQljKsfGdY/CmrdexeHS3bAO9yGba2/qH6Ix1UQDKlNxU8QAERNnLO0hpo9cs6RBhAcSFR6Jfbv2cp+ZaKSZMGPWJMLSpQrLzsSNmYZcINoISKcXpNIw3gSoC0RdOC2e5ID8+O6fYMrkqbwGX+5J7lWaSLI+f4eY/z0N4kEDRIb2yhDih4P7zW634I23XmFdUy2NlMtpvhRQRzFRJAGiDZD/60eZ2wBxp5y8uNfFPJM1cVddHatao6Hnrk4bUWsjxofs8X9kCJ4kPzb1af6HFNAGyH9IeP22WgGtgFZAK/BPKaANkH9KNv0irYBWQCugFfhPKaANkP+U8vp9tQJaga9aASfv5nc4ODQm04HjZTzywL1oaqwhE8NJzkQjh5SjKuXQ2dZHaLYdQUwAtLcdRU56ItMHCTQazORftKpB+yh5HfAJQ2BAMGIiQlBxeBdsA91kZwSxGisPZ115NdrqW2G2jiI5ex4CwjP4ngRWc9hs47B7kPyQ8PAAcil6EBocqhIGW7duZsVRPD+S4MWh+f2Ebl984UqmUYxoYrWVg0PVaQvmo6muHlms2dn28Ud8bTAiaWw0kQdSXVGBvMJCZE8owPt/fRXprMQS42TGzNkoZTVPCpMeUqmVmJKKDNZjbSZfxMH3mc/EQ+mBQ6xVykZJSYka3DbweLNpgIwyxeDFCW8zj9NDEyQwMBAz5rLKq66BNVoeSM/I4OC+mzVgUWr4n8xji4HgxWSCJCDEUBCI+v82BJZhstsTcQ+XpSVI4OgP/vw+VFYe5to4OKRP4+tdOHjwIFklfjSJyCoJjsR1196EM844C8O2EfgHBCrTQwDs7kSEPNwJCPfQ2qmMERlYq/eCHbt2b8cjjzyiOB2STJGvy0OG15LaEPNDDBKp57JZhXXC43nRQDPYqUc9MnOyyB9hWqaxjemRNGVwiG7yWjFAxPgQDeTaAwgrF/Ns0DSEikOl1G6QKZ4RVnZNVADzAULcB01k0QyN0vAapuEiAHoaRjxTqcDyJYxdzn3ixCKmjWbRBOtWqZMF8xeogXxfXx9Ns6OYNGkSZ/HiAnkoYLqckxgysgYeNP48PEZw+w/+mzyXEHzrqmsRH5uu9qQ8322AiAa6qumr/lmkj68V+DwFtAHyeQrpr2sFtAJaAa3A10kBbYB8nVZDn4tWQCugFdAKfK4C2gD5XIn0E7QCWoGTUAGVApA7toW7wdorBw2IhsY6PLXqEUKLIwgX30s+xACH2wYOg30RHubHIbQJBg6dY8JDmbTgXf1RoTQB2gi8juYd+UD3ABAUEIbulmZ4jgwhPjqQlUZRaO1sh19IFKbPXwEYopAxeR4H3kEcPhsJoh5V82kxXEJD/Tm45+ccrEmyyWAd2Lt7h+IKzGJ6pJ0VWx1trYq54cv4wuCAGUlJiehngmTinHnY8v56si9i4OCAu7npCIHuIbAMDiCCg/sOMiaam5qQzOcHBQUrbkE3h+RBfI55YAhLzjkbTzz2OHJp1sxftAhVVTVqSL9161ZlfJSXl5ONsRA9PT0EZrdyYB7B2q8aVndlIDM7Bx+89x5WnHsedTuICFY7+ZMJYuCQvYuJE+GbJCWnK5vBfbc8YdHHfv3s1hmxC5di7G56UjFYCVZB4+Pe+37Cgb8DyalxyggoP1zOX6X2iaYKWSnXXHMjLrrwMr6D/HOLpgfXyUnDwVvqiP5B/ZYbXO02JMTokjSEyzWi0i7r31uPTZs+UvByg4GpkWOVRS4mURS3QcwBvq9UXLW2NyEgyJuvH0JaZgb3iBggHdxDCQp6XldXpwwg+b1csxgrcj5SfyV/rq2sw2CPCaOGQaRnRSImPowmFA0Qmh/DQ54w9dAI6SfUnSaMh7eHSpV4UR+p4hKDxn0NBhhoMAUGBit4ezJTOGK4FBYWISw8gqZXOzo7e8htGSBH5jTyaCLJaQnCkLUP699/C/UNlTTeevHf3/0+4mM+a4DId8rnQdVPwh8AX8Ipj9lqJ3IoPQQ4EZX0c/4vBbQBoveHVkAroBXQCpxMCui/+5xMq6XPVSugFdAKaAVkQPNF/o2vFdMKaAW0AieFAsoA4X9cUrvEu9wNHKqPWAc4KG7BE488hJjYCOzbv4PPEmaDCymp8WhrJQvESC4HB85GpkZ6utqRlhiD4EBv8ht64PAOolnhhQQaDr1NR5GfwWG9N9MddisG7F5o6fLAj+57Ap4hNCnIbBBQuKpkEu4Eoddd3S0ICZLKo24E+Iex9qkCU6cX4ZWXX8YUJjyiWU919MgRbPrwQyxi8qO6ooqw8zxSGryRniPVRS787olVOOvM5fh44wZ865tXYuf2baz48mB6ohIBTLDERsdg7549uOHGm/DMM8+ggMmPOoLal595JhqOHOV1DOCMs89lQqScQPRcvEJ2yAUXXICNrN+aNWeOAmyXlZWxIioYR5lCmcuBei9NkRAmPvxYvfQhz23uaYuwe+dOFPKcd+3ahYsuXkkTwZeGhFMZADK0FxNgrO7q+A2j+ByErw8NDZFBEqzqw2655Qb0mTpoIgQhPjFSpV8CWDnWRtbG6KgXbr3tTsycNU+ZAJIeIaWDdVLDMBJezrzF/2eAjP2/NXcdlwDR7SpRIiaIpEGkYmrDxg+xatUqnscA0xzJNDJqVWrCzto0qa+SNIVch7ekhzxpnnhYkU7YvGXQwQq1TmVECE9FmCxSeyRJGbl2+RDuh9RnNdGQam5sgXNoBN4BVoLp48lnoRnj8KS5xX036I3+ziEek+cliRVPSce4FBvF4OPNNIfbTAkICHJzVnitcm6pPF85tj85Ksk0ngTqHhkRxSRRqjKlrEyTGMmk2bNvC57/41PIyU1XTJezV1yAognTqQEB9ioBIiszBkE/Kb6t/60nKYaemygz9k/84/+6dPznZG30GODfujjj8M20ATIOF1VfklZAK6AVGMcK6L/5jOPF1ZemFdAKaAXGowLaABmPq6qvSSugFZBR5TC5Ct68+3+UA2rBPLscFg6Xbdi9ZQM++mg9WlqPwDxoZs2SP/kLVg6UjRgym2G32REXFcuiIBYn2fqZsPDhMNqF1t4BJManIoYwbm+bBUbPEQ7M++BiVVJLL3/vnYBrvnsfojLzONAf5B35TInExdAIkZqnAdYYtTC54MmKIjmvAELYO2F3DZG1kY19u3ejqHAiamhMSAXVCKukWo420UABcgsmwkkjQCDMFRWlWLJ4Mda98xbmzSVzZNjGVMY+grTNqsrJl6kJGaLPZA3Wbh5zhMP/4uLpHNo3cahvRRt5IstXnI0NW7fhvPPPx6uvvoqVNDAk7ZHNpIckICQVMnPmTLz+xhpcd+N3sO7tt3HBypUqJZKVm4dtm7dgDnkZhw8eQvG0aQR6e1FXpjpogAhLZDKZITK4lzqmzz7sHO57SJxGYNIc+L/48h/x11dfZJVYOOITIlFSul8N5Z2DPvA3hrD26kbMnnsaK6GC3IPoY+iQUdogTh7D4CHcD6lwGhtWu6Hs8vjEABlx0Pwgo8HXnayQr3rznOvra/Hamr/R/Nmg0hp2mio+vkx7kIviQ0C9nWkVgZWLAcLIDzLIRBkwD/N1rTSIQjF16hTsodkkD0luiOEjBogYKVJR1cUKMS8XeRs8TnSiLxJS/cDDYpCJFovJgKF+Dwz0ktNBFoyYWw5JoPBaPL1G1fl5MRGSSPi8lcyXxIQUZeRkZGRiMRM8OXn5NOO4rz29+XmmbhgnUjVtYvpJaoSvf+jhn8FgpE40foYI677l5u8x1ZTCs9UGyIn8hFSJJlVK9n/fJ0ISjjKn9EMr8K8ooA2Qf0U9/VqtgFZAK6AV+HcroA2Qf7fi+v20AloBrYBW4F9SQBsg/5J8+sVaAa3A11QBGVnaOSD2FBA3Exg+rDpSd9nTAAHTAFs/XI/Vzz2FqOhwOIbNrCOyKCC5F5/vzQSIy+6imeDF5IiDVVNkMnB43tVvZhokHP6sl1owvRjdzVVMjNgxwNc2d9swRAPk/CtvQ87kaRil69HKWqrY2HjebO9gdRJB1xxEf/zxJpxx+lk0CsqREB+J6uoSLCSTw8xheTMTGl3tbTQ2ZuPlF15EUkI8tm3fjquu+CZ27NyLGCZE9u3fi/PPPxdbtn5MQ2MIF9GY2LF1C8xmE1r4fgLwTkpIpKFRy7quAFZtDeP0009HOSuvpk6diieefApnncvXMzkyuXgqOpnuyMvPRxUTJGJ6hIdFYCNZI1N4fVu3bWPqIRuFBQUwcsD/0caPqFcMK7kGCAM341wmR6RCbJSMlEEmOjpYhxUUGMJ0TZxKRag6KXkc9y8kMRocNCEsFjPaO5px3/0/oXFiQ2ZmKlrIX5HrsHHg7+sRjptvvJXaLOWAX2qgyBiR6iwO94WNMWy3KYPDR3rEJB2h0h7u5Im8oWKBH3tj+b2Lay9VWOp0+BQZaovRYbMN4Ud3/4DaNdOw6FAVZXKOHh5M8Mj506Sx2Hp5/Z7IyM5Efy8h6NVSixWCuWSj7NyxXb2fP7WWKjMX+60kbWGj7sJWoUvDPeVCZl4k/ILt8PLx5D6zcb8ZYe7mcwdsfA1B7ZL+4Hn5evvxdb5YvHiRqiZrbW1BNGvP5syey3ORtIsb+m6ni2bwDWB1loOmDc+ZL3YyWePJfe7Brwtr5pHHHqTWNFh4nYsXLcXSRWfRoGE12/HMD7U2nx7wj8G/3cDv4xMQx5bzWOWYWyc3c8Wtq1Sg/d18+pr+aDjh03LbH2KYHXPd3CVvx6U93HwZd/5DGyAnLKx+4j9UQBsgemNoBbQCWgGtwMmkgDZATqbV0ueqFdAKaAW0AroCS+8BrYBWYNwq8Mlg9rgrVCNNDoSFIVFVVY7Vzz6BEEM3YLUrJoQ8BgcH4bA74Ct8ED5fTBQPVlk5Rzjm9OAd/v4+KMxNRVFGLHqOlMFKQ6C524ouRGLFld9FMRML1RXlTDXEseJpRNVJ9fZ2c05PwDXh3fv37cMsDrebGurhTfOgr7cX+QUT8Nc//YFpkzAkkuNRW1PF4bVDGQvhHLZbOXgfGXFXOAUGBTARkICtW7YwtZGpkgg7duxgZVUzjx+M2dOnY+tHH8GHA/xIsimWnrEM75DhsfD0Zfife+7Fvfz4+KP3EJOYgI92bMP5Ky/Clk2bMW/2PAUCb+vswuHqClzxzauwYf2HyCVM/RBh6VNnzEQlK588aBAtWHgaz8eBIF6bF2ui1r35JpaffQ7NJtDAGIY/jRA3gFwm439fADGjQCbLrl2b8fQzqzDiGERMTKQCjldW1pC7EcxBvgd5H1dh5crLVapirFLrE0NFqXDMzBBOhhrEu4f1n6rdOm6uL+kUT6YlbASoGwkY7+np53v5qg8rq9E2MRX060d/SeOGqRJWa0kFljBSOjpbydnwI+fESZMmE2byOhqYAPHj9eUyhVFGXYQBosgkvF47gffCVneyf02SKR4EqBuDnMjIjAEPS+PCgb4eO5zDAejtsqharhH7oILBezJzFB2ViIce/BWTHlkYsdGE8zXwOVLhJeaPmB2efD8bz1OqvPxZ29bJPROl9BMvyDVKg8/DjhdefB4NR6vQ2NCMhLg0fPe/7uSxk9RiKB9ImUDuh4vHFSNDTCtviSuJvsdpKtrKGoi54WaquBfU/Rx3bZfSXgIoyniiCfMPuCwn4w+az0t/uLe3HgGcjGv7dTtnbYB83VZEn49WQCugFdAK/F8K6L/96P2hFdAKaAW0AieVAjoBclItlz5ZrYBW4Iso8A8q+228c14G4GImCN9BwOfr/rYadeWlrKwykccwqIDRTg6dA1jhNDxi4935Xrwzn4kA/k8g3gbWJGWkJuDC5QtQvmcTzD3dMHNY3esMwpRF52HROZfwuDZWbLXQZKnCaactQHBYKF796ys4l+mLbTQdUlNTMEpzxMiBcunhEmRzuD7Q36fu7H/2madx5beuRFdPF9avX4+5M2ahubYRRUVFrOgaQHt7K5YuWYr1776LiRMnoLOjk4PwFgSFhJL7sB9XXv4N1FZUws/XRz1/NpMKm3fuwoWXXIafP/JrfOPyy3Fg304kpKfgw62bsHDpUp5DKaYQql1SUoYly5fjUHUlDY2z8LeX/4orr7gCH9MgCSHbQgbxyanpWLf+XZx11gqVPujhefpwcJ5INoU3kxoscOKHpxrKq8cnKQOmLiSlwEH5Qz+/h3DuCjX4j2NN2MFDh2FkFdkgExGLFy3Dzbd8n7r7fGKAjA3mP7v8Ul1mkKQFJ+9ihIwqbocYV59+SPXV8PCwMkG8mOCR67DT5PJi3ZSA2MWUaSKo/t777+OvZMHQSDKZzDxXF4z+NL68RrhmqTy/ETTUtRIuLwyQVJW0keM6uJZjD165MhPkwl2sz4pO8CdjJornOYrO9l7YBj251oBlgB1tNBA8PMU0cSEyLJHpngvwDSZ+xEgSs8ibroYnGS9y/tVck+joCGWAGciX2bfvoNpnC7i/JIUDQuRHR4ex9u3XVEJolMeVr0+bOgfXXH0Lz8nLnWrh4xP612cSIGJmjJlIn0rx8DXuayLOhscYpu5S9TVmjsjnKemxh7yH/mfxF/lRpZ+rFdAGiN4DWgGtgFZAK3AyKaD/pncyrZY+V62AVkAroBXQCRC9B7QCWoHxq8A/MEDkTnUxN8bSBFKB5GvgYJ6Mju2bPsbrr72G7s423n1PJgiNkgGmQvyMvggNDoKDaQwPDs+HyWJITUvGJectx84N6xAXGaoYGwMOH/hFJuM7P3uMuREfVYm0du1baGa90i233IJGwr3tHBwLq6Pk8EEsXboER6oq0NXaTmPAjkimP/q6ewgBb0R1TTUuveJyvPTnlzFn2kzUlFYgKT6BA3gzBjiYn1w0EVs2b8YZrM/626uvINA/ACmZWTCxjisjPQ0mVmrV8xgx0dE0BHzhExiMESYTeplWWbxkMfbu3gaXgbVePN6ceXNx8OBBLF+yDGtefxPX3XQD3v14I4qKi3G0/gjrl2bjCE2BBgLal7FOa+PHm3Hm2StQWlJKLkgFLr3sUnfag9r29pkRFhKuUiKen6rAEtg2q5vI2aisLMHtd3yPg3xfJliy0NzcpHiOiS0AACAASURBVJIXoy5vZX4sW7YCCWReKPD3sSSB4lqMHe+4HTvKaivR2YsGjKpuUvwLd4rh7w8xORxoaW6hOfA2rr/uBsX3EBi6uwprWJk1UkN14PB+3PmDO7nmgcogsTusigESEOiFtLQ0dHeZ0cgESEBQKCHwRTh04KB63/jYWDQ0NLhTFHR4XGJIiA3k40JGbjTCwliR5bKjvaWTZomB6Y9h1rHx/RkXEdPCk2bPxRdchetvvFaZHh5MjwjjY4CMGmHTmMx9ePHFF3Dbbd9TulRVVtOoaaG5tkQlTrgtFTvE4RjCddd/G3GsV+vna2xMNn2HVWLFNEEEvm74JOFBi+KYYSHaSopF+CVjjzHzQ36V63Nrz7TNMYNE1kWYJFLzNWaMiHHiXi45sP5n8fj9waqv7KtQQBsgX4Wq+phaAa2AVkAr8FUpoP+m91Upq4+rFdAKaAW0Al+JAjoB8pXIqg+qFdAKfE0VcA9w3ZU+MqCWwa8XJ8EevHtesSUGB3Bw32789S8vo6OliRwNIyuZ7DQorPBiasSLd+OPcLgdERmJc88+E6/8aTVyaYY4aaR4MSXiIJT7hnuehMsvCn7+fujqaMeHH7yH6dOnMekQh51kb2Skp2Pf3j0IDfQnbD1CVWzVM0nAiTfh6J6wWC1kYZiRlJJM/oQVVWUVyEpORTU5HRkcwvd2dcOHQ/a87Gw01NagtbkZgzRFZi2YDxd7lvbs3IlgpleOHmnAhPwClNKkKJo2HR09fRhkBZR/ICudyEHx5rWNcFYdHBamhtnx5JVUllQgKiEO3Ry8F0yaiNamdmVCBAQFYyaNkH2Efq847wLWbR1BEw2F6Txue3u74k/4GP1o7JRhxbnnMb0gYO5jRgQZGDI8l4/KykN4+Je/QHd3B9kjOYS3DzBB0keYuxOzZy3ggP8HbkbFsen8mPHx/9VbfbK/pNLMwaTOCLkk/WSuxCrQ/KcfYkY4UddQi9u/fwe+/e1rsILpFTEShAMiw/0OwuGbm46iuq4C3Uy0VLGOS5IgTjI0rMN9hLCDZk02emiA1NU2w5+1ZLl5eSgvLVfmTUpSMp/fpHT0FFtFQd6BgGAmY9IjEOBvJPfEQubHMNdqRHFAmCtSZpzUSOXlTcBD9z+GwECmKnj+pn4T3nlnLU5j1ZiFTJE33nyNJtp3WNkVgFf+sobpCz8sWrQEoUyieHIvCBR+eHiIhtvfsGnzBppLTNPQDDObh/DIr35DU0qMMD/FChlrJhPzR5kXNDjEdBkzPdymDHg8G+Hu/qwNY60WnyuAeEmiyGOEVV8Cfndyz4rZIzVQst7qH8NS/TVOKrC+pj/G9GmNQwW0ATIOF1VfklZAK6AVGMcKaANkHC+uvjStgFZAKzAeFdAGyHhcVX1NWgGtwP+mgDsB4mYdyLDazTTwJIuCd7Pzcw7Ctb0E5szqq1/94gHUs3aoo60VEWEhHFcTdD40QM4GQdK85f7888/HO2++jkCCrTOS4zgVJqeDw+JzbvwpAhILeTwvmgI+sFqG8MLvn8OlF68kRD0I77+3HlMnTyKfoYbVWp5IY7WSQM9nFU/HkcZGZYhksBJrO42M8y44H6ufehpF5E30kM0hJkgWDZTSg4fwjUsuRgvB6SVMISQSmN5MY+SKG67H++vWIToiDA01depefAuNm7jUDA7WvVFVW8t0QDyTAQNooQlxzsUXYi/TH0Fkkxzed4CA9mU8ThfA807JTGfKZBvNmxmIiIpWkk6dMQNdnd0EpG/FeedfqAbeQ0zGhIWGKBy0lQbLfh4nKyePMHR5jZgPbrNpeNiCG278JhkrA4ik8dPXR7g4B/kWywhiY5Lxy4d/zcE+tT3GnB5jf0iyQGqmpHLps49R8iuk+qqDJkxNTQ1mzZqlKrE+PYAXQ4KMF1Mv7rvvAXR2duLuu+9WnA2BV3sTHH6E6ZbVq1dj6/aPmfbwQ0hwGBkgQWhorCbH3MLhv0sZIIM0MGqqjsLHLwCBTAWZmXgZHrYjQhkRnjRzemgysNIKUq/lgYjYIETGBbKOzJ+mxxDTHy50tvVxT9BwowUi+9FIs2rhwiX4n7vv5Z+d1LcTb7/zFubPn8uETSkee+wxBIcEMDG0lOfejcT4DHzrW1erlIjUfbnERKGr0dXVip/89Ec8V7fBN0xTKZjX8atfPsrrlLSJCPt3c8JB+LqNBlsFDbIpU4qVAajqtmheDQ4OkXVST5Mnl+/ZQe2NNGeMqK+vQ05uHt584w2C2peQjxKuqrrE7fm75sf/Xv8s0gpoBU5EAW2AnIhK+jlaAa2AVkAr8HVRQBsgX5eV0OehFdAKaAW0AiekgDZATkgm/SStgFbgpFRABu/Hpun/x/nLiN7O/0jJj9wd78Eh9DBNC29vD5Tt34Nf//Jh3rlvZuqC3BAmJ8RAkTvjZ86ag46ODtYacSBO8HRuSgy8WbV0xtU/hF9UNiuO7KruKiIyHL3khLz0/GqcfeaZBGn38fW+KCs9hKjICBw+dAgL5szF+nfI9CAMXdgTXhzKR0RFupMgrL7as3Ub5s2dh9VPP4XzCRvfxSSJgUPnogkFOLz/gIKXt5v6kc/aqnpyR0KCAsn/MCsGyCBNmYKJkxARE4c9NE5ycrNQdnA/DEyATODzy6vJKWF65Plnnsc5K1aggTyRuUsX450PPuQQ34D09AwOxr2RTRh6XkEBtm7djukzZ3Aw3sXaJB9lTIgBsnvvPuo0hKzsXMQnJJGXYuMwXswIVl8R3P3W2jfx0kurERISwuRCKIfsFg77e2k2ROCaa27A/HmLmAQZ5TG94EntT+zh4muY0rBa8frrr+MK8krEFPisASL1U2IuvPnWGmzbtk2ZDld/82qyOdIUGF2SFWvXrsWTT6/iLF+sHDfHwuG00b6xqARIVlYWerrNaGnqVp1Tsj7tLR3KADFQp5TkFKZhmmkusSpNeBxMZeQUpMA3kIB21l31M/XBti1C0E1MnrCWixVXwiPxIjclPS0dl116CeLjkgmHf4p7oJcGUQ9srEwTk87A/RDNOrOZM2fjvHMuRWRklLKWxirAhGOy6rePoq39qNq3Yu61tffTVPkZzzuHn/NRxoaYIJIYkeSLHLOtvQVv0cy4+upvM3lkpRk1xNq0GFaZ9aGfBpUkQUoJvp86dQqB9wFk2lQQBp+Dw4cPYfbseWhtaWU1WLrSSr4vBP7uy8quT8HoT2wh9bO0Aqe0AtoAOaWXX1+8VkAroBU46RQ40b+pn3QXpk9YK6AV0ApoBcanAtoAGZ/rqq9KK6AVGEseiBJjf0X/bDWSTJD5f/yyQla7J8ruOicfLwLJrarKaCdB4aufeopmRBeM5IXYLYMICw5GVFQsJhXPxBArq9a+8VdMSItDWmIMZp55FRJyipkkAY7wLvouQsvjY6IIxAZ2bPgQhbyrXkGzOag+VHII6clpqCgrx6L5C7GXFVMLFizA7j17aVTkYP17H2AJzYnKkhJVf1VCs0SA6QI9b2psQG5mNhrrajjA90cTDYlR/jqBr6uvrkYcB+Y93d2wsa4oIjoOewlbv/bGG7F1yyZ00rSJTkhAY0crphZP47C9H0M0XnzIC8mZkI8gnu8OAtVT0jNxiIDySZOnYOUll+CNNWuwbMU5BHJX0XQYxrRp09QgfsfWLQrCPmECa7PaOlBRWaGG4IuWLCRbA9h/cC/B5/chKNBH1TbZRxw0UHowY/psphmuQ2RELI/ipYb9Tjs5HkzVnMjDJQkQph0sTKG8wUH+RStXkpnhx8X89D/LZB3HkihPPLmK17RfvU5qpCYVTVZD/O6uHtx2x600AQZoXDlpEtCg8GY9lI8wRhxMjGTQsDGxcqwHnjR+wiJC0d7aSWOBqQk6aJlMzDQ1N3IPsQbLy0mjJwBh0X4IDCVLxuTkfvJFf/egMlyEhSKkc4PBSC08FI9k8uRc8meGaCSM0JhoZgIlgO9LYPrAICLCI3DhhRdh5crLuJt9VXJE6rNcNHYEKl9ScgBPPvVbhIYFqloqqbQaGfbGo79epWSUNZKaqsYjjYhj1Zm8n1y/mcbei398nntuvkrZBPI9JeFRXlGO9rY2Vnf5q7qr+Pg49NO4M7LKa+/uvbj40suwjUbYlMlTER4RrVJUZTRKyssrccHKiz7FEzmRddTP0Qqc6gpoA+RU3wH6+rUCWgGtwMmlgDZATq710merFdAKaAVOeQW0AXLKbwEtgFZgnCrgrl0aG/26TZDjhurHAdLFAFEDYv5H7owfpvFBjDUH3wY1kLfbLNi9czdWPfUYQNaHH4bhoAkSH5eEMy+4hMmKeLz3/nps3fA25s+YhOIF52DW4rPh4B311eVl8OdxwKH2kKlPJUkO7N6JQCZIgqPCMG3WDNgsw9hPw8PFeqQ+8jCuuOJKHOQwWcyLoqJJ2LtjB6xMd1hYS5RLaHh3dxcro2LIoqjBCM0XMVMEYO0QULWRxw3wYzVWI1KTk1W1U0hIGAzGAGxgiuT2u+7Ck79dhZyUJBRMnogqfj2JFVwt5Ih0NLcRqr0QYTQ/nnjuWfzP/ffjkd88wXTGteRi9CKJx5P0Rl3DEZV+yMjIxAA5Ey/+6U8qQbBn9x4yPqpw9jnnIpiJEH+ehzdrwPYf2IMHHryX1VReiI4KRXhYhBqUi+lx330PEjgepD6k0kkSCsKZMPhKAuPzH8NcGx8mUGzUevv27WqIv5wpm88yKOS4I8JwIZakrb2JrJH/Vh6JpBbEkLn22uto3hTiBgLgu7o6VQJEmQh2i4KgSwWWQNB7ugfQyWSFJ42ipJREVJZV8Rhi3RiYyojg2ggzxaESI7l5TM74jMDL6EJvJ80KexDrr/pZkeVk2mJAVWX5+vhz80m1l4DGabwZglVdl4+Pt6qj6qKpdfrpZ+KmG2+m4Raj9rAYLvI1YYeIdedwDuN3Tz5OE6tb/V4qyQYHLFi+/GIsWXwGgoICPhGyvqEeSYmJ5IMM8vNBqgLrlzSm5s2bp/bVpEmTmODJwat/fUUdp5t7MJ8cmQRWrH300UfuijGaP4EBwXj33fdw2+13wsL3kjTPC6xxu+nmm7nuAaqSSz+0AlqBE1dAGyAnrpV+plZAK6AV0Ar85xXQf9P7z6+BPgOtgFZAK6AV+AIKaAPkC4iln6oV0AqcRAqIAeIGNv/d/DiuDus4A8TtfgjHwP1JuTO+lUDrAYLAc1j75EFjYZSf27l7F55a9SuMmjo5Ex8iv8IfhdPnI48pkFmzZ+Gu227GYF8bFi09D+decDkayUtIIm9jhImCfTu3IzIkGFYec5BGSD8NhazCAlQzxVFUWIQPOEz29/GjEeDPRIAdi5csRWVVNRI4rG5iiqR8/36CrQOYbjCqWqzZs2aqyqfYuGgU8I59qXWKYwVTJyuvJk8sxMdMmuTRLKklFyMsIpKg80gcYMpkCnkemz/+CDNZndXLc5k4vRhHW1pY69SM+MhYZLLmaffBA4hLS4GBNVpt3f0EcS+Eg9cfweOor+/Zh+IZ07Hhw400C7oUU2TEypqtwolITklVVtMggd+BhLwfISz9cWpmZ/eTDOLtBGsLg0PSMw/c/wsO+v05+JcUhFOZFlIJ5RJGC82SE3uwAosGkKRNJIFw9OhRrDj77E8bIFxWO6uZ3GwRh5Q1oaTsAH7x8EMc3Js50PdVlWahNIoEDC4cj64uqX9idRVGeC6SBLEjlUZRLw2Qrs4BMkCMyMjKwP69h7g3hObhrWq1BEROfDhruJwompQPGGwYcdGQ6PdmHZkBZtZgOcneIKGDrxvhB+u+aKl5ks/iS5PF29uX18PqMF6/HO+aa64n+2MZUzQ+PC75HaqaS66DSSSmSOjR0KRow4MP3UsWClNFPGOj0RdNR1vxxG9f4ppFuZ/HJIl8ra6ultpHYd2767CCdWcCjr/9tu/gm1ddSRPvPSxbdjoKWMP2m9+swhLuwb/85WVyXayYXjxDJYV6urlvs7JZZfYy7ryTVW/+QSgrKcd769/H9TfexDqzYJptRm2AnNjm1c/SCnyigDZA9GbQCmgFtAJagZNJAW2AnEyrpc9VK6AV0ApoBaRG4/gxoFZEK6AV0AqMEwVcqr5KzYo5YpbBtjsVwKH2Z3/q8c8evOtefVruXOew/zBZGXFJCYSfhynGhJF3tctr21sa8dCP74BzsJeMBBNTHAmYNn8Rrr7+Bqx57RW89MfVyM6agAd/9TgO79zBwMgAphYVop1Ji80bPkCA0YAYpicOsV4qPT8Pdg7u43hnf/PRFmzauJEciMvQQq6Cy+HikL6Mg3AfTGfNVFJMNP70+98jNyuTKYsKxCcmYIQVSGYOsE+bu4Dg8/UomlqMkoY63rGfy9TFXsSyAmvXjp1Mi8QhnMwISXo0d3SymotQ8V5ySAjxzptYgFoaLHV1DZhEA6OLrJLl556DIQ7pt7GOa/7ipUwLWJQR48WUyTvvvEPwdaQyOkZYEWWxWAlqv0BFaIZpRIxSawFkp6ZloLAwH79+9GFU15SStZGomBYDJqsyO77//TtRPHWGWgupm/IjVPz4deEpntDDvcajGKApdODAAZWEmUTAvBga7geB3MqSGeUg30aTwUBzo40mQDjWvPk3/InpFTFBQphYGRgY4ODeU1V7+RkDuRW8WG9mYqKBpVN+XkjkfuhmBVZXhwk+ZIYkJiZxnxxmasMI65C7PooZIhpmw0y7jCC/KJPHc5Kn0c8UkRG9HSNMF4EAdCuNC1ZrMcXhFIC4y4cGh4GpDgfZ8740MHwQzRTO008/w+PR8JCIkgedDhotHvIa7o2eni4+nzVYLiue//3TrKwqpeHEyiyadVaLjXswH3fcca+qr+IlqZosEVgSIE1NR1hhVomlpy+Gmcmi3z/3JKvAFrJC7E3cdNNNqK2txYYNGxSk3sAkSn5BHibSpLMQAJ+TU4AX/vQCfvjDHyE6PhGrHv2tMtl+u+pJnipB6/J9Jm947F/F8j0nf834bCLnhBZXP0krcAopoA2QU2ix9aVqBbQCWoFxoIA2QMbBIupL0ApoBbQCp5IC2gA5lVZbX6tW4NRSYFS6iY6ZHk4HOQ4GT1V5JJ8a5jC8t7cHYTQ4nLxD3ot34PtxgO0gPNrb25uDfYKvaT7IUFz+LDVLo4Rjq8+xauivf34BmzgklhqhCEKj7/n5L9Sw/a67fojGhgY8seq3vPueQ/YXX0Q2kxlhTFPs2rYVeTnZ+GjD+4q5sGf/IcyYPQfbt2xlxVACh9Em5b8Ib6GqkhVRrFTqYlrCZndi/oKF2Pbe+xjin2Njo9HCqqXzL72YhsS7SIlMhJW1TMM0RGp6W2EmfDx7Yj6rqurRS66FkamKTHJGphBkXUrzJCQ4DN2tHejn8HvR4sX48MMPkZCchNaOdlx61RXoHTJj46ZNOP2s5Wowv279ekLJCesmNPu0hYvQx5RJeHiUAqT7sOspJz8fwzRDDh44xNokG4qnFCMmNhabNm/Eiy+spvniB/Ngl0quxEUV4KKLLsOsmTNVlZKkN3w49P9nHyM2qbXy5IDfE3293Xj//fdZGXW6qrUSLsWYgSBGhEr5qMm8+0Pqnx7+5YMoKT1AFkYvzRGmT1yj/LxDmQ4eHt40eSy8dgev0wPJaalcj350dpjJXAkm8yMbB/bthZckRRweMDIVAg877C4TUrPCkJhO88zqYn2ZD5MTQ6w3G6D5M8q9J/BzA80LJ80Og6rv8mVqQlIa0WFRyCRrZNny5VyvqTAwEeIpCSTqa6MR13ikCbV1R1AwIYfJm3D+vhzvvPsGmpubmJzx5P4M4j6yEn5+H5KT03k95IHQO+knVD3APxCbN2+hedKNg4d3k/WRzPMdwSGyYbKzcvm1bbjuuuuwi3Vve/fvZVVZCJpbGrD0jMUoZ3rI2xXEY4RiMffMnDlz8ZvHf0sYehluuP4msl6WivVBs0V0ZWrmMyB6MWa0CfLP7nL9ulNBAW2AnAqrrK9RK6AV0AqMHwW0ATJ+1lJfiVZAK6AVOCUU0AbIKbHM+iK1AqekAqO8u17uRv/kDnQOwKXKSuqDxBDp6+tj7VEQUx1HaX6Eqjv4pX7JSPCzvM5OM6SGRkQWa7DqWR0Uxuqg8PBQdec+u5xwlHfS//TuH5O7wEQDWQiFxdPRQD7GA/f+jHfEP862JSc6WC31x6efxoXnnI1YJj/WMh2RRv5GWVkJimfORnVtPeLi4jhIPoz5c+dwoL6P3I5GZczk52Yr7sS7rBfq6ezFhJR0HKGBUTx1Et6hibJoxXIMM0Gxb+c+JIXH8tzC8QGB7Q7yM/LI99h/6CCiIiJgZp2TLw2e05edgRqaIvJecTQwJrDqSOq+djCpMn3GDDQT1n4m0x9bWNflyaSEmCOPPPo4TOSWFE4qwhlnnEEmhhMBQcE4Sl7I3AWn0SDx4pC8DYdZP3Xm8hU0bxLUMR1MkDz19BPo6GhiLdQgNbIpPsfN37mb7ztZ7Ucxo8Rckvqqf/Yh6ympAzv5HmIgPPvsM5jBaxFouxhSAlQHjQxvwszdBoi819j7uXjuR/Gze37M82ymIcEEC9MKLhcNDX548toc5HQ4XIM0KDyVAdLa3MVEh5VVZMFIT89gAuQAvEcJbmcqw8BrMfozQWJnTVR+LKLi/WiAjMLS60/TwUTIuonPk5wRYe9cDzF/hItip2FloEuRkpyKBXPnM8GTr5Isk4uLyYwZQktrKzZ88IGq4FJVWX6BNCBmKjbJps3v4/0P1qn3HyFDZpiGy9Sps3HTDd/lGoDGjTer3Hrw3HNPU/vv0uzayL0Vgrfefg15+cno6++g2bEfaamZqKioUbyP3t5eVSUWQch7Z3cLOTSFTIxUw2byYBJkKs4991z88pe/otnix9+fj9PPWKZMLNpQKgHUZxpABfdpe3u7qtkKDAzU5sc/u8H1604ZBbQBcsostb5QrYBWQCswLhTQBsi4WEZ9EVoBrYBW4NRRQBsgp85a6yvVCpxqCnxigHBIrowQsh/kL+vCRJABswzkbdYhOMnoGLA61J32MTQjDKoziINsQqBlIG5jWkTG1gcOsxaLvIu05EQEsG7IwaH7EGHSb721Fi+8+BIee3wVIpkGcXCg7SLHoZp3zXe3tiExMhJbWG918UUXwJ9JktLSw4rD8Pqbb2L+aYuYYPBCZXmFAobHxcZwaD+CKg6cuzvbMXfuXGSmZePF3/8Jw9198OR7Cv/jUFUZjvZ3o2BaMSqqa1gBNYjU+GR08v3gb4RfWDCayPYIDw+Dt3OUzJE+1mYlIrMgR8HCbRxSJyclwZsDdQuvIZbXJdfvQ36EhfoUkCOyZfs2+NIM8g/wh5Mph27yH267/XbWax1iYiQFuwg9X3Daaeju7cc8Du6NvqxyojlkJ0j+3fVvYz05E0SaI5xJGDE7Lrv8KiYXivk5t+khBpOsw7+SDFAGCNdIuBlS1/TRxg3YsmUL7rmX9U/DcnymMqQE6zj8y1g/k1WSFzQIOrvaadasoilVysQP66rEORgl10OI6Uz9CAPE6OfJtY1GW2svDQLyXwiVz83Nxb49+7mhXCq5Ex4eQhOFe8XbiolTmL7wssDD6YeOI3a0t3XzHB3UgbtQjDmVThnl+XmxrsvI1MoZ+MYlV7Ceq5170oYq8l8kzRIUFIIYAu/lXITNMY11aMGh4WRv+NKkqMYLLz2H/v4epmvIJaEh0d9rxeOPP4WwkEh0EKAeGRmm2CA//OEdrMS6C6/9bQ33cAx27trENWftF82RGppwAqGXOrPZTCSVlJSoHxWiWRf5IiPcD8GsS2tv7GMFViENuiNK03msXjuN+7ekpAzfvuYa9DBt9OdXXmFFWhTrtU5XxockpGR9/hWT61T7uaWv99RUQBsgp+a666vWCmgFtAInqwLaADlZV06ft1ZAK6AVOEUV0AbIKbrw+rK1AqeAAqOsM5JEhxfvzFeACSYAJK0hw2qpP5IESHx8LLqZfDAQxi13vosJkJSczDv0PdHEQa8AsZNoFJiZgmglP0PujM8nuyMjM0OZGZIksfFOfqnT6qJBEUQIdGxkKI9vQRWrhfxoavS3d8KXxy05uJ/A80ImB9JwSNIZZHO8sfYtVkJdpCqG+ngMPxoQu3ftxLx585hCcKj38+Xd9e1N7QgnIL2PfJAU1mUZaHLsqyxFdGYaLORgdPFa4iJiidM2oI2sDYe3B+/ENyGEA+i0xGTUVFVxIM8L96HhIJVRZEMICySJiY0WAt8jmB4RhodUYUUyqdLd34coDvxLK8tpYQDJqRlMAkxmYsCE8soqLDtrhaoME30iaeZkZ+aouqX29iaVSNi9e6cagPsSFJ+UlIbp0+ew0mmGSjA4uS5jlUhijMjv/9mHJB/cKCtWPfG6hHGx6jeP479vvZUGTwo/z2vleyrT4zP/UnO/jvmRUQfNnO248wd3IiDAh392qvSEosdQR0/vERoe3giPkkoyE00SJjcITs9hMmjfngMYZfJCjIy42Aj09rciJjEUaRlxGHZZMGLxQmuDBR3t3Tw/1l7xeoXLYWCdmLy3F6u7/AP8MGPaTDhYjVVeWaLYI8Ihiab+UrMVyzqxCy64SL0+gOwRybxIZdf7H7yDPXtpZnGv+fPzDfVHcfrSFbj2mu+o6/744800LvwRnxCJhx56AD/60Y+xdu06rlknmlvryTSJQFv7UX508Xnhih0ylbVbwlJJ5vdAR2cr2traFMze3Rvno+q7HEw2iXkl5ocf0yhn0Lw5oOrPLDj77HO4b+Jhd7I2jHVxkgZyw+3/+TX+Z/eGfp1W4GRSQBsgJ9Nq6XPVCmgFtAJaAW2A6D2gFdAKaAW0AieVAtoAOamWS5+sVkAr8AUUMBE+LSwPGSQ7ONH2Zt2Q+050ArEtQ6qiJyEhXg1qh3n3+1EaHvJcMR1kuO3D9EN/d7f6ehd/jSP0+uWXX1J35EtN1SUXX0xe/5xGxAAAIABJREFUwk7FapDUQGxcPN/HjtbGWhoPAehkNZSDRksT67NcTCMkxMZh6+ZNSEtPJXS8DnPnL0BaXi5++P3vY+VFK/HuuncQHxeLZWecjmdYm7VixZlq0NzB917zxltIioxGdGAQbH1mdU5O/svDxNomuibwDvKjYdOK/Ix8tJOF0Wnuw3QmRTIIK+9q60B1RSW5IR3wDQ7E0PAQfGhCeNAAiIqIRBtruvx9jBxgD6nkh5OGSjirs5zUqZfHKSAcvbq2Aa1tnTRBJuHaG27E315bg8VLFjEVEaU4JevfeY+JCwsH893o7mknoH1YDcpDQ6Jw6613MVmTRjNK0Bpu80PWQ9If/yogWyquJEzhIfVWPHYjIfCvvf43Jh8i8a1vXcM0jhgjhGAITFzFQP7+EG2lgsvhGOaVurBu3Tqs+u0jNAMCFcfCzroveIr9M8LUhZEGSCSamzppTrivQYys0kMVfIonK6w8qJk/0zBNhNHnsQqLfBQ/H3S0DKKz2cqUBvku3Hty3WIK+DCtIr8PYLpGdBAwOsgR8WbVVmBAkNLu6qu/zdqxMxUg3mwy81c/dQwvvldNTTkTR4/QuPNgKqRYAczDQqNw4QWXcP+cowyUVlZnbdu2mZVlBvXrJZdchs2btrAWy4epj1Kerx+NkDrWttFcC4tERkYmsrKyFOi+oKAAdfW1Kp0i+0KMpj6yT1y8VgHM5+bm4Qc/uAsffbQZq599DvcycVPMCjgvGkOSVhG2uySnxs5Z2Umf0f8LfCvrp2oFxr0C2gAZ90usL1AroBXQCowrBbQBMq6WU1+MVkAroBUY/wpoA2T8r7G+Qq3AqarAMAHZrayBkkFzZmYmh+9uBoiLk3gXh/yecmc6B+BO1h25OLwfYSXWAEHdkgSRIbXcBR9MFoekSKqZoJC6q4IJhSoNYmAqYz/ZCVLxI1VaSYkJCGLioZ9JjPAQf2x4/12kJiXDh3fi22mCWPoHYKMZE8C7/QWsLoPhDz/4EIUTJqhh859ffpl30i/FunffQQTfU3gSnYSSS1VWc08HQmKi0EYA9ojZgij/EIxaR+DHwfkgK7FSctJR396MZhoUCYnpMDMRMMwUw8DgIAIIKc9NzyRLYgDVZJZ4MTkSHhWGwf5+OJn4YMMTB++8q5+phItpwngwsVJLc6bhSAMGrRYkpCSil8P3iROnomhyMYfk2ejo6iIbgsaQ0QceTJWEsB4pxC9ImQ9r3nwVgxYT0wUJ/Lo/vnn1DUhJyaHu3vzwpAn1z/M+/tE+5jJyfQi4pykg3JFGnvejj/5Srd1tt93GYbyvMhPkV2F7SFJHkiLBTOqM8sViJMn+EEND1uXpZ1dh48b3Oaw3YGjQSj1Ym+ZpR0RUMBJ5zJJDlUwJBai6MrnGkgMVrMCShIOLiZhRDFnIRlnIpAtNlyGrnSbYII0DVq3RDJBzlD1kZMrn+AowAa/LfvPnWgUEGcmEScCM6bNwxRVX8n183OaN4pbwn5qSTiFPZc0br9KoWEujJ1QZP1VVNTzfYfzxDy/RzIhhbZVDVZtV0yjZu287a77amHZK5P40M4Vip05VyMlLJQOlnkZJv+KPCEhezA6puBIGzdCgO1kSEhKKJppkwzx+DFNLs2bOonGYxKqx7coM+d737lD61bFKq7a+XqV+goJDMYF7O5G1a3Jtcr3aADlVfxLr6z4RBbQBciIq6edoBbQCWgGtwNdFAW2AfF1WQp+HVkAroBXQCpyQAtoAOSGZ9JO0AlqBk1ABJ4fAUmnVxESH1F2lZ6QiUAwLGhI+rIIapEHgyxorL98ADqlblAESFhpKo4TkCg7FhYUgd8QbjUZllJQdPqgG2TPnzedd+z6oIrejvqGBw/Yk9R4x0ZHK5OjqbIaJXIYEDosFhF5IsHRfZzcGmAJooSFziBDyKVOm0JzwRW1NNaHgBRJKoQnyEhYuXECEhx9+9+TvCEHPgYk1Vt2D/eihqZCcnIb46Dg01x5BdkIKmiprMHXKZFTUVcGDiQPfkBC09JBhwX+R9A+aEcjhtT/P02YewmUXX4INTAFYWVN1+TevxG8e/bWQMRDEGisfVi5JAkaA1aUV5QScNyGGtUuprNfqZJrjksuvZIJgN7knYTDxWMEhYTiLUHc/pk76+wkF7+3D9o82cSC+WfEips+YBnoduPa6G5k2COClCRvEV+b0NBO+5H8u0QBx0tAir1xVhnV2deDFF//AFE8j5s+fj7POOputX340vGi+ePvS5DBh797dKCLUXdZakjsCcueMXtVabduxkWmGn/Bg7tqsYbtVVWCFhQchMycbVZUN5G0Qls58TGxsNOqrm6kfq9CcVqZEeAyjFbkT0vlegTSJrDSanOhq4ZqQ6yJIEalek8SHANCF7yEJJR9ySgIC/ZgoSaGpEo8WAuYlYXHTjbcoVogwU9z9XYSz832bm+vw4x/fpdIjUazl2sW6sWGbA9lZeXjyydX8epta29i4aF7rDrzy6ovc7+S70LSrralThltp2X6aUSNc50iyTxppaCQqY6aDppsYgLFMK0mKxA1tp8HjaUAIkylieHRxL4tWM2fOZvpkugKrm/rNqgLre7fdwe+zLHjz62J4iLkk5oc2QE7CH6D6lP+tCmgD5N8qt34zrYBWQCugFfgXFfiS/0b/L56NfrlWQCugFdAKaAU+RwFtgOgtohXQCoxXBaT+aIwBYuGd7QK7FtOjoCBfpUBk+N3Z2YHomHgaBV7K3FBpAJodPjQn+jkILi8rY4IhhVVKdlgH+9DKO+FdNAzyWAsVzvqorQRup/Lr23dsQ15WBsppbhRNLURDXQ3yMrNQWVKBrPQMmHp6MTjgNlxSU9LIYliL3Mx0hNCkeHvt28jPy2N6Ix6lfH1ZWQkmT5qMA/v3cvAeDl/yItpZX9XH8wvknz3oLthpRCyeMRstDY0EuJthZ1VTOBMJZfX8M4fsnpy2B3NYPcL3DPMPgo+XAcGR4bBxgG62DcFKs0euJS4mliB0Txg5HJ81ezYTAzXKvJg5axZyCnLxp5f+QBOkjwN9f+rih8WLl6OEmkyaOhmnL1uCyuoyvPLKX9B6tImGQhh5E0m46lvfRkhYhDIVjLw+B6u2ZJAv2hplMP4lbjinnXVUTFaIMeCg+WIe6MOdd96mjKMRpmPuu+9+rvdEzvANiq1hZ93VBx98wAREHdMM0Zg/byFCed4GmiNDQzaaAB64576fcF130DAw0gCxUEs7ImNCkMp1LD3MJJBFarecNCxSUV7SAE+HFw0epmkMZmRkRyAqNpyGix9NGDNsg6wp6zGpajQPOkBS+SVpCXcd1iiCg8JxNau65i+Ygzfe+TO62jvQ2NjE8zoNF198GfkvfmI/UDE3Q2OUrJOnn/o1Ux171J8khbJzxy4e2xv33/cg+TSFTA710HBx8GuxrCr7Mz7e9D5Nm35C2ll31taumDZdPc0IDWMqZnSYhokZsTTWAlnb1nikXqVAQmimDQ5YkZWZi+7uXvR09yOShlFAQKAyE8UAdLGDTWrCoqJiWAd3CQ2n02BgisXONdmxcze5L9NVwkaOJ4kbnQD5Eje+PtS4U0AbIONuSfUFaQW0AlqBca3Al/n3+XEtlL44rYBWQCugFfh6KKANkK/HOuiz0ApoBb58BezDI7wT3X23vbdAmFmB1c3qJpOpD1nZ2eglwNvJ+iQnB+X+gcFw0eTYu3evSnxkkgHizTvYpd5qC02OIrIxassOcSBtQHZOHmqPHOWwP5nDcKnOsqq0xu7tWxEZHop+cy+/Fk9+SA8GWDmUxnqhTUxI5LKGy2q1kjbhSeh4GD5+7z2kxMazw8mljBhJnEybOkVVGlUTNC5phRAOjvNS0whBP4omVm91jFhZxZTGOqxm+I16IJlJDR/WSjV2NCGVJkoFDRAb0wZS8RUXEY0ZhZOwfcPHrNUKR0lVOWKZVhn1NSCfVV67d+/CBKZTRlgV1m/qV0wUFwf0s+fNRQjPz8Pgier6StY/xSIvfxJNjRiCtpswecpUZORkYueubXiVA/YjrJ3KTEvHTILOFy5ZxkF7DOf1LP8ifHyI1WK+RrI+2LUlNoUvjQhixb+8xWZAweWkLeAUMLmHAndv3bqJTIzXuTZDyOVa3X//g7wuL/W+ksKQ9f/BXXcogLvUQl3z7etYkZarkiJO1xAH/D34+c8fIWeDtVI0l5yjVqZv4lkHlsQKrAruJ08C44dY8ZSHwweE78KMBlMingYTps5Iowngxfdwcq+5YO61c3/RdpJ9xio1qc5y8nyFvz550jQCy29CYWERbCOD+PH930OggabViIMpjH7ceccPkZmRw/MWhslYAsSOx3/zICoryqhzmKo5q6qsxowZc7DirHOZKmEMhfvi+eefx003X4f1699i4mgvBodMisEiplQ0k0q9fW1Iz0wgC6ScKY8AmhixPCc7uR91ND+C1doZff2IlwlhtdlRfs0DSeTTmFkR1819LbVYwzY7Jk2awkqsOcrgaqd5U8/9F0VD8exzzqdBlP6J6SHmhzZAvrxtr480/hTQBsj4W1N9RVoBrYBWYDwroA2Q8by6+tq0AloBrcA4VEAbIONwUfUlaQW0AkoBudtearDkIVVYCpTNR39/H8HP9Zg0eTKHwhxQkx1h6hvAwQMHVD3QCJMKdRx++xIWLfVWWzZtxuTJk7B14wfIycxAYHAITQwPchIi0EbTwMSBuR9Nk+LJExV3Yd36d/mGHpiQl49B0wAh2aMclB+ED3kO55x9rmKHSOLjNVZeGXle5513Hg4fOow1r7/GxEcoEuLj0NXRiQGmGKKjY9DH2qwrV16MNz7+EK6gYNQ1NyPIn6BuHttImHZsQjR6Lf0wDw4xVeCiGSAQ83D0dHShiAaAzTxIHewY4J34eZOLcKDkMA0JL3SR5ZFARoNJeCB8jRgG04un8XjxqCHPo6mtBROnFFIPwsWPtOGGm/4L+ZOKmYQZxD3330cdu9Fj6sHsOTMwb/Y8zJuzgEwQPw75/dSAXzRgGEClM7yYUHHxVx8PckO+RAPETri8NxMywvNwcYAvQ/w1a17FNppRDawnkwTCNddcg6VLz+SJ0AAh58I16mCCYjcefvhhJoKGEBebiMsvvwKLFy2lASK1T3b89Cf3MolTCiuNDg+Di+ZHHHkYfqipaiCkPIzmWTeSaIrU17TBa1RMtn5ERHsy/ZOsarNaWggMd3ANugZppNGg4Z6SGiypXhOthaFx788eJFMlR62ZabAHq1b/gskeG8+7kfuwCHf/8Kfcs9SL5o16qASJA3f+8GYaaUNIICtk7959sAxY8E2mbpbSfNq8eSsNqmL85Kc/Zs1aIfawAsuL5z/ISjSBvosJMm3aNBwu2YP4xEiyPRqZ6oihLgYabqxaoymUxmSLjfVXMTGJaOK6S1JlhDo7aGZl0tSoqqmlWeSL22+/g0mmdaitrUNaaoZilkycPJXHC5bFV+wPMX1kDdTpawi6/smsFfhfFdAGiN4cWgGtgFZAK3AyKaANkJNptfS5agW0AloBrYAMCGVMpR9aAa2AVmDcKSD1PN6sthLwufyokwGscCLsTHz0sd6qo7MTyawDCgj050DXB2YaDm+vfROphF2HhoYoJkh7extTHz4cksciihVSFaWlBIaPIC4yBlbLII2KDgLQE3G0tRm+vLs/Nz8P3n4B5DiwbotQ7RKaDVEREUhjTdbeHTtoRgwgLSkFsVHRrCAKwYc0VaQeqIy1UoGsrKpvZKUSTZFkMhn6ydaw8VydLjtCI0LJXuhDREQUjYcBNZC2sfLJw9eb70cDgOkHD37OhywIb1Z4OWgI2Jk6CCXMOpjX4qAGJiZIBmjQMNKA9Phk1JKTIUwQXz8jZk+fgb3bdyKCdVCiy5LlyzB15nRUEmxd19iIK669XqVC3qW5s/bd9fCmOTRnNhMfCxeSG9HJwbkJTaxu8icIfurUYlYx5Qvwg0kC0ZzGE/+VJL+XqqYTe7jNqs9/jKVJ5Pmc7vNj67ZNeH3Na+jp7VIDfambuvD8lbj0kitUdZMM5R12F557fjXefnstuRa+ypjIykrHf/3XrcrY6mFS6Lvf+Q76yF8Z9nAiNSeDOvmwcuwILEz1+BH0HRkZT/B3I4/Py/MaQlQc683So1TVVm11Jw2QYNZfWeFF4039j+6D8EqymS76yf/8jBVVKap6y8R9smbtqzh4eDtTSMOwDzuxZOEyXHjBlYxscG0d1M1TDBQLXn/jz9iwcyOrs5jScHlh/679GLGO4Cc/+gnh6XGKw7LsrDPx+KpHYccIbMNDyjjp7+9VVVSB3OsxZJdIHZxcs4XcDkmYyPeK1IOJWeHLOrSY6HimRmw42tjC/RlOw6eX78ckFb+HfLlPU1jjlpdXgOTUdPJKCsj9yFSml5v94ak0lqoveYx972kD5PN3s37GqauANkBO3bXXV64V0ApoBU5GBbQBcjKumj5nrYBWQCtwCiugDZBTePH1pWsFxrkCDF7I+JUDaTeMmTf/fzKMtQ/b1GC+oqJCsTc6yEYQyPUwUxAbyIiYO3sWh8WBKlnQ092F6upqtDF5sXzZGbwTnsYD4eZDZhPMfSa8seZ1nHveOQoc/uGGDzCRKQlJPuSyFuswmR7PP7saifGx+MbFl7JGqwwmMhVKDh5CQFgwh9wX4Le/fgyhrCU64+yz8OqLL8NpGwHxCnCSbTFiGmSlkjf5HwPISmMtF1MkZRVVCKJpMsg6Lb9AI/otZowwyRLNZEocQdXCOTH6+TGd0c/QgyeGhB0SFMhaKm9lgLiYijHy8140MbyMNH5Ya+TBFEJGXBLimDiZc9o8WHg8M69zzRvvYtmZZ2IWgeL3PvQAOph2yWKq5AwaJHFMIAjTxEgzIJZVXr7kP4jk27ZuxXus95o7dy7mzJlDgylQMVTEmDGQq/HVPMT8cJsg699fRy7JnxVsvKW1SdWL5WTlEyr+HdZWFXGgH8a1H4XFaiHw/B5UVpa64eQEhU+aPAW33XobfJiQeW71s9i5by9MIxbEpSVzLxBAznSGS1ghrIeKCI9jTVYdeTGstRo1Iyc/jgkeXx5rBM1HuCZWPwwNjLB5jSwarqdUsUVFR+Gxxx5HOivD5IxlX5poij32m0cwYO4gw6SHhlkMUhIzccN1t9KY47qpBw2s/k787Y0Xsbt0H+LJ7Ni5bRetCx+aVhG45YabWecVi9dff53JlAT8/oU/IijSH31MO0VHR7O2qlPti2Sae7293YqbIokQSeOEhEQwsdJKw8KDFVpByrwqK6tAP42eUaZP/IwBNNx4HTRIpEpNDK6snFwaOh48d3JtjGKqxKmaLEnZ5E8oYHpEUiU0H+mKiAElD22AfDU7Xx91fCigDZDxsY76KrQCWgGtwKmigDZATpWV1tepFdAKaAXGiQLaABknC6kvQyugFfj/FHDS4JDhqxgd8mtvTxfriwL4Z6cajtvI75CapuamJuzft4/VU/G8+z+E1UCJvLN+J+J5R304oePt7a3inNAc4CCZ6QgT0yM95B1IfZWD5soEQtWP1NawgmpAmR4trMXq6OzmXfLJHGgPYCqB5pXl5aim+dHHxEgoTYqkuHgcZO1VL02UlPQ0dPN4Ha1tMBh5B71wIkbshJgHsIaK783BtDdNECsH63ZeZVJaBjrJYejhXf2eZGv40cgQtkgy7+wvnjgBJaVlKvkQFhXF4byRqZJGZGRlq3OK5nOqa6qRxGG5n7+/Sqm0Nh6FkamF7JR0pU8365I8aKx48OuLF52Jji6yTGgW9A0NwMC7/60c5E+YOJFahdEc6kEi65ymsDrLk3f+q+arY5p38FqFKyLPk8G7GAAyLP9qHmInyLu7cKSpHg8+eD8rncyKDWISI4jD+pysPH7+IVXpFBoioHKXqkN7+uknadi8y4orI8/PRyUjioumMjgxip3796DD3IfMCfk0cAxorm+AlcaAkUZOVFQcmRd1NBM45PcexqQpmUxHePCYZgLmB2h+cPDvJL+D5yBcFn/Wll1/w/WsPDtfpUE8uH/6+nqxe88eJoHe5zlaWX9VgzSaI4V5k3Hdtf/N9AeB6VwbqfdqaKjAX19/Ef00w7zI6KgqqYK5px/PPP2cMkTuv+8eTCwqVJVgzz7/DAIj/JURJkaHgMsllRFLk66H9V1+XEdZn6ysLGVuqLoqnlNYWKhK6phMZholfUxLuViHJeceAE8miqRFTowuG/en6BgSGs7KrEymWZKVIZaclEpGTRLNmHhleMlDJ0C+mh2vjzq+FNAGyPhaT301WgGtgFZgvCugDZDxvsL6+rQCWgGtwDhTQBsg42xB9eVoBbQCnyggQ12561wA1MJfaG9r49314axpCkAvK47EAAkJCVF3qgvs/N116wgdD1TJjzSaF4cOHlTD4YzMNAUKD2A9UCjvkB8gM0O4HmYO2I9U1yhmxPQZ0wkSN2H7zu2YOXs2klit1d7Rhq1bthKwnYHezi7kZmRgiK/dsWkLPDlcz8+bgM2sneollNvJ9xGjwJNDY6musgwMKkNmlOffxuNYmVDwJ3jaLEBtcj+GaIZIvZeNpkQga52yWLFlIAz90OEDOIuJjQqCsYOYCGlr7+R5mZHCqqJWplwkseET4KtA3Q5qImkTa3c/QryNSIqMZnKFSQMO7BFkxHnkYpSV1vO4vjR6gNKqKhRNmYw5c+fjEIHtTTSOJtHcSeHweyvrvWbNmqVSMJK48ad5ovQ/dve/SgFIRxKH+V/uQ0yPT38MUpNb/utGmhnyXqPKwBowDzHr4M10QyHOOutsBe4WE0CYICZzP6HnD6KqqpL8Dgt5KSMwSlUWa6G8WA/Ww+NlFRZwj4ywAqsRXnSh/JkAEXOhs7uNxs4QTbNQZGYnKRB7a2sX+ntovPSzgo0MDxtTNx5cV0nviEZHjh5VZlB7Z7sC3UtF2YTCfIxSd6fTptZo/pzFOO+cSykZYfLCLqGPsmf3Jrz0yh8Awunlf+UllYgKj8Izv3saFq7jg/f8DNNmFKOV++XNt9YgIi6UyZ9glYAR6QMDg5RJJRVVJvJjDKyrSkpK5Nfb1fdAd3cHomOiVbWbh5gg/SbFJ/H34+u4fgEGI/yNfvAPCERObj6+dfW1PPdwBUy3MxElpoyTpoiBhpw8xHgRE2Qs+aETIF/uztdHG18KaANkfK2nvhqtgFZAKzDeFdAGyHhfYX19WgGtgFZgnCmgDZBxtqD6crQCWoFPGSBSWySDVzE/QoKDOMz3gYWpC19Cyy1kImzYsAGLFy9WlVTRrCeSBEAJkxnz5swmT2ELYdT5+GjDh8rQiKBZ0tHaikXz5mP3jp0KNB4bHoEjBKrXExoey8RIYnIiypj2aGNy47LLL8UD999PVsYshHH4vHPLNgxzGF6QlYPREQcqmR5IT81EGxMYnoF+2F9Rigi/QPjCCyExETja04nEcLJC+NqKuhr0sMLIg8+zcTgtiQzhOThZ2RXCgXkKq6v6zb3oHeonw8GPIOypNCiaOYxvZzpkGDk5BWjjuacyXSDg8saOIxzi+yIhIhoTktPx8TvvY3rRZBoAI0goyIZHWCA27thN6PVENDGZ4sNhfwivNTA0GIuXLEVhUZEyh7po7OzYvgPRcTFMAqQTwr2ZKZhcFPHrcue/JG24AByMOxTbRIblX95jzPgYO6I7ASLve8cPbkVvXzffz8lKKgu6u3q53mRccIhfUDARj/76NzRo3PVMMuwvLT3MaqpHmHZp5um6YKVhYqSOtILIABlFWl4OLBYb0zLNMLIWykjthM1iGx4gK6ObCZgCREQGq6F/bfVRVksF0mSj6cLn9jFxEUS2ipl1ZqHkqIwZA/wizQQfDJPzEpcQiwAmK/zJc7HRbDv3nItw2oIzeA7BhNX3MrHih02b1pO/8gbikhKwZ9de2K12zJw+E3fd/gM8v/o5JpBMiGWy56W/vMSEhg0pGYlMebSr5EpISBgZNlE4dKhE/V4MkSgaXgKKJ6WF52SThjTWg9Hs8BrlOdhUaiQkOJQKeLHCLRFEocA6ZGXqI4zpoUByciIwa/Zc5BUU8nsnVsHdhfHixQSTPGQdxjBjSmcNQf/ytr4+0rhTQBsg425J9QVpBbQCWoFxrYA2QMb18uqL0wpoBbQC408BbYCMvzXVV6QV0Aq4FRgZtqo70IXj0UkDRBIJ4RxAu1gFJNVXAby7X8Dnmz7ajCDe1d7PdEZIaJDiHBwhIDyRCYw+1icF8nm1NbUI43BY2BBdBKNP4tC3t6uDA2GLAo3HJ8TxDv3dTGpYlGnS0tKs+CKT/h977wFgZ1ln/3+n3um9zyRTMsmkJxB6SEAQUFAQpKir66qIZbH33+Iu1p+rP3XtBRcLq9hYVBRFkCZJSO89M5neey93Zv6f87xzQ0TU4B8kyTwXx5nM3Pu+z3ue572ZnPOcc1Yut0Z2/PfgOJmDQNLWQKQVhLeK0Hds2WmxxC61DfTaxOCwLadMem/NYavvbLUsYrIyE1Ksh/6JZL4uzC+yMDv/tyKShIloUpdHKVFDscQWxeJAqSwutoPVh6x7ZNDyKVgvKZnjIoyS6G84sO8AnQwFEPjD7PSn+Jqi7b7xQZK18ESEzTJi4m2id9BuuvaVtmHTRhuOj7KSpQtsCJI8M7XIVp19jp3Bh9wofbghNm7e4twcmVk5tmTxEuf22Lptq3UR5yTxQ3Fc6hU544wznJvBPVwBPVFksjI87aF50YfIcjkjqqurbRmOiAm6ShTHFLyceK2ZPgkJFvquIp3GeH48jpjgOyLZNbRJ++rXv4Szodkam47ynGHmacwJIIptkghy9lnn26233mo5YDXBfEj4OnLkkP3kp/9jGzdKqBqxeArKRxnXBBFkFYsXOtdEV0u7xRALlYmI0IOQNDU9jNjQRfzVYgSBDCLB+qylqdtiY1JsaHDcxhApoll/44gkmP3WAAAgAElEQVQDsTEhF7ulQSaypjKz02xuaYkl4siRS6muphaxK9FyC/IZ3wX2ksuv4ZoScOrgroidtG9/58v25MY/Wj7xaTu370aWiLJLL77U3vOu99iHP/QhYsZKLJQUsp/e81OLwQ00tywQQCSoaD100T2jno5o1vAA3R1ypAjDcfpw4uk/ychM5c84gljDcbiLhLnWy+AAYhA9L9FT0ZhPcHlMTlsWYkpV1WJbddY5YNyCGGR2NmtEHSvO7eP/Vezfhj0CzwoBL4A8K7j8kz0CHgGPgEfgBUbA/6r3Ak+AP71HwCPgEfAIPDsEvADy7PDyz/YIeAROHQRqILQzEC2y6MKYxoEg4nw/PRwT7I5vbmpycUQpkPcxSamw6VP2OE6PzQgAKoLuJBboOgrKf/nLX9rNb3yDpSFyxOGC2P7Hx3F/bLBiSp9bGxvsn179atu0caPrkli9Zo1969vfJBJqjs2bV4EI0EfE0YCtxQGy4Yl1duTAQQvhgshjB31nc5s10SeSB5H85n95o32PXfu7Dh+wOZSJpxCvdKC22sZxCKRDPA8isvSPjFoUwkdMMq4Evh+DsDOKCyQPRwY0tiWxyz+anyfT4aDGbfU7tHCNIRwv0xDoVVVVdrSmhp6GQjsPB8tDFJU38fNEuixU6n3W0mXW39mDA4R8p9REK6gqtz+sW0cZ9wK3s38EZ8i/3Hyzi/eKU9k53+toa7cfUdr+EgrRl+A4EYm/D/fLMvpBnMWAh0q+Y+UCOfYICrGPf0jYUASZnBHJdJDcffeP6CnZb7f9221MC+X1YBaDPUHxTWHK2SWW6BFPTJUeM133HCPs+ilUhP6ze+62xsajdvDQbtwK8dYK3r09A5D6CEBcb3hCJeBhN7+FRYXu/DrP7x/8te3auc22b9mCaNZuSXTCTGBoKFu4AEdErzXX1VsstpAsop+GEJtGxrosITlsy5cv4ryx1tbS7aKvxkamOIcxRyMuAisxJY2uFHpQmAs5jl79mpuIKEuir+SwPfDgb507p7erh49uxIoSu+WWW61i3mI3zmnUhJiYSXvDza9GXAgjnqQRf7UfcSvJ7vnpzy1ElJUivLLzshEvhuyuu+8iMiuGmKpKq62tc4XkEgK1JuIQPSRYScyRGycKd0sKIlwquA8O9SOSUWpOhNUwzqIsHD8SQOIQjEZwv0yAbzQCSg/RWDEcR26P17N2L7n0Mhwsc7ivJnjtTMfLKfqv4ohjRevKO1ZOnff602GkXgA5HWbRX4NHwCPgEZg9CJyiv+rNngnyV+oR8Ah4BDwCf0Y8BSyVf3gEPAIegdMKAXbdIxp0d3c6Ml7kdgZdCwP0PSi+6MihQ85poN3/aWnZVlFeTjxUGR0cMXYUt0cf8UljxAD14RCJ43sijcfYKS8XiKKz8iDAm+pqibpqsSwVR9Ml0YMIsnz5MmtqaLINiAf4GmzthRfSAxFtNZSkNyBAtDU2WQqig+KOCnGYHKBXQ46RMgSTx9Y94ZwTE4gGqYx1hLG1d7RbenYO4ksKHR4trjhbY1RUlRwu5WXFENPDFkbUGR+f5nXZxCWly+CCH4LeB0SbI4cOIrRkQ8QPQWQP25lnn2+PbdxqUzgBFi1aZLWMq4pi9e62DqKuEmwhrpU+uiiycZXk5xQiICTbME6LxuYmOh8y7UIElDpiuxYsqHKEfQIdISk5OUHkkQQJPscyTj0UeyWXgXpBVEov18HTHxIfAqfOdNAbwtjXb3jMtmzZaEOIP/k4IhYsWGAJxJZV8VldFjr+lHOEBI4ExVk5h4U+x0bbuvWP2l3/cyfujH6eH7JBIq06EXhGcWRMT8XwHMrm8VBUVs6322+/3ZXdT4RRNqLCiAZH7DvfuMMV19PKYVOhOOcAUbF8C26eEE6I1OR0G0IkGBlrs8qqPOK/5uL4mLBD+5uZi3iEH+PPw4wJl406UVIycEicZ2vXXkxh+Bz3/O6+do7RbV/52n/hROqlWwZRgrKVctbC29/2TnpF5gMm14fLZ3xi0N7yttdTLp5n9bUtxGt124suepG96lWvIZ6t1L5KfNcjjz9qsTg/uolCo9LcKirKcCEdsOzsbOduSkgIuZ4ZrbEk+k/knhkkVi2DzhuZNlJTk3luJrFeo84hIlzlmBGu5dwfUwggmZnEoIF/BbgJw6XLVriemWXLVzhRxHWAIMSdiuLB8ZFdGv+peA2n1Vv4LLsYL4DMsgn3l+sR8Ah4BE5xBLwAcopPoB++R8Aj4BGYbQh4B8hsm3F/vR6B2YIAkUqQ4dM4BsI4C0Qwd3Z2EAtU6v5cR//GIERwZWUlZO8IBc7Rtgn3x6WXvdgRvPFEEf3q7rutrLSMLo06t3v+2uuvQxShjJzd8v/z7Tts9XnnWhyl3qN872htDW6DQzD+07agYr5VVS6wRx9/jF36xBvBho/hBDgPl8R999xjeURHNdc3uCL0yqpK23PkoI2zwz4kR0NCnDXR/RGHaDKP4vJ+RI7a1lbLpK9BhPoogkAOO/M1jnFEj2UrF1OS3mQdxGbhiaCs3ThOHOevROgh6qi327pwmkThpLjkRRdzjH7I7iRbv3kvxx61Qbof4hEWJujzKMHVkoNQIhfJ/OWL7aLLLre7f/gje9nV19ihI0f482XgGSbuartVH6m21/7zG+x3v/ilXXDRJZYq5wmSgkQJ9a3k5eW5vhXFXqkI3ZHLfC2S/OkP/UxEvMrnRdSr2yQmJkxJeLPdeeedzp2hToqysjJbv369veUttyBIJVsh481EiOrq7rOiwhLEjyDeSY/t2zfa/b/7JePeDfGPaIRbYWhw1NpaO4lAw1VBN4c+K64pLS2NqLKV9tGP3sZYjaioVvvNr+6zrZs32+6D+xFAcFOsWOrKwrta2yyJYyWGUp0AMjHVRUQYWCfJ/dGL+DVo4dEQTpYMt95Uij6nsNhufPXr7OUvfwVzRpyV60KZstaOBjtcvYdoq29YQX4OjpNOmx6Lsuuuv9YuXvtiujrywJM5xUryh0d+S7fHd+yCC86xP/z+j/TYDNrnP/cFHEub7VWU1d/xja/a4+v+SDdMHwagsHO1JCJ+NTY2OheOBI50hDFFjJWXl+KwOYA7qd85WbIRtfT9aUQTzYNcK5mZErRiuEeIAotPQiCssFUIYwm4TsIqPGetDuKked3r38D6RthC1HOmH+YgCtHnVBUPvANktvz9cPJdpxdATr458SPyCHgEPAIegb+MgBdA/OrwCHgEPAIegVMKAS+AnFLT5QfrEfAInDACEkAUlTRN/0aHI+Wj6F/IhuA/sH8fkUjN7Kan3+Kcc2zH1h3W1UGPwxkr2f0+Yu3saFfHxir+HOb1jTgkqquPWEp6qpWWzrWOllbbTg9GRlqKFSBMVOPuUAdIAT0buRSp73hysxXxdRTdEXV1dZZDWXoNAkI7ZeKKwJoWYYw/IxmRpbOrw8KID1F0MJAuZH04VNJS06yH6KxexIos+khGeH5bbz/nS7dJYptEqLtOk+lxq1o8z/pGei01K8UO7qumE4RidJ4TRQ/GmgsvoMcimpLy9VaQm2O5jKOd3pKurkGLDmVbBwT4srNX2Y69u62fr4uJShJpf+0NN1hTW4vNLS+z4cEhO3j4sL3rve91BecTuDnkmljHMd/8pluskYilvKJiy0WAiCam6v77f+0cNxddfDEug0Twj3Zl6YcOHHCugWTixZ7+UPSVHiLNJUiIhI6KGkPQmLAn1j/hyugLCwtcKXdt3VEXtSUSvqy01LlK+CMunZBdcflVlsA5F1YttPrGGnvb22620vJCV4Qe45wixlzVukin4QH1fuCCGJ1wzpJ4xBp1lnzowx/kz4g0rJVDBw/YR/7tI9Y52GuLVy61ppZG6+vsskTmMDYqyblTYkODtubiFS46qr11kLVGj8kowhO9GVGc95Mfv91WLFtOX4pitqY4T4gVhdQwRdfJ0f32u9//wqprDjKmWGs82mCJcWl25ZVXcr1z7aIXXUZMF4JMT5f9+v57bd2GP+BiSrU92/bTvbLMzl51jlUg0O3evcsVj9//wK8RQFgzOelO6Dt08Ijrv5FQs2xp0EtTWjrHNm1+0goKCojLUs9JHBFp04iA/YwR9weuKfV3pCSlgWUKfw7byhWrEBAHEMcyuLYAt5VnnGkXrF4riw/Yquge4YkFrLgu19FygoXnz2xBDSLO3Jo49v8n8s9s5z+aeeWfR60d+9GJHOqE32f8Ez0Czw0CXgB5bnD0R/EIeAQ8Ah6BfwwC/tepfwzO/iweAY+AR8Aj8Bwh4AWQ5whIfxiPwAuEQITye/ovoX/6ZxGK+s7p+6tqZOd2JMZGxO8Uu9oVQyV3hy69p7vb9u7czs71IZtLDNHGDeuJrFpuRYga40Qjbd26jb6QbCc65CAYHEG0UFzQoiVLXG/IIUrGw8Qk5dPbsRCHRwfOjIO79xED1YXAUW2pSSlWWVFuJQgYXS3Ntu7JDU7UmKRnYcGihRwzl0iuLidQ7Nm1B7KbyCZ250ukSKa8esH8cgSTozaA6BDHDvsGyqVHEQ8qK6ussaUNoQNyGgI9PzffOTsmJyhgz4rDrWI2YoOWlZpjadHZrvdBHSHZPA8TDLv146zmaB09DQgn7R02NEGnR3TI2ihmj44lmgqsRMxn0icyQbTW1a94hXN47Duwl+sps3PPO4+orQq7+0d34x6Y586/ft0Gu/ba6yw9Nd3mlJdZTn6hc3987atftldccw2OlE47E8cLkgZi0TbbsWOXvf5Nb3TugCnEGTk19KHIK1earcdxbLgEAvV/KEJq3fo/2m/u/5WLCnti3aOuqFsxS3pBQmI889qHyJTPXFHWDTl/00034XxosF/84h5+HksvRSwgRFk/7oZpYp366AIZGhihHyUR/I1rZo0wTvVjVMyfZ297+1soch8mEq3cbn3Hv1pze4udhVB0pOYIheD9lg5OJIS5zo6sXGK0FuRzrCTir9pw6CQiqhB7FceBo/vtrW99E46dYjtr1WowTp+5zElEgjHbe2Cr/eCuO3FdDDB2xkTxemJMkl122UtcoXjlgsUutmqUtffZz33G9u7dYbmsy7rDtbh8Eu0Nb3yTK53/7Gf/09ZcdKH94lc/t9EJ4tnyspjrItu8dSd9InMtJTWFyKwuBIwsq6+vtVziyrSOdV/0IawN9I8hrmW6SKweiuzV+xEjJ810tBO81AXSz/NSk5MQRMacEyeMKDevotLWrLmYMvc8fpaGgJLt3FESQFz+2t94OMPIcc/BP+TEoWAhBItB5fbBf4Gz59jjGZST6Sju9mnEP/6bYHy6h+RO0WAUweaWGK+LxqUVxlUTx30h50tk/enP/uEReKEQ8ALIC4W8P69HwCPgEfAI/D0InL7/qvx70PCv8Qh4BDwCHoGTHgEvgJz0U+QH6BH4qwh4ASSAJyKAqG9CH1P0JkyzfX4KhrudCKhNmzbZGStXIERUuecOIoao2wO2F/fDgG16cgu73PusF4K7oaHBlXEvqFpgZ65a5YrMQxDu3b0dCBS1TsDopAB8bHjECSGL6KXIpUPiW1//plXTH/KWm99gU0RLiQzetHmTbd20xeYgPkjw6MQ9svqc81zfRhiieNueXcQM9dlZK5dB5HdAhPdC1A9QkJ1lKWkZ1tZBZJOKwBFJ+iHCe4fG6GpId04SVBlIXBwZi8qttuUoheWl1lHf7kSTISKjwsQR5RITNaesHPdCmx3AyRGFE2KcnKc+SP8wOMXHxzoRQuSvujNUMr506VIXO6WS9LPOOtNuuP56u+/Xv7HdiBhr166FMB9w8WISjyQCXHX11XSD5Ljukttu+4jdcvObEHp6nHAioeHOO+7ke7dYiHFP2oRzB0TOOTo67hwYwSQ+tdSnEGVEjyuWScT4ug2P209/+mNbuGg+vSzd9K102yG6TXJyMhE4QlxHwkwHSLSLK0ujq0Vuida2ZsQIekg40giYTBBBJQfOyDCl6+Nh5lJl5fgWFN2Ei0EiTlpmqiuNlzNl5+6dzkVx8Ysusp3MVQedLGkIIIO9iFTMX2FJEm6LHESMETu4t415l0tHPS1jFhU7aIsXzbNb3/oexphpjz3ypF1/w00Uosfj/Gm0Pfu22E9++kNXxt7e3oWYlIEbaMI+etvt1t3T59alItoScQodOLDPvvWtr1sigkgPMV4SJz7/pa8A0ZS9/e1vtyWUsO/etxNDxiRrdhmxaG2Q/LF0vCxByDvM3MY459N8jtfV2R70iiCoTXPdCXJ7JCRSKk9cG+X2EgXS0zOJI+tz6yAHwa+iosIWVy3i6xxEsAoXPTapyDGECTlq5HiRgKSfxyFKORHkbzyO92sETw0cW3+6GCRnEKklJfFvPHRNikpLSpLziOfzPxWzS+CIwZ301CM4h94ntBb37t1rxdyf6krxD4/AC4WAF0BeKOT9eT0CHgGPgEfg70Hgb/9m9vcc1b/GI+AR8Ah4BDwCzxMCXgB5noD1h/UI/IMQePpG6Gf+ZTTyrNP3V1UR6noccxOITIXMHSPSqokehFSil1Ri3trUwE77Icheon8gTHOJAqpctBQCnL3n7AofgxSe4HNqRgZF37Xs6t/viHARsyG6JLIz0yGR5zmelg3nth/ytO7oUfol6LBITObrWhOdf5Q+kGUrliNEjNBl0UbMUY3bha54q/6eXsvBZbKQEvFcIrl2bNtm9Tg/qubPx/3RhyPDrJMd96OQ4Uns3p/GDZGbm2pJnLuF8msJOkmQzvmUt8ezy70ZUj7E8/r7eiwRR0dScorVNzVTaJ5kCfSZ9NPpMCiyGyJ4ENEmASwm6HcIVgUCgFwoREDJiCGhRWKIRAlFTlUtrEJIyLJmCtCFwwXnn28PPvB7e8c73+l6Q7Zt3WIXXriGKKgkd7R9e/dAtkdZOr0a1177SvvKl75q55xzgZ1/zvl0WYTttw8+YOdxjMLCIke0xxLBdIyc/hMHCOKHKzkXx69d+oaL5Yj95re/ci6M8YkxhA45ZPoRCvoguqc4J6JRSjrdF0nOUSHhKA7xQ9cUS8TUIDh0tndaHA4HWXPUCaLSdIkgU5R3S9SJxjkzSFG8+kjUkZFMMbhcGBdccJ5t37XDCSAZiF1D/CwmBhfE/DzEAhw2NQ3EhcXZQJ8sPxIAxohMk/Fk0m58xY24KEps0cIzLDE5lXLzfNZgl/3s3h9S9L4JHCasprqOWK04Yr1K7Korr7ZSHDf/Tf9JR0cH7pocW7FimT300AOuy8bGpt28X3nVy22Ya3qC7o/oWJwtrJ1kCt+r6JVRYftEOJqC8jbLJ5atprrakokHkxDi8EAE0z0jESwGN4m+HmM+JQrpoQJ0uSUkCiSznjJZrxKOKnAAab3MKa2ws848CydVKdgmOPHIKQ4zwoe6VP7WI3B76BF5Xzr+3ey49yrda08/2LFvHPca5lRxaFE4rqb4IiZOcWo4QnB8MHjnLhkY6LX6hlZrbOhgXQfimUQm9cD4h0fghUTACyAvJPr+3B4Bj4BHwCPwbBE4ff9V+WyR8M/3CHgEPAIegVMCAS+AnBLT5AfpEfgrCIjcEwkY7Hj+08fs+dU04gDRju7gaz4gdXu7O11PRA6l3KM4K2KJQpJToQ5BorAg3xWXb9+zz14MiV9Cp0QMr9++ZYtzclxz440WD/MeDUk6hXhSd2QfRPchO0ifhUq+a47U2Pz5CyCJs+yMM1faEKS7IoISxigKf2KDxbMTfRQiNrMg1zYiFGzdsR1xIgmxIEQHxaBN4RoYIb7ptf/0Gldovnv3bkSHPuuh+yMtM5uCbZHag4gm8RDek5ael8FYYq364EGbGByzxfMW2cQIJHt8qlVD6qZnkoU1PWQlc0spZae4HZdLNOT9MAR7bGKCjauQXM4RrnEc14Me08RRCTMVc8eATTIF5JEuDkUizV+4yGoRdYboRCkvL7M8dvivW7fOfvWrX9lvfv0ru/+391sVQk5v3yAxSCm2bPlSW/fE41aB62QZ3RcVZfPssUefsNe94U32uU9/xlIoS3/zLbdwjkBoUZeHRJCAC39qvbp4JMYrgUKF4YosCoXiXHfGfb/+hbW2tkDMJxHTtQ1XTg2RVbhenKBB2TdCiI4pcjvowBi0xKQk4pzCNorzQyKZuiwmJuQuQQiA7A8jgkxyjmmwkHNnGBFEUA0jYGVkpDO/Z9puulIkiiSlJLuILPWUrDyjihL5aduyeQfCSgbzH4dbId7GJpjf6UG6Xigkzy6w17z6TRSz77dPfvqzYNWO8DBsn//ip+l8wXXU04+jqMvSEKtCCXF2/StfhQBSbj/92c9YbzUUjMfymm56O3Ktob7OpkamWLsFxF5dbPv2EcGG8NXd22Uj4yPM0VyOLWdQLPFWI+5aGxrqXd+NHCsqOU9E3JKIJMeEbpUByswlXEiIKiwsZN6WIbQMuo6TUXBagMPpyiuvwgGyGIeJSuyjrQeBZRrBITu30M2bxBF1wEwjPri3ohPoAEGmmHm7Ok4teYZoK7cy/kzDnVEgj4vMmgpLfMJ9Q/G8nEP6GB3udwJaX18XQtHj1omgVFZWZWsvfhkiV9BHI2FPAqB/eAReSAS8APJCou/P7RHwCHgEPALPFoHZ86/MZ4uMf75HwCPgEfAInJQIeAHkpJwWPyiPwAkiIPHj+NgYxzwe99oT2IZ9gmc62Z8W6f7QOJ8SQCZt88Yn7WyKztWD0UoJ9MF9eyCJyx0R2kMfRzwkuUjtnrZu140g0l3ROIr86UVAGKSPI50d/0sWL7Ro+hX27t5umXR59OGOkGigOKgG+iYUFaTOEBHnigxKhnCvmDfPvX7HdnpH6BJJZ/d/Dx0cE4gkiezgr6issKNEag0hhkgMSCSGKDM7x6L4uoGorM7eHgSPeEtLTuQ5PZaanWjnX3i27d62mQivXhunyDshNp1OiiKbjE0mUktRVogGsMX7Dhy0GBHdjGsCkSMBR8MIRG8cQsgkogPGBPfQbnnhJRJYbol4RIZEnAKK/YpljBm5eTgsBhEIxl0ReREf2xFzPkxZ+IO//z0xVPsRgHLAIgShnGyrzjzD7vn5z1x0FtKRlRSX2qWXXo4zpt42b95qN7/1bZSjU9QOxtFSGPQs2TtcxNFTa1cOhECIgaCWMME61/j0eXCo3xXPb9+5DQFrB66ZXgSJMRumQ0ORWhPjUOsIJ7omOTnkZhl3cWgSOSad6KKINNdDghAjIl8Ci6KowpR7qGMkhHCk50kgSOa6SkpK7HD1EdwEhgCS4saVlZ1KHFYCjopp1sV+RJVYri0b4WGYa1M/CaLCNO6h0TBzVGhXv+x6K59XafMXlBFJVmv//d1vuuM3N7e6KKkQzpmliEbvefcHOE+M7dy1y374wx/SATLiRA51eNSwxqI4ZFZmpt3+8Y/bBz/0QbcOY+NjrLOn00U5TRJj1kZEGwvBYa2fK1pNhee6lhHELEVpac3G4ngZl/sJAUTXL8zT0nDR0KUih0QqjiWJfeqOWbxohRUXzXUxaE6PkAZBpJoK5hVUFdx3fIWQdiICyFMNIH9DAHlGYwgLWBYsRI5APcMxxJrR/Cq6Teujj/unta2V6LNBJ1KuXr3aChGCEpMyEH9Cbv4DFxLj57r12T88Ai8UAl4AeaGQ9+f1CHgEPAIegb8HAS+A/D2o+dd4BDwCHgGPwAuGgBdAXjDo/Yk9As8BAhB+OAeiKYrW45GH/mAXX3qpK76OdYW+wfdP/wCswC0gEnOESKBuhIu8vBxifkTGilwP3CADOED2UIJ+LkSoQ0UFyOyUnxgfsuGeYXaJ91sJokUv4sPDDz9s2enpdB1kWmcn3Rz0ISQDaUFBjiPH1Y9Qx278dn62cNEit0tezgHFbX3nzu/ynAS3m77maA0F2GcxTxNWe+iwJURLiCGeisiglo5W5yYom1vmBAEJDrV1dTaA6yAuEfcCUUUddGkE3RAQvbHj9EqMWih6wnLSUqyvjRLujHwLRyVSkD5l/ezWj0+Id/0fIvwlnkzB2IcRORRspA3ywiNGJLUrhw4cIBIgdH45QFw8kkhxsEGCsASiwKLVG8KY1BeSlZVJh0SHXfOyq+yxxx/lCFOOOM9Iz3LHUTzY/v2ITBRl94NnHu6HV7/mdfatb3zbbqD/Yunylc61IIEpFCI6idfE0T2hOVL/hAq4g+irp4l3M//KErkfDVkv4aYPUv9LX/kcToVeR/LX1am7JYUC9GaKyMecgKFoJq0L9VPodRHBRbFIEgAkPEkz1PXrPhkfJzprmnvK9UYQzwUWcpJkIDjE8VliTB9ill5bWJjP95NdJFljQwvHSYCEj+Vnk6yHSrooEiw8OmyLKuYxt0SZ4U7Izc+31PREa2uvtx27tyCgDSE2DdPHMWIFuWnEpp1DifwrcWUMs4bzbefOnfb9u75P1NcwUVsp1kF3zEBXv8P3ypddaXf/+G5En5GgyJ7uDV23nDvq81BvhgQQ2Sf0nELOLedKEmtTcXCaY11/Ctem6K8UBDqJAnJGSDQaI4Ktl7g2CXlXXPESSwilUGa/247gjrr22uusZM6cQDR4mnjlFtYJ/qtYcVp6aP6C9finGm6YaDJ3C/PfOGOWC0hzP0EEWi+uDnW19xELdujQAdu5Ywtl7x24WwZdcTtTihB3rs2bV4V4swQBiHA6XsA7BZ+4mU/ApfIcvEn7Q3gETggBL4CcEEz+SR4Bj4BHwCNwkiBwgr/qnSSj9cPwCHgEPAIegVmPgBdAZv0S8ACc0giI2IeoDo+zQz9Mn8AWCpDPsRAkcEDusbv9uOs7nX9RjURgSQhRx0cyrgnF5kzTAyFWNRqid9+unXQhHHbOgBB/Fh++n2LohRUlVt/YRf9CqV10+eWIAzgmcEGoTDwWYlbRPuOIJ+sfvB+xosi24ejQo0JdIDyaWppdF4OwPkQ81ZzsfCvIybM8Ira27txh9RrUsFIAACAASURBVC1N1tFJmTnPECE97MaXzDGHraxkju3ZtRvXRbKLz8qhr6Gtq92GIbxjEmJtlDL16Ul27idk2YpVC23f/m1WVVli2URVtTe2sNu9zRavPMsOQsA3t/cQmxXNxxSugQn6JhS3FW8Dw0Ou/4MfOa5alQgx+sKJDmEnDDhHhjQHQIsIInJoJKan4YqAQB+hN4WYoDT6Q8LjY65Mexd4pvNzkeR5+QVWWjrXFY7voitjCaJQbU2dvZny83binR584CH78pe/akfoovjt/b/DufAhisiHKeY+aKvOOotz4PDAoSBCXJ0SMSqoP/5xTAARYQ4pDiuuovRhIo5+z7z85je/tnYEpSDKi539kPdBhNO4u2i5POSI0LVK5InGbRFPsb1imBQFpXWjEvjExGiErFjXCZGMIBDLcySMyckjkUACQZziksBOIohcEuobOYrDJZoOj3Hiz9JSM3EaFOMS6rNrr77KKkqKGWs8/SkXuvno7mm1j/zbu5mfeEf4HzxYTXn6hK0+Z4X1Dkza6gvW2i9+eZ8TX9asWWNbcPy0d7QhiGSzVvZYNErWHBwpMWA9wb3fRK9NtLo9ED3cdcpPAgYSPRweGjPP1bwl4Uw6Y+VKRI4k27Nnj/vz0bpG52rRfXPOOec5J9IrXnEt8W7zXQSWhCTFY6XROTMFhuosCTPeRCLeAgFEE/W0d5cTebORBqdlCPa6f1Uj4oS4GWeGxqz3Mb2VTYXHuD4CxXAiSRD55a/udfdvQ1O9dRPHJUdPzdH9OFYSbQ69JOXlVcS1FdqFa1/M2BE+phA+cM7EsMYUiad+kBMVaU7pvyL84E8ZBLwAcspMlR+oR8Aj4BHwCPz5b34eE4+AR8Aj4BHwCJzcCHgB5OSeHz86j8BfRwDmMUzvAeTguscft6rFSyn1LnLxOW5r9CwUQLTbPyDziTVix7jbOY4j4iDCRDwEahLCSArig3b0w4G76KMxIpW6uvvtEN0e3Z1dlgH5HQfhq0J09SVkQ3LHI4hET7KLviDP4uiEOEr5+e7de9i9P2h9lHCnpqU6500pgkYFEVtNLS24PsYhu3tcibYihFIgmxvp5uiiiLuCHfwHiVTKJnZrEtL/6JFaF9+TwC7+EYrbQ0m4LfKzbSw8bA11bRC/UZZKx0daGuXn2RmWhnsiOT7Rtm7fZe24CHpV1B5KprQ72/VWuHgjEfwqEXfkMk4ICR2KTGOgcbg6XAk21y8xQUKI4qWi5QLhuW5nvuKQcjId+S3HSwiyO4soobbmFro+ltuBfQfcbvxxirOzc7MpB88k6qsPUWLIYZyCEPf+933QvvaVr9uNuD9WrFxl737nO+z97/8AToRRSr0fsvd94IOur6OaaKe6o3V28SWXuF4ORZa5x58R6QFZ7gjzmb4XFV1v2rzBvvXtbzCPHRDkUcdKvSWAKA6LkCiIdq4fFlzCyTTxSRI8JibVCaJYq2TEpxzLBdt4iHdh09vbS9cIYhTF8XLU6Ikq2ZbYkJmBMITomE1XyzTKUlNTq8NL7okYXD4XnHehXXbZSyyX+LQinCJxFI2PMZZYiPeWtlr7z899jO4WiscRGBrqWxC5pqyMeLE3vfUdrJ8F9rGPf4LosQEnRiUkhXAb1ULsF9k++mpS49OcG0eCQSI/6ybKTc6eCVdcrk6TQEhwCgH/q8TBMUT3R1dn+4zAwLympuCMqLBzzzvfshAKnDDHdaqHRmKPHBRy/kgIUvzXiuUUuCelOsFG60OuH62biHPjqfepE/ebqXtF96kEkGCuNbeKtgqi/STuqLS9tbWJe3iYKKth27ZtG8Xwba6TRjFt/aw3YSSRJDs3ywqLi5xAs3TRSjsfwSk6KsQxENQkgjjRzy1/5tD/3eIROLkQ8ALIyTUffjQeAY+AR8Aj8NcROJG9Lh5Dj4BHwCPgEfAInDQIeAHkpJkKPxCPwLNHQGzk9Ji1tzTaww88YDfc+CqLkfvDRV/pg86E4347PZ1/UT2eFA/6B+iKIKqotqbalixd6gSAEbo+xnAy7N+/n2Lvo8QW1bsd8IrVySDq6UyKrsurqmygtc1Sk5JxJxyw3dt32GOPPOoim0bHhiBTiVPCAVCI46EHcUN9CFmQ3CKCmxsa7ZFHH7HfPvKgJWemO/K4pb7RigsKbT4xVzV79luIOcmGSM6nN6N02UL72W9/bYkhuj+IkJpTUmS76LUYo/MhKmaS/g2eV5hrBw4dRNAYtwvWrLWHH3nEMpMzLTEq3s5ctgq3SK89tP5JS4ZkH4KUnuDaJxBeEuIhfrkuuQDcw8VGBQSw0FE0lEhyRUpp7BI/tIte7gj92UWKKZ4qkU4QMOru6Hbfz0Q4GsTxoG6IZroWQpwnBVdIlEQDOUoQVCYhrtVRIeGkpbHVCQEf/OCH7Y5vf4eujJ32tW98w265+c12xx3fcXFNzURW3X777faZ//xPK2b3/ijOkIQkuZj+9JZQ7FGkryHi+BkZ0fijmENKv/s77ROfvB2XySFI8LFAKEH0kINhcgxyHZ7dXScFKFF0dLhoKJw2GZlpNq+qko6NbKvHydGCs0bkukrSJSJJRZogMkzuAYcNx42N4TiMJ4W5CBENJXFDDpluejguveRyrvcjRE1JMFD8FtFsw+PgSCQWYuVt//4+a249bIUlOfTGVHOuEctKzrZLVl9sr/qX17FusuzjH/+k9SDAtCCkjeECamlttko6Y4R9Z1OnLVxY5VwsugbFP8WrswQhJipKnRxxzm0UzVxqTnXNxThSlnEfjHG9c+fMJYZsL70y/daGwNPa3s06iLJVq1bZTTfdRFfGGicaaQKEYStjSEvLoD8k3QlXEi0S6ZJxbp0/682YsXU8bfIi83X8jDqtQ90jCBYShqLBVPftEIKkHFwdna12zz0/s9raw8xB2MXbKVZOkWOaH+kmusfKEBObm5sZVwIiULRdffU1thrxY5ixpjBmPaZxgGi8Ekt818ez/6vGv+L5R8ALIM8/xv4MHgGPgEfAI/DcIXA6/7vyuUPJH8kj4BHwCHgEThoEvABy0kyFH4hH4NkhEGkhxpWwY+N6nAS5NqdyvkoexHYf+zyz6TkgvZ/dGU7JZ4u4D/ojiDYiLkdOiC4Kz93OcHVjsItcPR0qSFa8lUqhixAn4uOjraHmqCNZk+jiWDB/gW3ftp0eiz5LS8cVANE7QZlyXr4KvyFTEQ+aGhpc8fnmjZuISepD6Ciyyy+7wpWW9/Z04xrg/HzUHK2lO2GH6yEZJZYJpho+N2x0dVsajopRdt6rr0Fb9zMh48MQ3nGhKKKremzxkoXEYPUhCMQ6orypsc0Ge8etrLgSp0qeHeXPPRDIQ5Dc/Qgn0y41SC4OxAvGLNI3EIdEhIu41xOC4m91bkgAEXEfeY4cIIrnSkXUSMtIxTFC3BGiRntbW9AbQbRUEgXZBQXFrry9t7sPd0wS/SNDdv2N19u999zjStS1id+VbhMjdemLLrPX/tM/21tveYtdeeUVzjmhSLB3v/vd7O5vs1/e+wvXoXLhmovsYwghl192uV18+WV/tv40t5FHZI7Hx6ZdlFWY64iiHXzb9o30gvwXrohOF9+k/g4ngowjWIC7rjcMma5WFAkIC6rmWy7ulYamRqsnSooOdCLCZA+QmBDcNeoCkatKhLpiuqJwJUyM9iMyiVnX/yGMYCmQiyYOZ8anPvVpW7HiLNf5keDOLzeGK7JAPBm3d7//FkvPjLOhkR4Er52ISMlWnFtqeSkFtvryC12fyiAi0Pe+9wOXLjWCaDGGKygrK8MG+gZohY9inWS4czU01rkYLyfOEB0Wx0dCKMl1eAwMDTinSE5urpuTVNZ6K/02JQhtKkkvLCiwa17+cistq0JEOUKUVLcrEF+9+kJEhXK3Tsa5f/SI57gS0QLRQwLZUyX1fzpRmqOn9bcIJvd+9dT86U9DA0OMNQHxI5b7bohukQMcf9QOHzmAMDXoor0mibCbmpLoYjhThp0glIN4qMOlpmS4OSosLMK9MmwrzlhtS5ee74SsMHOhta7XK1JrivWv50bK2dWEMyMF/v98nwuEor/v8ad4PHWM2fJu/fehdrq+ygsgp+vM+uvyCHgEPAKnJwJ/728/pyca/qo8Ah4Bj4BH4KRHwAsgJ/0U+QHOSgTk7BCxFmkEfqrLQ/0VIuMnIZFFVne3NtA/cMQWEUmUmJSO/sHub3g19TfoISL62OM0/k31eAeIrtdF6agwGyGgHyfIAIXZzrmgXgwIXDk/YmBVGygy1274884/j3ihva4Ueg675VPoRIhBGFB3iMwCAxD2rY1HraOrw7oRTzrZ6T8KOTwCyb504RKbW1xqCbGJ9p1v32Fjw33sYu+zfnpDkogaUqG1iN5CnCDlxXNtcdVCG6JX4sCRw7b7wD4bpHshPTPLOQuS6FVoa2u1WEjbHMQR9WsUF8RbaXGCZaZk4mIJ2x/Xb7Wq5WdaG9FXB5tarJgd8N1EVHX2siue18l54eKsZna7i/TVuhF5nQQRrvMp3kjXKIFIZLZEjhD9FPqs1wqjuPgYF7mVlobjpTiLP0/isuhyJHlcLJFR2cVEhSVbLRFOfYgjWVk5uGBaOEeypSWlQXAP20BvP0T+XbglJu29732vfYOYqne84x24P+5AeMi1737nv50D5uqXX+3inTYhJt36vveiERFjBqkvd0BEoDnmTOF6AoKbGChI9bHxUWKR2rluOiEaG+zOO79DEXqDI7t1zc4Fw8+mcRg4hwqiVD5RZitXrLQO3A+HD1fb8KBwIHwL0t8lMM30WugYrhQe/IKv4xhPiDXV7fpl4uMpPufJwk44FhfPse999wesQPpC6ARxUWw4ULQOw8RvNbVU2wc+/HYKxJlv1JatG7dSFF9oWakF9vab32WJOcSkMfZHHnvUmiH79WhFfIpiXDq+5iuEADWGmBePuJKTm+NcHhKzOjs6ET4S3djziFYbHx60OcXF9tKXXmlPbtxIFFYl1xnEXOXSUeNissDw7f/6bssk8kqxUok4n/RuozGrqyY1nfcUVx7PGsK9ooMzFMSIQecCkkakYnXh4srmEQ+HWe/JRIFN6fj8XELGnj27XXH5i1/8YhfZVc99pwg1je0Q98DPf/4zK68oda4PCSWp3Ddyq0jkGcZ51cI9kZ6eaelpmYiXg2CQSIxXhou3eulLr7LiwhKivAoYe+gZ/saIuFKOfzOMiA+RN8XI5z8Xb/70gDPvy+6bka8lKErgmrFXBe+8M/FywRpUp42L/GJNKJYvOlrnR5REiJvW/cccxsWqW8YV8TiHVvA5+IhEvs3Kvw5nyUV7AWSWTLS/TI+AR8AjcJogcBr/s/I0mSF/GR4Bj4BHwCPwJwh4AcQvCI/AyYjAXxZApiA6pXBI/BBR+/gffgt5nmqLlq2EL4slsicx6DyYhQKIZlJko8jZvr5eSyIWSaXio3RSdEG6TiEajUIKqwS5hcicZMSGAcSRbLor1IGQByEvElhCiUhH9TNoF3kPO+N3U/idkqCd/sQtJYasqa3JEtlRP4gIkQwhnZacTpfImJ1BV4JiyXp626y6psYefuxxS6YfRB0gcnmksDs/DZI5TKRVNM6Fjt5u5yYRmT3m+jgiroFp57Aon1tqMVG9tqAsw6Inom24f8zqm7ssKbfADra0WT/rYVoRViyLEUh6fa2xR9wSEkF0TH3WLvmApEZYQJDQ9ychZSUEqTdBMUQSP0Ts6vnada8+jFi6KhISp+gloag8PmwFxHKpp2OK2KS4uCTWIr0liAdZGQggdGH0ddGpQmSWRIXKskr7CuXnX//a1zluNMXxSyDDD9hHb7vN7rrrLnCYsAtXr7U2ruVodY0jyAvnlMhU4YwEEiQkPsQzZpWVs+oDQh4s1eURy9dDOB1+/JMfW1t7i23evNnFX8npERHFtC4mjK4coq/UT1I5r9zFJjXVNyGANdvIEGIi9476IkToQze71zoa27lp1HlBB4iGBCiKXZKoog8njiDAyGGhV95223/Y2jUX8xqECKAMUscCYnx0fND+3xc/SZzVEcQdhBjG2VKH2BWVaMuWrLIXX/JSO/O8M+3HP77b1m1Yb52sWTlORlgrIsmFgz6PhYPzlleUu7HI5aLicq17naeDtTaFQDSOMDE8NIILJ8U5QiSSpKWm2wUXXECkW6W7V8466xzWXpLt27vPDhK1pr6PZjpehLfippYjrArnBx980B599CFbs3aN1bCuL7jgfMSeEtuwfgPukUPE793gnD0HDx5irXdy3FUIOY22c+cONx/99OQUFRXaAcQOiXw5CDRJjFliyPhMV4/WZWZWOn0lA9bb1+NK2eXmUCzbGPOZTHRcTk4+r08FlwQrnVvOeEttfmWVWywxrEMkqhN4Q9fcPt19EXFdPO2f839m8IiIKBHxQ5/VoSNHTCCeqBdnApFtnHg3Xau+LTFIgpOLlcN5tGffLoS3Azw5+P4Q7pbRUdxViSl2xRVXck/i5OF9RetKa84LICcwraf4U7wAcopPoB++R8Aj4BGYZQh4AWSWTbi/XI+AR8AjcKoj4AWQU30G/fhPTwT+mgACcR1N6A0EZxsRTD2UPtc31tsVL78GTjjGRkfCrrMh8phNDpAIYS1CUeS0BBCRz/paMURT7GqPQzjSz7u7ER4gZhXtdISC9E4cHiIb09i5LtJyfGTMOQ+mIIlFFOs1qRC28yCd29ml3oNwIeK5rq7WEnEBlBDDkxKfAp8ZZbv3bMUVccQampuIhXqV7d2/D/J7wvUn1FYfdb0ZMTDjOl8IYnpUDoauLsYJkU58ljo89I8KlWfH8rxMHBi5mQnWWN3EpvFYyyui86B/0DYfOGRRiDC92nGPgKNoJzW7Bzv2n3q46CsIc12PziGWXLvR3X/wwHI0iKwVKRx5bSAAQP6LUI7GOZIM8Z9BpBXVHDl5KYgekzgvBnn+tCPYp4iNSkEEUtqT7BbDxHX19gwQE5VI7BJuGfBMTEjBsVBul1zyEtep8uSGzbhlRu21r/lnu++Xv4bgTrFly5ZD9IetpLKEbpFkN3cOr5kS94iTZQCS/F6isw4fPODEHpH3KjWXyKNIrICEDlwburapGBwjOFoq589zUVDqd+nt7sUNgthj8S7mSmXmz/SPOR1D8x8IRpPOOaO4K4llWgMSQETeqwD9rrvuxr2QjnCGIOJu4yAqKjw5bn2DbfbeD7zdcgtSIMFxqxxtsBAOmujJBPo9Ftut734PMWe9XNe99ijC2TAChoSpGFwVEiTkOArTrxKeHoX4L3bHDa4X4p+vNZaioiI311pb6ldJz1Bvx4hzjkhQ0DoP4bjRGssnAkvrfy6upKVLlvL9BF5DKTzHaiciq5r+HPXctLW3ObFCjgx1wGi+FYcmZ5UEGKk8EXeORETNdzcRcFkIi8JLriIJGX24sBLIDZMopPGk4yCZ5J5U/FVGRqbDSu6nRO4/RbDpmpJ5L+viXkvnvBJ2JXgsXrSUjplcYuoWgrMcH3Kn4MYhpksdKH/7cbyL4/hnP4P74y8mXEUElOBYul20DhXFJiwcHqwRqdTCXdcsUa6hsdq279iKINTjYurc+gb3IYSquNiQ9eLi+pfX30wMWgHrXv1EIS+A/O0JPS2e4QWQ02Ia/UV4BDwCHoFZg4AXQGbNVPsL9Qh4BDwCpwcCXgA5PebRX8XphsBfEEBUMg2RGgtxNkFR8LYtm+hQaGXH/BxbtGSZKynGVuAKkJV7r8dsE0BEuIpIFVEcA7uv3dfajS0CcoKd9J3trTgQ9rgi5XRiduZXVlou8T9ygyQgIsQoGguidRLSMhYSdgrBIJpOjHrisbrau4jL2kd8UZGdfe6ZFsv39zz5pP32vvussbaeiKoMhBN6P+iHiIuLsor58237rl2WCSmcm5+PaNLnduGLkO5BgMmmWLob4SObn1csmGfVRJl1drXbiy+9xPYTy5UAka3d8AkQ98WUrtceqmW3POIXToVuHBxD7AwfgHSFw0dQwSlBpNJUdBD7JRI84oBwheYAoKJ3iTl9xG/JvRGUnwfiiMQCJzIIKEkhYCdBIC6GXgl+npefYTn5qQg2EM0JuBem+4kHG4F45lj0WiQh/oiMVtSXemhGwCGEOySK9aiC8ATEj37IXSQoosBKbO/eA263fk9nj736Va9zIsTcOWXMzX7bunWbveiKKxADBil9f9g+85nP2B8f/6N14cRZv36dNVBeL/K+q7Ob8Sm2KxyIASMIMnyWc0UCha47KC2fIsIr3xYtXQjB3Gv79+9HoBl0P9c1xlAorx38AHsMg6BjJCC1IwKIXBQSUwJHTZQjr51IRhSWnlNEdNodd9wJeQ/O6ElRlJGjt7mvYxIm7Tvf/YJt3fEEsVJxrhtk47rtVpA1lzL78+wlL325lcwvR0Abs/d/4AM4k4boARlxAoKEDM2T1s04/TCLl853nRb6s8Yk50fg8AhEGhWEjyM6xOE0kpinnptUXEhprPdiBBK5LxoQTZNTk6y1uY33khFcMMN8P9ethc5OYt5YnxIhelmz6elp7lyxrDHdSxFcg3steO9VvFXQvxOHOJHlIsqElTBSLJYcWTpeaekc4sqC40sErOT+UxxdLT05ihOTQKcYL30dh0o0h8J2OaiQkSh+X2RLFi9zP9fa0YfcU+pfUaSbS6CaWb/P198IgTB4nHskKnBMBe/Lup9Ye+qYYX4GWWMHKaiXiLR58ybmccjmlOZYe0crYlmSWzu9RMSNjyFac3/k4uo6Y+UqW76M95ZolbcH7+GRx/N9bc8XZv64J4aAF0BODCf/LI+AR8Aj4BE4ORDwAsjJMQ9+FB4Bj4BHwCNwggh4AeQEgfJP8wj8QxE4nmTTr5dPdYBMQ7RFU0x9aP8uqyZCpaW1w9ZcdInNX7RE3doQoHQS8IoIWTbbBBBNk0hKEeD7du0g1om+D3o/CvLzHDkZolMgGpK3BRK9sa7O7aofp4w5CtEgm13oYxC90ZDT2leeByGsHfKTPF+EefGcUotNTLDqA3sh87utv6fL2ulpKIekjYf8XLpwMeXY41Z7cD+xWR02DJlbSd9HTUOd7ScmKAFCupnjZdLtUTp3rvUTE9ULiT9ILFcfEUHjkN/FcwohmwcthfPIoRILg66ujBJKx594dANdB2WWStfBA+vXWwoRRXWQySGEmzHI8mhEF4t1FoxjbgWJAyKehYmI8khU0zBxXcJFu9JF4Op50YhmcoSoIP1YQfRM2bUjtylDiU+YZof+FNcQa0VzUqgsGMZFMUR5eBDTJMJdDqR4XAbyjwwhhMQiUkhw0fcnpoecIBGDMBItsY6i8Ogp+kYQS3q6B9gZD8k/qoLybEjyQUfIa9xZiFQRUUM76lU674Quys11fJHtCYnxbre9ir/1ZxHoesgVUT6vzFpx7lQfqXGuHj3kgonD+RHCOTDK+F1Xg3pFIPqPF0D0dUDMJxwTRFIQFeSCCKKxgr4VYfujH/3UlZAnJqYH7g/XDWG4P9rt//z72y0qbphrIRKttcfam/otdjqZDpASoqZW2k2vfQ14tdr6dRvsrh/eLRnTRX4N4QSRY0LYFhYVOLJdwkLEdaHziEzXWOREcfFnThCbsqzsTBtw0VgSVVUEHsTESR91HS+4MNSLI6dF0OuR6s4lZ4f6VyRkaAwJrMfx4TEnPsghojkcQjQZR1QUFoqV05gmeRPqJ0JuAhdPMgJhID5GOzeIMNSxJR7peMJP51TfSMh1qSBpMB/h8DROkyycOmmUyZ9pS5cvI6YuG5EAZ5sELlweLDUXwybHR0T4EQ6Refurb9eRFKtnfJIOHHGIRO6Dp57ouoVcpNnxUVhTdJe0IAYG91J/f58raz98OHCW6Xu614YQraNiFJemdxdis8BKvTOJxF410p2z+oI1dvFFlyLM4oYx3CwnFOf1D/2LyZ/seUTACyDPI7j+0B4Bj4BHwCPwnCPgBZDnHFJ/QI+AR8Aj4BF4PhHwAsjzia4/tkfg70VA5FpAZLsiBH3MxOmMjw1ALkfbk088aP3s1N62fZ996N/+3aIgXYPy81AggMyE+cwWASSyUz8SOSTiVVn703ICiHCHDB8ngkoxSXpu7ZEjtmvHdkccq8Q8i7ilEUQE7Z4fmhEKwpDoKtoWqbx58xbrRpBIYTd8CSR0rIBVHBHneYR+hFde8wrbtXO3PfS7B60AMnlp1QJXlt6Oa2HL9u1WSuTTuLo+IIt72A2vkvooMv8LMrNtkGghTVd8KAY3SKYdQkBJJCpoLjFHyUmKxxlih/xRe8llVzli/Wf33W8pFKr3UKrd3NXjyOcQXRGKtJoikioS1RRxK0TcH1pNEg4Uq6PIJ5HhmZnpbse/xA+R0XGIAeNj+DTYtR9ESI05USSGdSWiWfgRKmYFRWk2v6oYQQR8J4dsbLCXDpAMorxarbGp0a3cAjof5LBIwREhMl+uhamofnb0a61GIxQQpTQiAUO9NcRLhXEYQArHRicxhhTmY8LFLGm+hIHIbRHociOIqHfRVrxmGhJZpL7cERqzRB2JFSrnno8LRwLIvv2IVgM6ViCQyTGjzop4rjPMOSU1TIJnIuXt/awBuRJ0Hs398W6aSCG1YrZU1C2CW24jiR8i+D/3uS/aueecD25BGXcszoSJ0Sk7ULPFfn7vN629u87y8vJs66bdlp5UaLFTiXblFS+zG298NWOftpq2DfbQQ4/Z7373EE6jUjt44LCKUNw4ilh3wkOF22PqBeE6dKwuuYiysx0+ixcvdo6DOsQ9uWM0JvW6pOGiGB0ddH0acsFo3p1owtinooP3GmEo3IRhPo6lwcEh5mHMFXgL60nWhY4XwV/n78Mhkk28lb6n9SHhRDFoer1eIyFEHSCxFHxr7Dq+sNOcJiMK6Jz6enhoFJEkj9cVWnn5PFtBl05RUYnrxFBUlO6PQHLQO9vMe6L7AQqmBAAAIABJREFUzCOiRTzDv8SP73Jxjp+ISMKaifSzqJ9DhxA2k+Ch8UqgkQAUy1ijcTRp7TqBzPXljLqoOK2dzu52ek/247IJIXgcsg0bNjBXEsOSmJMsh53WbktLE+6XuYiifVwTgpHTUbTmo1yvybWveCUF71lOAJpUhxPiYPDe7x+zBQEvgMyWmfbX6RHwCHgETg8EvAByesyjvwqPgEfAIzBrEPACyKyZan+hpxQCxwsg7GKfIfhEMI4MdkPOxtiTj/2W0uiDOAr67QMf/ZQjy9RmYMT5zEYHSITcdH0L6gPABTDFjuxoSM1+CGHt0lfMjxwVes4gZGxeLlFA9KjU1zWCK8IAZLWig5KJcVJcVDJdD4rN0o71MLvpM4sLbde+PQgpQ7awstw2bVhnO7dttwvPP5/IokGcC+M4O8osCrdIy9EaF8+jvgWVm+cQYdVG4fMmRJf8wgJr6Wi3oY4um2ZXfVoGPQrsyE9NT2Wcky4iRxFJ88rLLCedmKy+TmKPFltzfQtEbIz1jU/ak5RW94qUlZDCzvlJhBjFa8XQlxERgSLRVlo3Irv1EXR9GLFG6c5JIFeHIpIUyTVMH8fUpMQ2NZAr5olPUQMzZd4IBRD0Ek40RrhfBBuOk5Fgc+cWWEYKLokRxLkEWkPi1HswgLtmlDLrPiKw5LiIsRTI8ezcDCfY9PVJ0JDIIkFC/Rva1S9CGGdCnFwGlMLzOhHruh4R75GYLl2PRBxHro8iykD0iyBXDJMTQiCw5f7Iy8t1hLziznoQo/Q4Rp6DmchsdVAoGqqXzoo08B9GJFN0VXEx4g54NTU1OcwiMVj6rA+R+HI+SDDTeQPnQbCb/2tf+6ZVlFe5+VAnjH5+/+9+aD/5xTfBIA7Cu8g2rt9lxXkVVlFSYa961fWIdaOWkTdluw802f/e8yuwUx9Gt+sZiWM9pqerZ4XCbNwR4XHEqoFhq6qqsosuXmtP/PGPDotRxj5/wQI759yzEehi7He/uV/gusipfvo3JIJMg30c90YM4qD6Q2Jw2MSlyG1AL4eituQG4ljp4Oa6dJxjg4AyCUGIgYEQRa8K603dLDqvxKgpVI/ADaMycqLTnLDEmEblXEHQQkyQdBHPvMl5I0dICCdEJvfZ3NJSOi9ymK98y8+jSyc5zUVgRcQqnV/wBs4kmUAi0VAz//Q+QQEk8lfAlOZF7xO6ZyT6IDKOck9rPM51xbVqzjRWdYto3BIVt2zdbEO4tYqLixCZuu3JJzfYCK6XCV6jGDjdbxI8gg6iYXf9mZkZCE49LiZN3TByGgkjiX8jw+P04VxhF65e6wQPuUEkMAYPTyucUn9lPweD9QLIcwCiP4RHwCPgEfAI/MMQ8L+p/MOg9ifyCHgEPAIegecCAS+APBco+mN4BJ5rBJ5ZANFZpsKDZPZ32sMP/MIeefh3du6FL7XrXvMmODVF92inclD8Ha3yC9Fox8e9nMa/qUa6PyK79V0/A2SiyrD1nwSCro5OdrTTmwCxOYAbIJHPIuMnJ6astbHOkdmZCA4VFJ0T5G9diAJuBzzs6xBk8ROb19m5559rQ3091tfJrnsKpovooji0/yC7wA8SC5XvirD3kvc/F/L97LPPgbWNsj88/DBF6AcsF0dEH66EYQjTEDvM5xfPsTnEWx2hbHo3nR9l5aWOXO3saiOWKcQO/lir5WfpGSl22Usutfvuvc8SkjOstq3TWoeHLAxxG2aeRbSHFNukDgKcHM4Z4XbYq0ScDhMR/ZCy6n4QKStCNisr3TKz0iim7nHkssqpOzt7IdYV9ZSGsEChM8JNQuLMrnn1ZOCUkGghRU4Cg0qxo2OmLCMzFcI8xgoKson6QbDDNRIdpZ39cgDgyIC0l2NheHDc+ofklkhluarcOY7vqyQc4hmhQLvix3AZxOJmmWCXveKGFJ+kcym+TD0SckIEcV2aWz5Y74raUnm3SGc9dD0SJ+SKkBNCeMRyDJVox3BO7bxXkpHI70RFjbE2YmM1xlHLJPbs8stfatdee61t27bNvvjFLzrXQuBmCErVg3PLFRPgKgdIRADRPfiBD3zELl77YtcpE6tYsfCYfej/vNnaeg7TC1PKnLbYQA9ChCXav77tZu7j39grb7iYiK799sOfrkd009ob5nomiX7KwXWUCuHexb09YVULFlteVqmdeeZZdohYtTPPXOXm9TOf+b8OG3VmqCD9xhuup1+lw9ZRpt6IiCPSX+R6dU0Ngk+qw1COjGgI+ziiwyQS6aIScWXoPSNSJq9IMH1fJD/yy0yEWtCNontNn+UCkSMihXJ03WuKrpJ7RFhJxCgrK2NsIScqZmVl0RGSbQsQatRLEpIjBLFE4oairYIeD3Vp4N6aEanM9WxoHUYEkEBs+pNHYHv7iw8XCzbzcHFuCDZRWigcW+KN3i7DrLkJhIoWHEzDCB15CJVyBx2pPmwHDhxgvCmsp1onfuiRhcNDa1QCndaOHrrftDYG6e7R4SWcSAzML8gHQ2LBkjI5JmJnSqbddOM/IfgUgyOipRM/uGaOoUiwOKL7/GN2IeAFkNk13/5qPQIeAY/AqY7AafzPylN9avz4PQIeAY+AR+CZEPACiF8XHoGTEYG/IIBA4A70tdmXPvcfdsaKSnvwd/fZG9/8Plt6zossiogZEYSKEtKu7shjNgkgEaJfpGNt7VHLoORZLgTtwn7s0UcsIy2d+BntQA/EgNSZ7gIygOg36He720X8ZuCO+MNDD1EYXUznRpEj0vsQDR597Pe2iLLyFHoQ2poaLMxu7n7IXzGvi5Yst89+/guICjlWlJfDzv4i61fZOOS/zpXMjvoDhw9bE86P5rZWCqhTLAkCPVPF65DQtXSSLFi00HZRmi5ifS7iSCYl6c0NjZabl8lrGuzKl1xtm7fttB6isw5xjEFFXuFEmGYXfrQroEYEcUR/IFqk4GARQS/iXt/T17oWiQP9A52IAlHsSk900U/qbUgkmqetpQei1u3VD0qp6SMJYoNULD7pdv/remMZswQFiRAigeOpZ4iLn7Z5lUWIOJRgTwwgNEzgrBnEyTHmnBejI4gbCVngPMb5hxmXuiriXVG6ooDGIZvHcbeIdI+HDBYxrWsSWR/pudDnwGlAvJRivxAyJniNBBCNI+jFkAMo3pHQQUm5rl2F6LovIJaJkJpGcJmWcEQPxiiiWCxOmMr58+yj//ExBKds+/SnP4UDo82OEj0mB0PkvBF3jUSgAAsLIpFc+XaUi29KS82yL3/p666HIwqMpsID9ua332g5BYhauC/27a21tKQii8Zt8773vMXu/N7nbfXac+3hR7dYelaGHTlcj2tDY09BzCi1rp5OR4gj41lJcYnd9Mo30guTbxXzKo51kigG6+E/PExsVonde++99q5b/9VyslnvrLNuxLr//fnP7brrrnPdGdEIJds3bbPFdGu04IA6XF3tum8GZ9a/BIsi+mU037ofJKDsQ6CLIXpPgqEir5YsWWK7d+12uEh4kBgiDCqIeltEWbmcVRIUMzKy7Nxzz0NESnI9HxLptG4CtQK5RO4eREb1e0QEk8DhwfywPKYUV8bcBA6QmRAsJ+6e+D+7g06gYG24CDPWh87diyMrlrgqCRtNlMJXI3Sk4bRRd0c/YltDI1FuiEa6D7Te+3DRaD1OYVMKIRhqPUloTUb4aWpqdm4lfXRzXN3DOTlZzqkUH4pz7hutu/i4VFswf7G97KpruGY5vrQmFcsnl4lWk65X1+bjr07Gv5mfzzF5AeT5RNcf2yPgEfAIeASeawRO/Dex5/rM/ngeAY+AR8Aj4BH4OxDwAsjfAZp/iUfgeUfgOAGEHe7u4Xp5J23Pjg12+MA2a206ZK3NdfaK699ky8+5lI4LEb2Q1JD5EkBmWwl6pAPE7e6GpBT53d/bZXmUnw9SShxCKBBZ39HajFMj29Gnu4mj0veqliyzNhwgckZIMFJJdtWCKrervYnd4BJMFJl1aNdWYotyKBwfhthm5z+xPsPsdO/rG8SZkWqrzj6XaKCw1RBN1gtpPcWO79qjddaEiJFPZ0cIR0Z1fb2FUigtx10xjThz8+v+2e77za8pQR9grIU2CpHfR0dDKqS7LBEqnB7G7TEGSb9gwRKrrmuw9kGcDhCqg9oVr9gdcdCuUDlsk9Ei+gPRQM6FDFwqIn5VzCyCOwnBRfFgKWkIQQgf4xSYzy0tdnj19lKSHp9uzc1duBCiIHYp8qZjY5LjRp6L0gJy2v0fhzsm7Hb2ayf9GD0gU6a4JNwt8Sq1nnIEfNncIhefpLLykRGubUixZJDHODFGcIVIFJlEuFMy1wiC0hA9LCKKp8aCHfvxxCyJvA5ipxBKZohszbH48AnGIAEkGtI4FAp+rvgiYSDhInBoBK939weClMQP1yXh+HSJRcIqzu749jfd2D72iU/amrVr7Sc/+Yl7noQYPRQNpeNpPaiQXZ0RQbwT7gi+J1fDrbe+2z7x8U/bV7/6Ta4/h3LrOuvpqrOvfPPTVlCM44ZIsKM17ZackGdXXHoZ62MnEWdHiC4jOikq22oO1yAYTVthYQVCUimCVb5tY53KRZCalugcRZVlS+wTjFFjc70srO1JRUyJ3AcUdd7IlTIxOUy0Vox98IMfdCKDBIh3vfPdLmpKroOkpGSHtdNxJBLJzQF5n8qaiVO+mXvPkUiluKiwDY0OODeKOkSam5tc18jatRc5d0Rra4tbcwsRP9T/IT1I95Ywj5E7Ta3rGq+bC8Vkya0WETQCt0ekn8OJTA7xmX9au2MFop77rhObIj9/BidI5P15Rv1VB0rkIYfGAK6n3TsDTLU29+zb5QQmiVN1tTWsozjcOyH6bLoRKlPd+VznB+tPkWRylQ1xv6iPJiEh5Jw+vb26f3qd0CZXkQQTFcZrnShuTp1E8+cvsLNXrbazVp3nBA+aXThWxPUSEfwCsUadKV4EOTZts+ILL4DMimn2F+kR8Ah4BE4bBLwActpMpb8Qj4BHwCMwOxDwAsjsmGd/lacaAuxyn6KwW7nwYRwd4g61Gzo8Yg88eK+1NR8h9/8RW7lihV1x1WtsDoRoAiXMAVmr3dKzb/dwhByNxCNpZ3YihGY0ToKZXB3Y7wkL05Owc+cOa20Jdmyr26Nk7jywXGxTKnimy0ORV7u2brGM7DTLzMu2RASLeMSE7pZ2dudX285dOxzZrV3de3BsXHfNtfaFz34OhpxuA8jjbMhTttRzPmKB2Nm+kK6G3z3we+uiG2TOgvnW0tVh7cRoxTA+R/zKRQEhKrGjH4I8MR6CmPio4sJMO++sM23j1p2251CjZRAf1DUwYrmUKTcR5zUMMS+xKw0iO4wrYoRrc8eKgqSfxnUBUZuUrDLuaef8EBG7e/ce3AO51k/nSU5OBstqFFK+G+cGboLJGHbCt9uc4gW2dQtOlOhEoq0yXbk4IT90UUSxQz7Zkd9yUsTGJbnibpHZ01FD7jx6TCEoAAY732NxmCThrCjnczIEcbfFQRgPaZxcb3/fCK+lI4VYrAGuS2XTwmOMuVOwVTxuliBmKnB9iLwOTwQOkSAKK9jVr74JuTFESCuqSkS17gH9TA/nAFCskMQiXjuOMKVILok3Kr7X9V111VVOVPja175s659cb3X1lIhzXHVXyDGjODDHp3MfTuBoUXRSNPOkjhetIzkYFi1aap/HBdTT3efOk4rrZ+u2J+xLX/kE4hYl5THqd8EB1NRGV0wFkWH5xJ21WOmcfBtBINq25ajb969xxYNtLMXzN9xwo73oRS92ToI77rjDvv/979sVV1xJ0fq5dvU1r3SiQxxilLtO8fzOqRPGvdLEOt3i5usb3/wKPS/0fLC+Lly9xl51w+td7FhMTIIThKIkGhJZFoUb4o+P/t4KiWGrZH1P4dCJiqKwXHMcQpCLDpw3J/Z4uksjEJ2e3eMp4SJyf7uuIwkkM10sOt7Y2IQT9SQpaAm69wAmy937zNPkpNxBRL91d9rO3TusnYi5Q7WHrYsC+0T6VZCMLDGJdai+E16ntSXBSJ1KCbHJbu0lIWZo9BKwWltaiKiLd8/rJiavsbHBKqpKuZ/yEIV6nYtJY0lJQUBkPcchNt144022+oI1zGnCDA4RPJ7+Xh255tn3Hv7s1sbp92wvgJx+c+qvyCPgEfAInM4IPNvf6k5nLPy1eQQ8Ah4Bj8ApgIAXQE6BSfJDnIUIiJJTO7QKrvkQAoqNiRq3b3/r85B/w7Z500Y779zVduHFr7CKyqVB/JHiWWYcELMNNJGejoiHHFWUVTPOjQEI9zPPWmW11UcsVd0GkKatkPd1xGOpJ6GKGJ/u7h526hdAzMfaADu+a/bsgcymFwKXhwq923o6LD0n02JxFzQdbaGXI94Ghsn0nzPHRgf6TNFDm9dvsJddfjmdC92Wi8gQj7Oip7XV2lva7OwzzrIdO3ayuxxSnuM+vulJ64Ew76evQtE4ScROlcwpQ3hoIX6qzfKIFwqz0z4vO9UKslMsJSnODte1WHRyrtUSs9PJtaXl5iGg9BGIFBS+x3BdSs2ZRFSAsiaeRzFocgGM8j2VOke7iCKVS4cQICQ+TCAGjU+MuCL0wqJc535JQ+wYGZajQu6IWISOdte/EY87IT4BIpdN6WkZiY6M7+sbQLQYsyE6Q0SSyw0T7OIXv4vwwIdcGeP0XyRBvufmZdmc0iLSxoado0Il6OM4HULEPCFnWHcXxDFEtroqROBPq8DeKQ4S9YL+B7lX5BrQ8yR0HIs0mok4CiK6iDRi134ksiriDNLAprmHRGZPIKIEbokoJ2T9x3/cbg/+/iG7+c1vtoOH9tq73vNOV/IdA8GttaQuFbk+pnBBOLcNggy+Et2ezkmhbhSR8Dfe8Cq79R3vZAyKWpq2DayLIzg8Hnz0HqKxysB1wjZu3AgWuU6wUdG6xJVdREkN9lO0bqlEf8U6p0YYYUIOAjk01qy52P7l9W+ciTSboqh92Pbs2W+LFy9znRzq+3HdN0LLvVlQZA7utfWH7bbbPuyiyZKSKTHHsaIOly989uusi3hIfEUwOV8GusIkxH6D/deX/p9dc83L7PzzViMOIsZIAKCTRHFecURgRUSuv/7+cgJF3n+xm8jZTmYOH3wdicw6PsYq4uqJuEZ0H7a1tVvV/Pku0qytrQX3UwrrZIS13WUHDu2xmpojzk0VE6JEnntMa2l4eBQnTCBuDPEziUmJrLMwazAa50oIgU7rbZh1oOWo4vcuSuX7iLfTe7J6T0J0qEzQeyPsp3DgOZcR85aTk2+rzjybuKtXOIFM8V+xvH94Z8ds+9vpxK7XCyAnhpN/lkfAI+AR8AicHAh4AeTkmAc/Co+AR8Aj4BE4QQS8AHKCQPmneQT+oQi42m4XH8M+9pkYGQp2h7vs3//9/RB0RlFvMwXI59gll19v86tWBDvBIWxnqwAS2SEeIUkVBzUNiS0iUy4CFUJrx3c80TSldCco9icKAnTd40/YshWriKcKWT2l0jRSWFomRcV0ANQ11zuxY+68cqsmGqe7lRJut7M/1VIg2UXQtyB0rFyy1OrpUcii5LmT3eGH9u+1I4cO2hnLz7A1F6y2NISHenaJ76YofQBytov4nC24UMroWWijK6GgoJjYoCJ6E5osmficBs61YskCK59TSHxWtUUnptjcquX2wCOPUoDeYcMi8yFio5jvoO+FyBzI1XicA5r/oaF+J3zExQeihYhvRUkVUuo8AYnf2tqOKCKiNxEynTJ1xAa5QmQhGHCRXv2gIPfENP0paXDfihUL8xoKz9OI1cpM53yxLtaqp6efqLFh62hT6TPoEekjIQaNgcgtiUg4UBBChsdELkdZUVmuFSM+qex8Wt0rRGAlhZIRknqdG0PuD4kN8VyP4oTEhUczfyKOg3ir8EzJe7BTX2KKrlnrXw99T7FUeuh7LrKKn4vYnuazdvmr2DoQDGPtU5/6FALDWlwbvbgl0vnelP3gf75n3/z2tyxf80MPiKLEnAjDueUziJaQouJs9XIo4omxdSJ+fePr36Lv4hw3JkmYjz76sO3au94aWne5MvNNmzc7QaOIbpkC5luRYDU1R52rIA6iPT0tn3sc55eLP5KbIdqJNenpmbbmwovszW++xSkcEm9E3IuoVyTWKJ0wimKKilZ8kiLQdPVT9vgTD9r3f3An5xnAIRYIUuon+efX3WzzypdAyiPs8eQwzrLhkX776L9/hOcO2lm4ji655DLLzMhh/gu4T8CZeVBnTPCICBQRF8PxosUJOhf+ogASOX7kCUS7qYPGdc0opktxZPpzFJFpwVo5UlPtXBnzuK93795t+7j/Coi+U2xbe0ebjeHwkdCn57qoKwQ83dcSJNRNovg3CX0SkYSfek/0tSK+EhC4JGiVzS2zvXv3Wktzs2VnZrl7Te8FmotJogkncZo4hxKqUWFBiV2weq1de811CCbEjPEuzqldVFpSUso/9G8Sf7JTBwEvgJw6c+VH6hHwCHgEPALP3tfrMfMIeAQ8Ah4Bj8ALioAXQF5Q+P3JPQJ/AYGnBBAR0dq5Pk2h9Le/8QXKiLewwx0Cjx34hYWldvPb3k+8TukxASQiAMw2aI/t9I9QtJCS3e1t1k5Z+NyyMufq6CZ6KgEiXB0cYcjTvp5u27RpM3SqOg4mLBG1oIvXpBMplUuBsXbaH22otaa2ZltxxkpbWF6FkySVonPFQvH8JI7JbvCd27ZZLETo4QMHeX27nX/hBQgOcfS0tFh+Tq7V1dQ6waERkra+tcm6icIah8hNQqQpJtaqqbkNZ0YSu/TTbJifFdIzMkmHgyLPli9ZZGl0SezhGPUtrdZN/FIcMVv7KeeO5TUJjEHXriJuOUEScZrIWRKP+BHC1aLeb0VcidQVka94qCQcDSmpaURQDUDahl10lkQQkcDp7JqPQuwYJCKrr58OBHbHZ9A9UVCYBXmLGwQRRF00U1y/YqVCEMGxMUQGjQR9IOR6ITLQ94HA0U9XSVx8IgXpiS5SaJTYqQFI/2KKvaemIKJjGTsxS4MUoo/R/yHXRBhnxzTYjFCULjJahLJEBglcQen0qLveGM4Z6fsI+kDkFAiEDZHScoc4VwTfdy4Zvi/RRg8JIPqeOjD+93/vDSKzEG5EtEvs2bzlSfu///kZ18siN4kECkf1K15OSgBjCms8zLGcGiEa4BWV9XOKxtU5Mzo6hDum17773f+ms2WbVS7Msvr6Bj6arKJ8AaJCnlUfOYroMogo10s/TBFRTMncz8W2ZNFyN7aa6qO2YsUZFHPX2P59B5m/EXvve98Hsb56JuIu6NfQYwIhSv0VQSl70NGiGLIf/uh79vN7fsycsrZYJykpiuuasDNWnmtveP1bAFUxWBKRBu0Xv/y5/fKX/+vWrUSk4uI59rrXvtG5geZVEIcloQcn0T/mEYmBijhAJFyNumuUg0P9JlojzS3EfBFpdeTIIbdWBgf78eVMsWa5XsQ9iR5D3MMSQLUmQsyzXBrDrEOtWbmBgrUURKVJXBlkzvVP+qKiIgSOGKs7WsNxB8GOexMXSGZGJmJXFwKdnFHghziidTPF+gqzlktLy+zii19E3NVajiPHR8itN8W4SXyJnOsfg6M/y6mEgBdATqXZ8mP1CHgEPAIeAe8A8WvAI+AR8Ah4BE4pBLwAckpNlx/srEEgIoCImhdpO80u+3YKjG8m1iUBUhJSjwz/5KR0+9inv8Qu+7RjBcKzVQB5qiMgWCTTkPTTEMk9iBzjkKe5eXkQqBDWfF1fW0v0VReVIBOQzoVgPE3cU6sTLy5gB38/O78nIOLljsjIytBGfJwRgzbaP2zrcYxUVs5zgoJcJju2b7c5OBrOXLmSOeol9ibHujj2tm3b3Q7xFGKMhugV0S7yDhwoh49Ws2kfgh6RIisxzoaJ5xkaGcdtUMIY2qyKvhCN6bFHH7F0COuSogLGSjwUxPsIRGscvRJdCBa9imhiJ3scjhG5DUYgeseJ1orC8eJiq4j5yc/PhZDPcgXfupYOxBoJHSprjqf7IDU1A9I2GvFi3EValZQUIuwMskMeUjhOu+VxG0DcTtFHkk0cVwLGhDCl6VGIcQmQuVImYrkuiS+qnYnCUWFOSMBVQJ9IFH0HEzgUsErgCOG5iCGjE5RGJ6QyJ3JmQOJDDvf19hOHNeZ26I+NDTthZXiY6C6VpSvWTNFeENWjPCcicEREDJVNBzFJKoEPBJBILJJeG/mzSrzldpAoIleFRIaXv/waCsI/5DARBvHEnHV0tNrgcL+99/3vo0OCWDQIcVe6LSEF4lwCiHrgp3XBHG+MEna5AbKycu1jH7sdF0K51dYdsbb2Rrv77v+x4rnJFpMw6ISMUrpmwhNRlKA3WWdHP26MHFcCH0/klYrBQ3SmzK9Y5ISOtLQMR+pL8JGrphXxa//+/fR/XOFcIMImiBzDkeJEH7fq+ZAThrFC/v/rrbe4fpO+vk46QJJcuXeILo/Cgrl2/XWvJv5riXP6DAy22U9+drc98cTj1oKoUCbBMDEV4aMKwabKXnzpS1zXSSCwnMDjeHfHnzz9GX7wZ4cMBJynHqx71vUYa+zJjetdCbnW8x+feMyVmMfgagE6VzquTpZxot0kdik+zMWdMbfxCJvB+wMiCHPMbYuAQRcNgkYQiRYIIRJ+tGa0NhobGznvkBXQASRHkQQyiVwSzeQW0vpLxpkloUWa2MpVZ9v5568Gr8pjPTPxcYoy033EjcNzNIJZWM90AgvGP0UIeAHErwOPgEfAI+AROJUQOMHfCk+lS/Jj9Qh4BDwCHoHTGQEvgJzOs3v6XdvxJKeu7vQt+xalTZuDK/SFOCbCqP7ofvvu974OYdoDedoObZkI+ZZpt3/68/QyEF8UECjHCoJPv9n/61f0dAEkYBz5ENsZIYj5s8jO7Zs3ssO+2nUwLFuyGMJ02jZv3upI1BJ240+1i2vYAAAgAElEQVRAOkvUCEP4TkN67t632+rqGiyfGKNECNQQRGlne4cr+W6oq3cdAql0ORw4cMCWr1hm1RSl9/cO2PXXXuc6HaYo3e7v7bMf3PUDdpEP2nWvvM6e3LTJ6usO2//H3nnA53VV2X6r996LZcm25N5LHPcWJw5JnEIISYAMhAmQoQ5l3swwjzK05M3QhqENhJJAeu/VSZzYcW9ylYua1Xvvev91PgkCZMABx8T4XH5CsvR99567z7lHylp7rVXXUIWlVpKlcd2TNfVOKeG60hnLGMZXV1cD8dJmmVy7AXuqDu4hhgyQfrrhG9pa6GbvJYcgBqC829ln9XZ1jORBKA/DXAh6EKHoWlGJifF0qI8BTO6DjKl3IdjVJxshI4YgXiZxrVpIiwGIkUDmRwrZJ0EQJF1YKPWTmRAlG6VglBmQFP1YWg0DNotsSYxPgFxCVYMaQh9AvkwWRAPERd8AJIcslKSyccQBKg7qIfJjgOt2oHjpgewIEBWQIhA4UssoSFrfE2Eh9UEgoDoQfq513tbW7ta6/h1QhwTIDmWDaI5HVSC/+b6UM7xW5+tBbRIPkfTBD/69XcEcPfzww3bXnfe4kPgp0ybakaOHrOToUUeABPJOWt3i62asMRBHQ6yJYJREnYwpKjLWWWmtWbPWPvShD6K2iLEdO14jSH0D62GvpWXF2tHS3agu5pJLU8+zS4h2VbNNnjQTki0ES6V6l6EiYL6nF7u1nAn28Y9/HCKlyFl2BSzOfvufmKPZJa/PkdD3dM8umJ1No6Gxzp566gmn/khOSXIh4CIQ4uPJlCGYu5t6X7zucrvs0ivd/lJext7yy59gx3XckWOZmZmMJwa1QwoEYof9+5e/xnsTIKZkMRbuahjYb1CfQCZJ2TB6OJ5hhOdwpIzs2vQNxqW51bp23+NbHazVGCyh3OvcuSAvUGuE8NyVlpU6y6gJ4wvtvgfutu3bt7mcGtl86QJSN8XFQUzw775+PTNYo7Eeg1mPIspccDnEhYilUBcSH1hLUin1dPaQz9Pg1sykSZPcujiMPV01Cq1E1FURzLGIp5goXgsZFovqq7G51WWw9EKCxUTHO9KqE4u3jIwM+9xn/4mxEHIPGejun2vpuropF0wvDjBQCkfW+MNX4I0q4AkQvy58BXwFfAV8Bc6mCngC5GyaLT9WXwFfAV8BXwEBR/9rr6Yvj6/A26UCo8vUdWKfI4ejQOR37xx3eq2u5oR9+9tfBUREzZCSZpVlDYDxifbV//guNkiBMGN//G4FhgFF3YoZQR8HAFR7pJJw/x6yoyUljkwKh2DKHz/BUhLi7ZWXNwJ6djtCQ4Bnbl4eId6x2FRVWS02RrLEScAWqR1QPJau+mzC0GsJXD9J53wWtjmZWRmg9YCyqDRKyXfIzci0A/uKscnaxbwlWRhgeSggr47opGjrV/h0fYNFc84+tuNyrqPAdAH0Upkog+LCJcssVEHMtJofAKSuhUQJhvTAQwplxSDAuRQYQc62q6mxwZ1beQ/6nkgFOfz0E4guVYhIkAg66BPI9qivb7LOjj6C1gk/RwEhi6wwbI4am2oBkLvI8OA6kBdRKAdCye9IT0sgMD7OoglZFwESjYKlH4VBJ+qYbnIotFxD1O0OANyNMiIScgC8mCWsUHZUDtgOdTIHXYDLCBQgUIJdeHgoNXHgscvrgLxQfZgkZy0ECaCQcQVhC8jWHiACQ4SIwsL1G0zEh2ysAhkO2Gcxx3qfqwM/c2Hp4sJGVCJSV+jrW2/9D5s+fYadPHnSPv6xT7jw9daOFmcbJpIogSwYnbMNAkpWRz0oBsKURQHor2yTMIWyQ/KIULjmmnfbR27+EO9rx3rqJ/b0Mw9DpoyzGpQg4yfkOwKt9MRJSA+zmTMWQJwksBaHCL3PQVFUhK1SPdkqcZaSmMG8NNgll1xCbkfkyIL+/X1P6+d3kXRZRGl+hyABauuq7DOf/TR16nJEgQhUKYCSsW6TjdjQYJAtX7aKMV9vtTW1tuHlpyFMHndWaCKQRHZIMaNsmnbsyW5439+RNzSfeY93qhSB+1pb+vzb7KEAYaW9ehArKP1cyhqtQ8cCMAEiy0a/14xKqgSbr3lz5zmyoqKy3E6QfaP3FRfvC7yOr6Vaam0jIwWSRd+T4sMpUSB7ZOsluk0KJD3jA8peYe3ITk1jicPmTetG61Jz2Mvai2GvjEYFE4WiReu2hgwfrSFZf2n960RShoiQki1edHgItZNF3BDkVhLnlfUac4g92doLLrKCceNZG8oCESn0+jnRfb/Bjnzu/Arzv47eZAU8AfImC+Zf7ivgK+Ar4CvwV62A/5Pmr1p+f3FfAV8BXwFfgTdbAU+AvNmK+df/tSrweq5OIOdoh/dfazxv9XWHZOHk2ocJX8Zy6LlnHrTHn7gPYD7SJmNd8/KGbQTzTrZ/+dJXHbDsjzeogKshNmIBxgPFQS92S82OWHj1lVfs/IULyF/ItBeff87lg3QAfM6dM8dyMrMAjiNR3ZTanj17rKy83FavWmUTiiZYImTInb/+la1cutySIRw+88lP2sJFC23ZyuX2zLPPWixd9s3V9WggQm3+nNlWC6Hx2iubbAzXmVJUZB0AscW7d9sCLHMef/5pa8LGpwsSoXDKZMspyLdiwtNP1hC0jJVWTm6ubXjhJRuXmm4JgPhFgPWv7thlORMKrQsg+uDxo87iJ4UckblzZ1t1bbVFAApXcU0BxwJ/ewhdF3kRGkodQgQWd0OYQSTwdU72GLIOcslJaSYPpBPgWPZZkQSiZxBK3gj43QHRgz0VoHgIvk8F+WNQiuSjCqinnH0A0GGuA18fgyIu1OUPIK3slE6A81asv/o45xBEhxQhQOSQPGEA0SDIfC8sFFsl1A9DqEagSNwE6gxa8129HZApgQwP2T0lEjAvdUIfhImC7cP4nsB4BakHBQWsrfQhskPkiED10X1C3weuH1EeoKCho3/cuHH2hS98yZ1XP//n//OvhJa/aNm5mdZJ17+cu5JSUpwFlgBxAepSfogA0ecEyIQJ2JWVlVWydlrtH/7ho3bFlZfac88/Zj/7xfe5VyzFxqSgMJhiu3cfchZYRNJb4YTJ1ENZKjE2fdocu+rKd2GFleTu241RmT8iEci50LqVGuYPjz8kQIbJ/BAZIAJk155t9oMf/rcjJ/pRR8RC5kkVIkWEMixCCfYWiP+Jj3/SfvrTn5JNU+7IHxFHCv5Oxy4uLS3N3bdsnETCXXnlVXb5pdew/yT85nnS+lK99b5Q5krWUyIQlJXSTVaHSKaYeJGzw+Tt1PNsoFSCiDl8+BB2Vlts0ZKlkEMT7Pnnn+c5240qqc69Vo+rxi5Vk77WNZTF0g97NAipKaWW1CEKflcuiIgRXatXofecQSqVKPJxmhqbCEGvcyqN5OQUZ2HVgA1da1OzW29pPGM6tL7d2qPuIkG0HrTWlAGSw3Nbhf2YrO2am9stJi7Bbv7Ix2zKlOmQfn3uOh0os+L4/h8cngDxv5beRAU8AfImiuVf6ivgK+Ar4CvwV6+AJ0D+6lPgB+Ar4CvgK+Ar8GYq4AmQN1Mt/9q/ZgVGwUyBgvp61Iblrzmmt/LavYDiypBQmHFTU7Xd8vV/A+xutYy0VKxZ4m3f7uN23bUftNXrLvXG8v/bRIwQIEJRHQniFDUBS54+VAgO6IT4UH6G7JyUsTABQFa4ZRid3lHYHwkgF9Cr3JDqhlpUInHWQ+d4LaBoEmqKFEDygyWHCUZPtBdeeglVQJhduGy1tTc201X/pBUBtE/FZqcAdciO17baS889Z3ARECHtBJEnWGxCkhVNmQSZUWLbi3dZQlqKBaG40JgTsOOprKiyECx9CgnInjB5qj33yquWnJNr9VhqZYzJAYAvc+skLTXFcrC3OkJou8DgFnI1+gF8tX4Ufp2SyrXiIiAfyI8JJey5u8mB3s3NLS6oOSoKABdyIjoymXuDEGnrteSkFNQgNa6LX/kUQc5iSbZMCguHhORDFlu5uQRGRyqIvZuPLvc6l7vAc8oU8MEzi0NTD+RFz6A66IMgW1CudAFyk4Ex3K+KB8gLQegCufusAxJimDyUTAe6l5aWuQDs/PzxEBjRVlJy1ClBwkKiXQ6G9gQdozZXAtD1oVo4IgEFhw79W4TKbbfdhuWVyA/lQwzZN75+q+0iz2UQYqerO0C+SP0jcFxguAuaRxkUQa31efGyJXbRJe+w7/2XiIZh+/73f8hclNiv7vyZlVcesMJJ2Sg6IrC9arQTx1oB0NNRVORSi2FIlW5Ij2Rbf9mV3M84FziurAhlicixTaSWrLekbBAR98bH7ypABgZ6nTpiz97tdtvPfoIKpNrdl1RkqawNZd5IBZKZkQUREss9tQL2RzM5QdbShrWUU9ag5oH0UC3HTyhwhJbWiFOiQWx89MOfwSaqgYDvRW5tBvItwrBOqyPYPfE3geC1J6ts566dBLzX2bXXvRsrsIN87HdraPeeXe61bag6emTFBkkhYkKkVxKKG2V8iLCRrZVILP1MRIcUQlK5aE6l9tHhwutHlCYiw0SstXdidQYpkouFnZ5dEVi6d11PllUigaKxuJIqRaTWqEJIe4GIMx2j1muDqGCiIIuk/oiNTbQ5kJbnLVhkeQXjneJDCU0BZZIItj9yvJ4I8WjBW/lr86w+tydAzurp84P3FfAV8BU45yrg/6Q556bc37CvgK+Ar8DZXQFPgJzd8/e3MfpAOG3g+N+RIoFhAdKDbmK60tUFLIuiwPFG7/9j1Xn7/8k2COjowNqQYTzwf20vbXgcAHHQEuiibqxvscGeKPvqV75t8emZANHeWP6NZvu31mlaNoDBrKGqqpMOUFXNjpPzoPWkbIF4SIKCsWOdDVU9gej1tXVWgfIjDNulVLrHFaA9rrDAImKirBsw9VDxft4T4zrGG5sbbfvuHQ4wX7RssT12/0O8vxayKt3eceFaqzhRZscOHrC+jnabTtbG8089Y3NnEpreLLA5yPbxsw6Ig5jUeHI9IB96sFoCAM8rGEs3fqaV7C22cMDdjNw824+SYAJKkA7A2mHUCNNnTCeUudEGAJOPn6ywE1hxhUI+BKOK6AegHoR5kAogOobMhPhoOtUjsfQKseT0mBFwm59zbmU9NDWi3GgbIuw8hc52wtOxCqpvLIcciXAKhVYyR9DROPuhQQWjpyU64kfPoSIoFLgdHRXO+7EN6mxzIfMK8AiBTAphPEOA1BYR5IB+MH5raUYl0qRQdcBkrKQwN3LX6UO1MhTWQz0hEQCx6+oaXSi1AOoCCIPJkyfbAWpWWXmS90ZyPgV0K/8joPqIIphax+tJkHBlh/A/nSMqKsaeffY5e/XVTfbNb37TZXysWrXGNmzYQLaHODKs0wDWx+Tnu3OUsw40/z0A6CJAIiFNrr72Grv08kvsySefgRSotQXz59kPf/R9ci3qbXxhBh9ZdqRktx3YX2HpydOwlUpyKgGpBTLSCZtnvi677ApsscrIIbnK1VokUBCERHt7G6HlyhYZfa5fHwqu7e71+1dA3STrMBFH3/vvb9nOndvc/OgaegZSUpKdmqIGhdA4wHut2aqqan4OwI+NV2c3NcFSTQSDCIMB1CfZOZl8RmXBfEZHh1sKZFjliUYs41oY7+U2ddpUp37YhbVbM8/PuovXOSLu0UcfszKs36aRrTODtfnIIw+iRqpzayNgWxXFWmuyKD73sT51XRGSIllkcSbSR8SL6h4XF8vctEPAQZ5BAkYzVt2PckdEZIgA0ZzrQ+RZNMRweka2I2IqeRbKyBERsRPHnikyKJjnJRxyUTkjYdiCja6RQcYhoklkir6WBZ3O3duFldZAkH3pK1+1pIRkC8U2S/ZaYeGsLwiQAcgsZbT0U8dIyB1/+Ar8JRXwBMhfUj3/Xl8BXwFfAV+BM12Bt/9/TZ/pivjr+Qr4CvgK+Aq8rSvgCZC39fSc3YN7A/uPAHgVIDJGbYmCsNYxANCSo4dtDB3tDqh0Hfsj4b86D8BUH/YnYa5LF5AWIFlZDtl01WPAA0Am739ZRQG20gU9LJ96wMNWOrcT6SrW0Yj1SSSgsvIcBtzPwwOvVTAtf8G9Psx3tGtcwKJAs9/aKJ3ZKRFg3NxcYz/+yXcBHsupjTkws3jfIWx4wsgt+LQVTp1NN3bKmR3YWXK13ydA9O96utVDWU8Cl4MATTEccl3vL7/4HMB9OJkQ0wnmbgO4PoDCIxHLokK3rmSHE4kNzyCAfmdrs5WTxdHc1EB+SIiz1crJybIJBQX24x//yApQkSxdusKGAXG3bHzFaioq7MpL1lsE1+1m7T4LASIiZsqMmbYBRYeWuDreZWIUQvbAnAXz7fCxEqtAZRJPt3ws11i/7kK7/+HHUUYEW3JWll1J5sRBCJw6rK6mTZ+CIuKwbSbIvQV7L2QfAMxY82C3pedJtkMiMRQaPQjz0NnVynUC6o2Jk8YDMjdjc1SHlVY6IHKiVVXy75oW7o1ueSzXEpMSyGc4aomEhOs5HKIeiShX1BnfhJJgQKHgw4E8iGDAZSk0RELk5+cBJAdBCqCgwMYtLj4KFUIDZAL2Vf1h1t42gMUW9kPYWLW3tzorrYGhLkDqYKyosi0rcwyqnBLmrNXFSMgCKT4x2hYtngPwPGDF+3ehsOBegqIhSpKtpQnVCOOQWkAkSzegvzJQAuA3KpbwCM6hbJIYe+KJp1yg9be//W0yQCqsoqIMcoJ6kSsi9VUSeS2pGamOENm3bx9jBpzv6LXEGELFUa988WtfsZlzZ0KivGSHS4ptw4tPAuh3MrbzXHbEgQPFPLutqFeSbeZ0vtcXzDwMk3kxHxVGhqvFK69utFD2OREgGVl5rIIRqy6+0h6kNaoxKp9Cn6UKcXvVgGzNpGj5raoF3YyVlh+3L33p8yghpMRBrcJa0v0qe0OWVocOHWKPHeOyMaog+QbI6tB+2NbWyRx1ooiJdyHdjdhlZWVnuvmwoEG3boaY65Ah1C9kvfRxfwMQTYMQETHR2Fopx8WRbrIjY1jMteqm+YqMjGLuhiEOUKgw5mGnxILy4CNM6han6INU4xhVoYigEWmnsbv8FpRGumfZWPVy/W4IG9l49ZDNobD4lJRU1kE1wenHHZESC6kSDVHZJ5JQtdTvBe5La1L2d7pehHJtIOZIiAkEs7NmpIjRfBQVTWR+4m0WwfUZ6WMIkk92So9g/U5y98fvDZdsPpLzoS/Pkj3RD/PtWwFPgLx958aPzFfAV8BXwFfgDyvg//bxq8JXwFfAV8BX4KyqgCdAzqrpOrsG+wYEiANIAfUEEKrL1oFldPsKVOvsagcwbLBx48ePePWrX1uAUwBdUiByr0J9Aa7Uu7tv9y6bPnOmA9SCXDBtgPwYoIM4lHMPAyA2Ag4nk48QLKsjvO3lUR8LiB0EYYJxCR3pgUEK9Hv9H3FOk+IiAwIEiI7XZ5CckTB2BjFIvWohPr773VsB/Zq4/06bNHGyvfLKazY2d5xdf/0NNn32+dRS3eP++NMVUKD2b4PRW8i5OHa0xK3HAsD6GIDTVze+jO1UmS1fvtzaINC0bkTYxZFlUFZaDljcbgWF4y0BgqGRjvogFBYiTgYA26sJ0w4DaY3AWqkCG6C2hiabDaFSOLbAtm3ajH0WtkGAssoUEblysr4GCyyFkdczjmM8A92WgKVWGrkDFeSA9LKG61F3TMSOKCUxzto6um3J6jU2xPV6tHYBtk9gzbV73263XiMZf58sllBIKQA7NiYWVUcjBIHcv7Ay4t4Vrh6fCECMCqSHIPPIKKkuBAiLlCRouh9wdwhQOBgQGm7iZBWEEfcvgkdB3W2QQwol18/6sa7SMxoGOTDEcxcM6h0AhnlmXFA1XfwJBKtHDpNNIqB5CNVMAETv7BgyeBlHDOjp0xigR8mJCMP2Ks3lYpSV1lpFmYB62WNxDYXah/SSuTKNHBMUUtZDxkqne11/H/kNEbFu7CJPdS8iPwJAuktih8SgWx/QfsGC8+3WW/7DkTWvvvqq/QjlRk3NyQCBijJA5EP2mCzyHghuJ3x7f3GxA8qHernbIYB+SJZHn37KQsKD7cGH77Rf/urHkC2NtuC8OY5EOHjgGIB8PXZiSS5rpJFQ83/63Bdt6uQ5jqAZRq3Bboat3VfsKPP+5S9/lSyaMQDwysv47U4kcnZ07wnkYiho3Ky6rswefughW7hwkc2eNYd7Zczc61e++kU7eKgYQq/FqRk0b1KBSBUzkbySYu5jEnZsGkNzE8QV5xOxMsD96lIiDdpQwwwM9ZKbke7qHY6dVHRMJJke3SSYEG7f1eOUIi7wmzeJBBPhpHB1F2TPoBVJFIxyLZBpIrIxQGZrHJ2sYUdQSWHB2FxIuttvZSeFdRoklc4vay3dl+ZQMSi9/djUoRJKSkp2Fl5SZokI6ewkt6SpzZFD4SiPIiDP9DtGuSQiQ3QejUm2WFJviDjSRxfv07VSU9PkvuUUHROLJjtCZ/XqtZaZlQ3Jw5oJDQSj+8NX4K2ugCdA3uoK+/P7CvgK+Ar4CpzOCvi/jk5nNf25fAV8BXwFfAXe8gp4AuQtL/G5e4E3IEBkP9OLz3w8QLA+iwQRCKmudGUVbN+21aZNm+aA6IAyg0wAkRt03ypc+SSd9Pl0hgvtLTtx3FnUSP0hwFWqjhCBrgoCHgG56wF/0+m2FhmizAdZ2YyjO1++/0OAacF0F+uQhYrAz1FveX1PZI3LJBixoRGINqoEOVMEiBDGAwd32vd/8G3AXYgi1C+y/3ng/kdtzYoLbP78JbbqQjJAnFrGH3+6AqwiZUUI6FbnOXOssOZO1AdPP00gOWRDNN3niZAEV7/rnRbE+uxqanLr4jmyO2S9tv6KKwHte+0QFkzbX9tsV66/zI4S6tyBLdYwJIMIh807dxL+nGT//E+ftaPFB+344SOuV78gb6zdefsv6Syf5VQFRZB95SdOuIDnNgLDG7mW1COxdJzTnm679u61IZ6PKCyIYvi47PKr7Hv/81P72n9+yzbv2G7PvvSiA3pnzJ5FfsUOyIpqVn8QXfHjIQ36UDacJOg822pQm7RjXxVF9oHWdP8gnfNF2U4BIoVGckqcpaWnEAy/iXF0oVDIdUTIzh37bNGiFQ4oP0ZGSU5OjvvYvGmLy70IDcE2iBBzddoPYQMk1YXUAf0KKQdw1qM5aN3W099uWTkZ2CZNtPrqakDwHtQWPTynQTyzBHJLVUP2QyIkz/wFc12GyJ7d+7EwqgZmJ5Q6JGrE9iiK13YQRp/Fkgf4bqm18QXTIXwGbO9eMibCsfXinLJ1knpAHf/dsCzKDhEZJPA+OTnN7rrzHkD0GLePyOZMlk5Z2emMqZ1acz8DPVYwbqwFcw+6lzLyR+T81UkuSkZyli1euNT+8XP/aPWtNXbHr35qW7e/bEUTx2JbFeX2mG1bdkPgpENOLHBj6QL0/8yn/9XSU3O4X8gZVG8vvvi03f6LnzmSYt6c+fbhf/gUK+QPA89V23CUHLoPgflS63zzO7dg/1XhckSuvfZat2fKxu1jH7/Z2Zx1dLQ4pZ2UFMr10Jwr2PwoiqG8vHxnfSVFjQgGKSIU+K7nIjMzA+XKfmc9lZ6R5uzTVEORCyITujuwLIMgkXpD4ew6h47RzAx9LYJJh54ZERoaxygJEVD2aY8OkEz91DkkNEB8KLhc49V61kt0TeWUSHkRiwppMjk5UvwdPlzCx2HUH1KBhHFfGY7IEKnSDYku+y7VVNfUtXVfInk0RtlmjWbE6GspOkSi5GItN3fuPGcPVlg42Y1Pe0MI5w+obPx/4v/pvdW/4i+tgCdA/tIK+vf7CvgK+Ar4CpzJCvi/js5ktf21fAV8BXwFfAX+4gp4AuQvLqE/wf9WgTcgQBzgDMBVAZFRWFjo/NMDtifY3tC9OwARIpBOAG4E1ilGp7LQuUHIhwGAyON064/JEXAbZU10zcdBpLjXuUBaHYRVHz/qQFqpQLoB9xReXUTXs65TDKA8oajIWWENyxMFYEuvkbqkA3Avk857ES8iOgT0KX9A7/urWGABLg7SKV5TW2rf+s7XCYxuAzwdsrwx+bZlyw4rLJhkn/rU5ywlM88pYPxxKhVAFYQVmkgO2QrpD3fZV8n66OiRI04dFEZ3+GS65bvJoTgASSGiLg5CLoO1Ucd7u8mB0CJJQ6mRik1SMWHPu7Zvt7mQGuqW11EC8TB73gLbv3uPHd5/ENXAkM2ZSW4HBMrmTa+64PQLL7zQNj3zrLWSH5GSnOrIjxmz59gerJNWr7vIntnwgnUDQMsGKxSS4sKLVtsBwN+iqTPtEIB8BPkjIL2MqZ5nQNZIQdYGidBH134v1kAu4Fn5JihYlHkitFrAsO47NGwY9Ueg078fu6fgkEGer14bOzYfNQsZM42tKCqGAKFj3deDqEpSU5MCgemAwolYrjWibmlsBGjndaHYyclOSDkNIhKDsE5SBkUkgfChqD9yctIB1BWoTlZJj7rzRYB0OHWGe7b4n6zqkjhvMrU4jr1YKWobKToG+2WrBMAtRQcsRFBwv6Vnxtq0GeNs777t2F712tQpcyAyTgKYt/OMhANyK7h60NkvCRAXyD+gnAb+Lf7rhRdeGiEABMib/exnt9n9999DcHiNpZCNMhxE6Dz7BMyBUxdUlJ10ZE1SfIoN9g7Zf33nexaXHGW33f5D3qPMlSFHoBw+fNCOHDmGbVKOZWcVMA+yCku2Cdg0XbH+GtQhqY6MHRjstptvvhHiqIN7jLQpk6fZpz/7r6wc5ul1h6N92RMDSjmD5Nlld975Kyy3FCge4VQx48dPcJkWTayf8opS7q8XlU8c5FCTIz6kcsvCMk0/b2/vdIHro2HfUofoCIZsk51UNntrcfE+R0BrjWpuoqJQwTAABcafLK92BJ/WkwgEEQxS5DnSgu1U3xfxNDQY8jzMXngAACAASURBVBvSY1T1J9sp3Yd77qRIgtjAU8upMUZVKiIndKMpqPaisVHT/qs8Dz0btWTqyKpu1JJQxIzWuFOSQBKJQNHvEW3rIrc0/1IF6vuDkHUR5Hfo3LGxcRAeuZaelurs7saNK3T3p587xeGIasWpatiDRfT4w1fgTFTAEyBnosr+Gr4CvgK+Ar4Cp6sCngA5XZX05/EV8BXwFfAVOCMV8ATIGSnzOXqR3wvupQqyGhJY1UY2gTI6ogAkE8gSkPqju6vDedU3YYMlQCw3J2/EOkW2KiIDBgEMe6x4z26bO2c2FiadWK0QSAzYFUymgCNA+L8qQECBbKkC8AC2RICI2AiX/zugawu2Rln8ewiQVmBu1clKgLYkF6hcREC1ziFwrqKi3PIIxdYx2sUsxcgQCOqocuR3J/b0BpG7wGgshLZue8Xuufd26wcszaGLvra63kqOnLD5cxbaZz/3eYsGlMUX6BxdY2/2tgMKkD7sqqQSigTEFWG2fctmW7JitQN7lQ/SzzrTGpQiJCU5yXWcS00xd+5c1iwqCkDZA3v2sLaOWyKkSTtk2QUXrAaQ32cFkHdHIfi27dnLwqGrntyCXNZbbWUVazrLnnziCXvXNe9yaqdWQPsg1AFFEC4lWCGJEJxEcHQL3f515ItMgRB5+vlnbc68WbZy5TL7n5/9HNulaPf9cEDqrTt22juvudqpSe6889fkhSSQ7RHmwGdljQQCv1FpYDOkz22oVBRyLQA6DDsqKUAU+K3PIkLa2zusnZDuBED7+NhEl2ERwfuUvSBiQ530CvHu6e638QDHjY3NPDdVEC2SeoTSjZ+KeqKXsPQGZ4EUQ+d+ZmYq5+f5xOpO+Q0NNd2cZwACpg0ioMsB58qnSEvNQKXSjf2YgG5s7JCPSKnV3ycCMpDpoTyK/v5OiM9QW7xsDve9E1VYIwB/Ps80oeNHjjoiM5qQc5EDOlSLgPJM6SkQpRCqG1582YHdWgtSIPz6V3fYbbf9DyRXmjW1VoB696KqmMl7Bqyutska6lqcaiUcO6TJ2CR96zvftedffMyOV+xjDHsgcycwf0dYI1WsnUECwOdA4FTZksUr7P03fBClhoB8iARRUmxmhw7ttW9/5xvsJT0EvDfYqhVr7OOf+Cw1C4D0gUO2VALxlY+hkPpG+973vmv7ivfAWIzmgyj8O9imTJmCcuMA9yoygbBw1nVtXS2fI1wNkwkwL2etSSURGxOP9RRh9YSQB2yiZHMlJUUaYe7VIwqMEEcia75FJuhZEClytOS4U8vJ5kvXlX2hBHKyGHOWW1zf2QaiZFEwuL6v1+n8InP6IaOU4yRbKx1S/iirRmROLFkkIjxE0o0Gz1dVVTkSR/VT7TUOzadC0XXo3LqeCC6RL1KSREAo6XyaZ8257NBSUzIYfyxrMdsuuvBiR4AMcN96r9aKs2ATEef20RG2ic9aN4489IevwBmogCdAzkCR/SV8BXwFfAV8BU5bBTwBctpK6U/kK+Ar4CvgK3AmKuAJkDNR5XPzGqNWJAorryN4Wl3IsrwKWBANO9A2NTUVMCrHKTDwD3KAWi+d91u2bMXffjHd0VEOhBNRIVJCQdSN5CaIPBFZovBaWcwEQYCo47eRbniBsHuxIJqOLYw6uEWCtCgLBJC1G9Kkgw+BWgJqExPj3XiampoBsbHWAYgeArQWoKaO6byCAheOe7SkxClWBNg5AxcFaI9YY4kQcdYuzuf+9B3KbJBVzh13/MRe2PAUwDtA5+SJdvjQUQKqG+2KS6+2q695Lx32svLxBMipVR5QWW3dUkbQya7u8WDW3IP33m3h0XGAoVII9APEtzmrsfTUFAfi7tu7x5FgfXTjp0CWpUEIhLMu9u/baxe+4x1WwlpWR3ojXfe5Y3Ls1u9+15aT1dEBgbB27YX24F13WjogtNadVE5j8/LswYfut8ljCqyjlqwI3pvK+jwA0XL+0iV294MP2HU3f8SqIVKS6VSvIqR7KnN/93332yXYYDWSQzJl5ix79bUtjqjbvXu3e3aGsI5KTkt2nfwi+RSC/dTTTzpgXFZITahd3D2ziuNi4pxipQdbNZEfUmwkEbgeDoA8SDi2bIUGAYkbm+vdvev9AocVEh4eFkWYdp4LMxdoXl1dZz2ddP6jWEpKjjdxFcnJAVutAZ4zgdrNKFE62smP6CbjASJkACuroeFuRzo48L2qnue3HZISUiJEoLMyfQC7sdiSrZXLlxhRgERGDduyFedhD7fXSo/X8ZpwMi6KIE66HFEl8FtB3xhsOWBbgLoyHyIYeyjnfviRR539kZ7lUMD5zs52++QnPmZV5IB09dWg7ghDtTHZ+gktr6qss5rqRouJimNf6LGrrrzKbrrpJvveD26x7Xs3QorNcWqWnTt2Qx702dzZC1GypKLCSMZuapxdvO5SB94Po4oQ8aT8lK9+7d/syNFivtftrM9mTJtrX/vGt7SzuHyOUfJDW8zgYJ/t2bPTHnr4IWdzFh2NrVUfihb2O5EDmkPtR1LfiABQFoeODtRAUShwnMUTqo/S0gqn5FENtF9l56BoQvHiyAnILZFQUt/pnMrYEGncRe6H9l5ZU9XU1DA/zY5c0VpX5oiuLWssETTKThEhofXdDYGltaKfxaDWC+MafZAuIrp1PyI7MjMysevS+gio7aTw0L6rsYls0b3owylNIJU0l7pPfU9rXc+wftbd3eXWV2xsNOR2myN4NGatU2V6TJky3SZPmooCCds02DatIylD3B4uJYpTIOlrkSCBXUSfg/VvJdo4+Y0/fAXe+gp4AuStr7G/gq+Ar4CvgK/A6auA/wvp9NXSn8lXwFfAV8BX4AxUwBMgZ6DI5+gl1FksEF9qiS6AyXbCkzMhQRyANYI07QNAnjoV0mGI3mzIjO6eDte9KxCtsqIae5IJQFABZYW88CNkMQRYV378mAtlfuyRx+zyq68GxKJrH2BR+FVjTSW2Py02eepU11EvoGzL5s02a/ZcZ380SBfyGIiNSoDjMfkoPDhfK2SHQN5ouoTV8d5I97SIl1wyGzBpIdT4kE3hfALNArkRdByPWLAEKUdEINppJkAEgg7SIf7Nb91iJSXFECBBNoesh6MlpVZ6otKWnr/Krn/PBywGQN4TIKf6kGE/5PJhgDZZhwJO2yEFgGoJm2+krqXkaJy0pUsWE2heSTZIO8HkHTYH5ccwRFd9Qx2KACyr4hMQIwxbHAqmra+9Rm7HeNu0eZOtxbqqE0D2OCHqfVgBzZg6zalDKo4dtxUrVtoD99xlV7Nen3zqCctj7VUdLyUovZHzNtjll11urxDIHQ8J0claf++NN9pTLzxvy1ausLt+dbutXbnSjmJ9NXv+QnvhpY2298BB8mwKsT2qsC4UIys5/9yFcwhKb3E5Do89/higdbUDi6X+EPkYD+En8Flh7iwtR/5JASKlgcgFHQpJ1zMogjFUoHYEQDT3KtBYhIesgmR9pWdM3fYiMaUSaMNeqaaqgucnlKyGZK4XsEQSMC8Au7W1ExuqIfaBEbO64T7LyEp2BEgVyokaSL1eCIfhoQDp4dQFANbq4BehISJD5JSC1EPC+mz5ioVWWnYcW6ZmwHWpuYJc4Hh1dZVTuUTR2S/AOzDmSMiXdu6DMO3efnvyyWecFZJUVgp2375jmz3xxKOMocqaOsssMzcJ5U+m9XUOY7tXaUEEn7e1tqN8SECp8VEbk5djP/zJtyw9K87VY+uW7ZAoIhrG8r501CJSD7WgPEiz977nBps3d4ELaZeK5bUtm+yWb3zZomKCUCJ1uiyiG97797aErJUUcjpEz2ldHsQKLYFMlGIUH9/9r+84okIqC1lONUG0yeZKpIPIC5FTmh9lcsj+S19L7RNF8LyIkrS0LCzCqlyIuMYrUkJkRBu5MMnJiY7gaIdUU+aG7NRycnJdzocUF7Ir0+d+9mQ9OzFYrwXsp7TtYTEF2TA4rJ9BEOp1KFCGIDn0GtlPya5QREkMllZSnQQxr1KeKG+lqambuQoEnsdy3gA5MeAIDKkvRKjoe/0ohkTc6NBzK+JbNRL5EQMJot8pPbw+hXonQKrMIhh+0aLFrMNc3iDiSXlPsrwL2B46xccf+6/2UftGXuP/4/5U91b/ur+0Ap4A+Usr6N/vK+Ar4CvgK3AmK+D/RjqT1fbX8hXwFfAV8BX4iyvgCZC/uIT+BG9YAcA4oXF8CDSTj/oJfP0FrGZjraLvSTmhjt+XNjxnF118iQtNbmiopVO51Fm67Cc7YcGC8x1AKIC6B9uiHgDDeIC1rVu32IJ5c+2+++61d9/wflQb/RYcFumsi+6/+06bgY3QGLrs1VmcC9lRXVYGWFoGkVBiC887z4GAAiinz5hhYYDDB/bsoqM9FxC3zbIBpmvKTzjiJDMLIHAYQgSFSDK+9AJhQwCSqysrLQsbFZnESwkie64QAqFPH1omIBhQEcD3U/94M+ene53cholFhYRvHwWoP4kC5F12w40fdvknjoTxxylUABseQFqRbTr6AI7bIEDuufceiLjpdt7ChQCtgK98v762mvyGRADeYHvkkUeY/ySbt2Cevfzyi7Z08TJ7/N77LDs908aihNiNHda0WTNsy87tkAyJkA+P2sc+9lELYf2/vOElW3/xxXbsSInt3LkD0uo6Qu1/YB/44I324P0PWDzkQU52DteNsIlk1dxyy6120803E8AeAeFxnCyRufbsU0/ZNBQp5dhNVUPUbNq63d73/hvt13fdZRetW2frr7zcarBwe+nVF+zOe3/lsjXU0R8GWD5uXIF7pkohZQQap2ekO2ugIQgQ2Rk5WyIUIrJLcpZCIkOcaqLP4hNira4RWyeIC6kTYlDJxMUmOauiarJJpOrQc+I68wG2M9KTUD1k4vzVyXv44LkMD40iIB7bu1bA7tYe1qrIDWVKSGWg4PEOMj9KsdUSMUWWCDZQIjwiI7FRcmSV1B+yRQooDZQBMkSw+qJF86yhqdYO7a+EKIkEMO+xCYUFLkBdqhQ9jHpfZESMy/5ohxCQOkL38NOf3oZCJMH2F++3e++7h72m2N1vY1O9JWWFofzKRAUDcdvcj91cuYUzpijOo/3n+ReftRNlR+z/fevfbe6CqfbYo09DrLaQKZHjwuM/8uGP2Q9/+GNnqSeyaf1l6+3qq97lLLfqIbs+97nPQKC2uHsYQl0UFhZt71h3pS1bstIqq8qtlTyaNWvW2HdREe3du5s9qZVaxf2GNBAJIvDeWTNxr/q3SAPZiilDRQRPG2o2/UyB8UuXLrWNG7ew1oXqMwossaSWCA3Tf7bKiqzbcrPyXOaK1Hcas0gwrQEp97SPy75KypCwCDJkIsPd1yJARFSI+NA8i9TQe0R05EFOS50hJYdeq2ucOHHCrRdZeUlhop8r2yUqEiUSSiVZq4XyWu2n+t0wwEcEe61IrAHZejGHIkWkBNR7A+Qd+zHv0YfI8hkz5lpLa5fL/FixYrnlF4wLkO0jah8XaC6LQ1XiFB0L/X/cn8K26l9yWirgCZDTUkZ/El8BXwFfAV+BM1QB/zfSGSq0v4yvgK+Ar4CvwOmpgCdATk8d/Vl+vwLqGsc+hwwFZXHIZkSduwo3FgESCGMOdx3DzdhTDQPipWFdJXuULeQxTKCzXVYw27fttEsuudQBfGg8bA9WP/PIQ1CWyK6tW+nO77KJU6ZaSmqalZVXWj5gbzNd+hs3bLCLAR53bd9mi5Yvt2Gu8zQg8gpsiR5+4H5A0WhLSMq05cuWu3yEF557ynWcZ2SkYi001V7d+CKdxLE2Zfocvh9nO7fvtLnz5zugV+TNcaxiCkeC1XXnLvjZda2frj8FgRyphTIPbvrQ++nkxgAGQDMtLYU8gia62fucAuQ977nRghXuS/38cSoVCOTS9NE5Lmu2BpQXFeXltnDxYrrzA13nClru5ecC0fsAbpU1M2PaVGcP1N3X7TrcDZA5VLk0fB5GHdGAnVbhlEnW2NqMPVUrYdkxkCfxlgwAvGXTZktEbRAHsBwJeBwbF4ul0R7We7odAxS+eN0l9sRjj6EeyHVZDc88+6zdcMMNFo7N1sbnnrflq1ZB3B1ygG1HV6/1cb3EtAw7UV5ha9audd3tBw8etIcffBA7tGAyYcIc8SfYWrkbCvbudzkSAaGQQOPE+ESCG1hjfC0VgFBhqQJkhRUCMC6FjHIipAzognhUsPjQIE9gvzjNIKfqiCP7RISJMif6qEv22CxIolhq2Eb3P2eAFNTYmhs63cdQvxQMZHoMdVkqllfxjEHEQX0dyo8egdky5tK+IAIEJUN4wLqKzSGgDHDng8AiA2QQ66z5580ioLwRi6oOgHPlQ/Q6BdnUqZPYC0SoKL8B1QHWVcp26EElo9ckJibblVdcxf3G2WPUvbwcYggCyNlTESAekxJiBUW51trYba11PRBLjRYRGu32r5VrltkHP/x++9otX0StEce4BtivdpAnEwL5kUfmxypnw7R582uQu51ORTMOAvZLX/qSC1J/EeXOc88+5QjN/oFuXZCxM8aIJGfXtHvfNmqT7uz3pNgRuSFyYcRtz82hahLCeAX6a7/UuhAZINA/QPjEuoyW5pYGy8qJcyRESUmZC5MX+RFCWH1sXDTvh+oa7sUyKsaaGjqYA9Y1NZANmsLEtef2Y1+m9SJCTdZb4TFSXkD4Kp+IF8ejhJJ6Q/kaUnxoT9e/O9s6rYF9XeTWgCwFeZ50XVlK6ZD6xuWh8CFiS4Sk5nh0L3V2Z+ypo1ZVvMoRke4+R2y8dA5dMyM9C3vCIqf2SE3Nxkoux51ftRNppz07cIzskfpdpMk+xS3zFF92KpuPf42vwB+tgCdA/ALxFfAV8BXwFTibKuD/RjqbZsuP1VfAV8BXwFdA4Mao2YOvhq/AaajA6HICXMUC6/ixow4UU+is8jME5pWjxCgAFAzYU9FFDCj60ssvYFE1fQSE7bN77rkH4mM9qpFySAkCyxVYS8t6HV35k4uKAO+C7ADhw5MgIZ59foPF0qnfhf/+PLrlM9OTneWVwDOpRlZdtNb6seAqoQM/LT3Djh0rsVc2bqXr+ioHQqdnpduenVvpHG6CaAi3BYsW2PPPPklncpgtXLoKcDPavvfd/7ZPfOpTzs6rlS5m2XGl4pEf+MNv5M8/B+CdYlvxn6y06jgIKNlhNwG4pqTGws8MEDydb0cOHwf47bD3vefvbdXqdTQ10yXtCZA/WdHAC6RMUt4MwcmofZRroPyNDMiHHgBrkR07yY/ZX7zPLiHbI5csjUYUIs88+aTNQzn07DNP2PpL3mEbnn7WwkCec8kVOFR8wK5/3/usqr7WqiBURObl56TbPXf8EnXIGJtSNIlA8g47cuigzZg5g/yGHtuxY4ddddVVthViTcC/OuO727vI+Zhqu3bssmXLlwFyh1nJsRM2DTXT4WOHITZiGX0w63MJao5qlEsQFti+vfDCCzZz1nSXK3L4yH6ssbbbYrr+B1kvO1Cc1GDnVnK0hHWe6fJx2smGKD1+AlIwEITtOvSduoq8h7BgbIQS3XMgqyXZT4WjfGhp7nD5Hcr+iI9PojM/AHaXHD0MyN1mBePyoCdFKsl2KZjXKCienJWmNjJ7UCPwDHV3YKkEYZQ7LgX7pygsxhq4bylFFMSAiolrqbtfmT4BJYoCrAO5DJozkaYC/BWeHhw6aPMXzHT2VZVl7bxASoQ+SJsu9posR2bW1UGsQtbExiQ4xZdTOwDEyyZJLny1NXVO7SDCSxZicZACyjzJnZBqCSlx5AYB4le323BvqLPw0iN20z/cyF4TZjv2bOYa/ZBiJexnVZaXW4hqY53NnDHH/uVf/s2NtZa9Kp45G8czu3rVSq6VZP/z4584Uq27p5VnluebTJGoyETyWNJQeEVin9aI/Vm3U9gof0OWW1obIms0Vlm0yaIqCjIiFHJF9RB5JaWYCIa+vkGn0BkeCrGa2kqbPjMfgmYLRBBZR44AYb4hBJT/MQABM0SNpeQJQeU2DIESwZ6n3A6pQ0QWxcaSiUNNgpjLyCgUQhBb4VHhkMMJTsUhpY4ID+WrtEC61RPoXl/bYJFknoRBtiSwLwdsA0VmKVcGhQ/fl2VVOyTJUNCAs/KSvZdIO1lmaa5HlR0iQVTLsBDlRvVzb/F81n4b4r7WszN/wXnkrsxH2ZRhCcnMPWvBPenKEBnJZ1KtAlt1gAAV8RL46o8detqcjuhPvdD/3FfgtFTAEyCnpYz+JL4CvgK+Ar4CZ6gCngA5Q4X2l/EV8BXwFfAVOD0V8ATI6anjuXQWEQsOoHRcRwCsElDlAnDl387nQYBMoYzKTSgpOUIAukgMwDnArrKyEy4QXZ2/cXTJB2OD0t7RTMDvLpszZ7brWBb498orG+28BQvx59/B50X2+GOPk4Ex2UoO7bSLLlwGwHkSgJLsgLpm8jlmWxMWOzv3FNu7rr3Ohsko2A6pkT0+10IAB4Pw5+8CIA2n87yRjvPjB47ZyrWX22ZCpC+/+go7drDYEiFOtr76ol148QW2e9c2CJNDdtU17+G+Uu2H3/+R3fSRjzgwTooBWRa524f0EIAcqESgQ1n/DgC3f0mArs7eRzZJHdf9AFkkmerJB+TOB2RstpLDJ+zjN38WG6CVMEgA1Z4AOcVHMGDJpm7+GrI+pEZypQOUbag8bpvI4FDl58yZa2Mg7V566SWLJ0y7qqoK8mkc3f3NDg7tZn06EBfQ9qILL8I+qIzcjYPYqI1BUVBOaDZWRnTgv/f691gVaoR6sjikQJDCZAbh5R0A8ZmZWbb/4BHA8H73PLQRvN7Kui0gsDqRa9bRQX/e8qX2EHZaiUlJKAnyrRYLpUEA4Drs22bxrLy2fTsZGpnWgupkz969bs3Mnz/NNm561ZE7KYS4x6A4EYjewvkFCDe1toADA3ITYq11qjWt3JEBMkukEJEqpB3bpTjA99S0dEjHJv7dgaIFJRfd92GEiEs5IyBddmLKhggll2NguN4KJ+ajIEhwWR3KymmGAGmCrBvATmqgd9jy8ydYZna6HcDerqmpne8HMR/A2ZCgzvIIhYzyIvQ0SYHgwqh5xmSDpOequ7uDbJUu1BFBEKaT2QNqeZ4JWUcBIgsm2TEJsC+cMMGFofdzTwLVpVBQ1omyMmIhEyJQgNVTX9lmyQ7KAOKHITT6+7ttyuyJiGMGIW/6rL6qHRGWFA1tEEHYKq1eaHuLt2M7tgbio9o2bdwJgRFl07BPO//8RcxlL/kuTzn1g/JF3Pmpf2ZmDvcUxHvKHckgcrO7m/vnHqPCo10ge1QUoe2Sc4S0BXI8JH4B4Jf9mFQxIm2aseJTHWIhmGRVpjUopUNgDxLRYNxrvLPAUhh9ZHSfHT58SAvc1VkZJKqtskOSCKnHPIvsG8g0Si7rqlSUdCHsJ1FkpkTyoWwljVsZKnI07MZmS6Hq7eR3tJOJIgtD7XM9kM+jZFUUWR3aCzV3kVge9rJGdC6tIZElmqNQ5kR2V4PQZkGo3KIg4py6jvnS2AIB5dwX96ZcplA+Jyclu/r2MQbZhZ133mLLyc1zcymVkJPwaLwj3lZv+B/lLjxdFZDG6XdFIK+L/RjZSwLfkR7KH74CZ6ICngA5E1X21/AV8BXwFfAVOF0V8H8hna5K+vP4CvgK+Ar4CpyRCngC5IyU+W/qIgoHl2WJACoBugK1FGyr7toQZ10yAjLR9Su0WJZBRwDhhgEV1RGdhT/8dqyplAeSQR5B7hjZXQ0CMp90lilFKDwEOh0+cth2Qn6oG3rOnPNcF3p7azXN3a2WnkonMzY4R0uOApSG2uQp8wGe66xw6kw89NstF5ubh+67wy6+mm79Jx630LZurG2SLTI3G0A7xYJ7g6yTsOUDB/fbu6+91qrolraBHtvy2ia78p3r6So/DjhdbCtWXcS9Jdrdd99v17/3vU45cPToMSsij8F1prucAYGPsokZcB3OLvPEdasHyJA/71B+Sr/t2LrR/uPb37CkFCxm4iItbwwgeHWDbd+6x6669Fq76aaPO8VB8EimxZ93rXPpXdjqCAkWcTeSISALqAZsoop3bXdKpfGoiljdgMARKEEOACAfsVXYUDUBPncA+mrN1zU1kI+RYMuxVzty+LAdYx0umDffdm7dZsms1z3Fu52yaOnq1VYCmVZZVopFT5Yj+XSe87Hc6iRcurj4kF33nveS9XHCZcw8eM+9dv07r7GOhmYX6rz0wtX29EsvsN7TOEeFLThvgZWcKAO8TrKThLGLAEkgxLq5pd3WX3UFWQkd9q1vfsUKxo9z9kAtrW1uvUq5pGwFAcvhKAgGAaWDIClkYSTVRQVkQRj3K/IxmJyMJIgThV9XkGORlBDIvlFAttrmRaIonFyfRVKoe7+3r82mTCLQPDstQDABRDcxpvr6JsHthIL3unyK+fPPs52v7SXroobXAICjCkDbEdgz2ENi46Pc3sKPUBFgl4V9kpQEPWSWuJBvVBxSeUg9MWvWNFQWEKAnCe4Oj3HXdZZZHLLu0r4hMkpfK6i9E+VLbFyMrVm9FuKk0e695z7Lys6gJjynYWghqB2XsgmTx1knQHtnRzDElay7RGaS1RHeT3B9mo3Lz6ZGwbZv1zFUIv2oXwpc5tDq1SvtC1/4NwLi651io6WFnA8IikjC2ENQaWk/ECGifU8EkSzGdMRCPAi8V06JbKjCGIuUNto8VUeFuPdAkrWy9nRoDw2BAAoPl6IjlHF3WUcnpAnzoLwXWW+1QnJlEi5fWXWYtYGyTWNAIaK9OgHSOQ6LtkAQer8LH9f3ta8P9CsjZ4B9uNdligxgk9YFeawA+Pb2buYLtRnzGcjfGAlAh8iWfVwYY5HCT+Si7Lt6mYsIsj1EauizaiEuQdklAXKY9QhxFoPKRGMWkSP1j2qk10aTjSOln9ZxFDZmGn9yUirP3EqbP2+Rq4tU7PujhwAAIABJREFUQ+6XzOt1rP6/xs+lDf1v6l49AfI3NZ3+ZnwFfAV8Bf7mK+D/5Pqbn2J/g74CvgK+An9bFfAEyN/WfJ6Ju5E6I4rgcAF8AuDUQS0yROiofPoFjjqAi/+pQz4uMd66IDYOHzrgwLvOrg4HiGVnZ9vu3bsI6V3r8i6COVcpGSGtdFvPnD3bAdVVhI0ri6G9vd2WLVtqzz79uE2eWGC1VWU2dVKhPf7IEzZx4lTbvbfE5s1dRHA0pMaR3Ta9cDww3QBAIBkPpccsIjgQvr6fsOXLrnyXvfj8K5ZCp70Ax2XLFlsFAdG7d+8ATE6wZYsWOjD2qaefckHJs2Yvs+eeI1OEIGsByQrrlTVNKF3NApVHLVsEVqoLXSCyDn3/t/7zb3ZmAgTI/ffeYQ8/ep/FxEdggRRJ0HIGfv1tdrKiziaNm2H/+m9fdfkfXgFyqvUF6IZYkEpJK/bwoUMoGsz2bHvVZgDOZ2Oj88rLLzt1UiVrb+mSZeSuZADkN7h1OMT3pdboAqSdOXsW6oha1k6FTSqaaPfdfY8VErrcgPVSBcqkD9z0fvv5bT+BRFtufSgqdmGtlZ+fb3PmzbOtW7ZbdW2dzV+42I4cPGCrLr3EtqM+2QWhceN177M7f3G7TZoy2aYvXADRQRYJhIXIlSXLlgHa59pd991LOHmjrSUAfVxRIURAPeHnd1v+2EzEBV2OBFS+Re6YXFvHuhXR8MRTT7rw6AGe0VrGHQyAHQUYHY49lLMx4rkexZFFAOiaY8eOdcoUkXtJccmoWtocUK7ufSg/1ig5EagmJk3Kx14LIkNN+JxkAPKz4mQN4LdZdU2jTZo4hY+pqLo2W1MtChSC0AW2C7wmPceB5JExUmowFsD9YCZlECBeyg4RBsoK0RhFsnaxfwwOoaSZMQ2VTK3VVTc7wkDPm8Ys8FzPYWFhoSNA9L4Ucoi05yhQ/Gtf/QbPcJd9/vP/1+VZhEdIsdYDIdFueWOzLTkjkfpBKsA31Fa2ovYB1B/usanTxqF8qCPnYwFqn/125EClZaQW2Ec/+lE3xmPHjtldd93pri+CoBPbPadioFZRI6HdCp3XnqDPUjII5I+VlZNoIGy9gsPIBelLcaH0cShHRJKI5OkjLF2WVHEQOMqRGYQwdkoZAuFF3PT0tqL2CLHE5CjWWA6KoTi3f3ZCLOj6LlMF9YcUPCKJ2jtanconKHgIoqfPWhoVNM5cMCVaKyI9pKSQhdgQHyKhpAJRLXQ+Z0s1QnrofkV+9LFmVIcwCDRlz+gZ0XoTsaHXizgUYabfHYFAe0if6DBrIhQ9CYVTgChhjAxWihHleFRUVNpkyOZ3X3O9jckbS4B9jLNMHELxoXPIis0TIKe69/nXvd0r4AmQt/sM+fH5CvgK+Ar4Cry+Ap4A8evBV8BXwFfAV+CsqoAnQM6q6XpbDFaAl0A0AaPqqpaKQ4CdyA8BYUMAq7J/GeI1UmiMJ+8jAmBzP8HPQwCm7WQvpGNFVVpaClhXYNUVNXb+8sUoG6rpTo+0g/v328KFCx3ZoEyGlwGkE7HVmTVnhh3Ys9c6IUPisEVJTUzCQx+bGnznu7FgSSeP4eDh/ZaTn24xiVGWgJVLPZ33sizqJ9sgJCjcjh48bpe9+zr72R2/stkLFtCdHYXipBDlx2u2b+8eu+CCNQ4ULpo62e647TbnMz9p0kw7zH0UTZwEQZLiwN9UskSEKooAkQ2WuuFPlJbTdZ3pCJBR+6sAMfTnHAEC5PFH7rHbf/0z1AQpWAwR0Iy9TTtWX20tXXbxmsvtPdd/AHcbAaF/7nX+nLGdze9h7dKl7sK7AcmV/6COfTevBFNXECx+gnwMAejLlq1wCp/t27Y70kPAdXp6JkRaNjkevVZGgHkVRMfSxUvsNYLOx+aOsUP7D2Bb1mwZY8fYRELR2+m+bwPgbedZ2bb1NWx75jv7n8ZmwGf8pmbMmGmvsr6vuOZdtnnbVjvI+r5w2UrbtOElm4gSRYReEpZRspzqRZGhzvpwlALFhJ4vWrLYkrGoOnriGAoGMjdQTjz66P08Hw02Jn+szYZErK2rIyPkefesBnHP6qaXckW5IN1kTQyj/pBqqbmxyRGWAsgFcIv4a29rd+HmIaHqwo+F2GnhecAqSxZGzu6uC86zy8YWUJPsVP4duIaes+bmdtQH9c7iKjt7LETKeNuzex+2XPXUOQwAH5JEdlqA6H1Y02k+olECREaFAYID2LOeB8mziOa67WSjKM9DoesC1LV/SH2g3JEmQtBbmzq5B4B3zqV5kwpBgLv2KOVmBELEsVLCZkkqifdc/15bd9E77Ctf+bpt2vwK51X2BmoNFGWTpxRa31C/tUEAdLZiF0YQeijKAwWv54/LRIGV5kiDQwcO8Qz22uWXXocSZZYjaH/xi19CEHSxpgJjGL2+s/OCsBApItA/lH1JygqRSgL5lU8idYtULdExqOo6CQQPGcIqC+VMV4u7dk9vJ/UhgwOyLjw8BNIGtQ7KjXBqFRMTgSIItUSoMjwgaDtbAlkp3RAgbYTDYz3Wwnrrg3BSBovGJfJkgIBz2XFJXQIfopHxGhQ0bD3R7GHK7Ago+lgZkCEikFRD3Zt+BwQsqgLWZBQPMjmgbgnTv8ns6CRTRuob/S5Q/WWFpfeLpApYXGHvxVqKw+5N55T6I4ZckTDmcgzWVuPGTbC5c+a5Z0/EjALlFYDuCHa3WqW+0+4eSOoIHH4fPJt353N97J4AOddXgL9/XwFfAV+Bs6sC/q+us2u+/Gh9BXwFfAXO+Qp4AuScXwJvugACYvsBz2IBJMsgMU6cOG7nLzrfAWSyPxHAVUbQ+biCPIDVZnv66SdsHZ3qKQSO79i61VmwHMHeagn2QVV0zwcPBlk/ncGFU6bYow88YKvWrLGXNmzAUma1A27VHfzIIw9AOiRYYnwygPFrdvHai20feR9LFi0iq2O/s7IpxnZo+vRpFov1y+PPPm4pALs9J+ucfVFlT5vt33nA8uIzLWvceGuAXChF9TFz5kzne7+P/IQjhw7bpZdeapWA4FMYy/33329ZEBrquJ8+f4EdKS7mXk8QjL6cPAOBh1GuBqBwAL4tdLrXoUaZ6MgPAbABf/4/N0A3QIA89vDddsedP6d2CYDCQw6YbqxvAeTus49+6NO2+PwVLgPE5/Se6jIORB+3k+VRS0aGQOnCogl87rEySC6RV6kok8IAfV988UU7DhmylPlOwlJNweXLly2xSAiE5558gjyCHluHcuMlQshzs7KtpaGJ7BgCzJcssWjsrFrI+Zg4qch2bnrFDkCu9QDOT58+FeKv3CZPm+YCq6dNmmi/+PnP7ebPfNqeRaGhTI1MLKeiUUhUoEBROMMQ5F0ehIZIP4HXFZVVNnveXNvBtVatucA9Ozt377Xv//AHduklF9nll62zI4Rzf+azn7WcMTkuf0cAvQyk9Dw1QhpkEhTeC/hcRnaJiIWi8UU8P8VcA4INqyvlO4TQyR+fEI1dUhQKjGYsweJcVkUXwd34QkF4dkIIQSBOzqMWBJMTlB0KeN3d2ccY6+j4N7JyxvH+ZDI/jnC/APIoK8KDUADwjASUCWgfUHUMcT6FbEcSvq4wco2NdB1nt6SQbpEb8fGJDuBuampyRIgUErqfPuyx9HOROyK0Rm35lPehexNQrz0pPSPVKSmKCKX/yIdutvfd8HcoMyAPUEs0t9ZCJmB/VVhgbSi8BgaDIXw4V9cQCqA06lRCHkqMzZk7na9PsOcctZXLL7T33/D3WIydYD87ao89+oSz3Wpv73TrqhniS+spEsWDYilEeEgBobHo5yIHAgqJwB4x7GK5lffR64jigcFuR4S0tzdacmqc5RBcnl9APkxinHVBLog06CWcvZ91pOwP1VekRUBh0mfPPbPR4iKL+LnUTlJtRPCzgBIjilr3U4t+bP9kORYKyaUxalx6v1QaIpVEaOh1Irr1M+WrBMYoMiQacgiyRiHnyloZ2fP6+zk/8zgA6aPfCcoM0VxrP9S+GCCFRaowL1icFaCaEgHUimVaQcF4++CNN3GP2BWS7SGSUPcli8Qhrq05Djgs6v2v970aJT907j93zz3VPcS/zlfgramAJ0Demrr6s/oK+Ar4CvgKvDUV8ATIW1NXf1ZfAV8BXwFfgbeoAp4AeYsK+zd02lE1w6jVU0DUAHA54une2IDlT0U5AGW8A85OkuUxBrupLZtfJRdgkgtgVraHLK/GjR9vO3fucFkLWwggX7jwPHzdkwif3kSg9yIHdnYDHDsPeLq3hXF14EXT0dlqlRWlNnUyaoxDRy0hLsmyIFR6AV57epogJebaD//7P20qVjsRkekWio3Ngc3bbEJihh2DoJmxdoUVb9ltOZHJlk2YddbsKfajH/+ITvCLLDEl1arIVzhxopSQ9dm2f98BbFem2OZNm+gyH4f1VKzNQy0iuyR1+r/v797vwtMXnH++60YeZKyHyYGYOGmas6ISIOhAwT8jA+T1NR4e6LYHH7rLHnr4HmeBNaSwYLqkW1F/tDV32T99+os2d8Y8C8UWxmN+p/rABRQgpcePAd6nu6BvvH+s9OAuWuujUNpkWyhzup8Of6k2EhISnU1RI+TGPPI3aGe3bVu2YF9VbctXrMBSqZ2fNWDFE247t+2w8SiaYiDGCmfNtE28Lho1URt5ISIDawlCz8PGR+uiA9A+iXNHAiDv3rUTUiXOqlBlZDKmtPgkS09Isq2bX7N0ckNaezqtiOdogHF2QaIIFM5AhVKHhVZmdg5EXrkLnZ4BmTcMkXDvPb+2YiyaEgDjjx4r4T2djgBJJDdEVm9jC/KdYiglMx3FS7n1SO3A8zlMd30UaoQQddgjVpCFkpQHqenxzgJJ2HeowuK5LiIWAPxhLKOwlooU5ozXlevMD0U10YHyq9KmszbDw+LI+9nrxtcDcSpSJZjMnmE2Ee0jAtTB5CEKIskgCUF5EOkIUoXEo3NAuRBQewSyLgLKDoVp6zkQgdAC8ah0boHx2n8UVu+Aej4Elo8eAuwTkthPpCzhPtatu9i2YikmIjYbhQ1x5Yy/F5IjkXopAwObsOoWZ/kUheVUNwqR8xfNdnkbleWV1CPabrzxg5aVkesIj1tv+U+Xs6GsEo2xtbUZUqjLkTQBsB71AnPTh6WVwPx+yA3dsxQvQRBAkVEB+69YVDDJqDlkzRWKqk5kh8hmcST1DbVu3xUJ1op9VWcH5AWB9MpAamvGOisozMaOGe8IolrmSMHkQ4MxKIeoMYQaZ3TzIHupAEmrvUuh5p28V2obZYIE6iaVjcgLhZNLtdGKlaFC0kdtxvRZNdX+LPJJeTphELEiXjSv/exd/dyvrAJFgEjlocB0HQqhd8o5SMZ+CJvzzlto06fNhHSeCqGcwBqUhWBA1SE7Lpdfw780tlGFh8iTAAEy+hH4nRT4uXJB/OErcPZVwBMgZ9+c+RH7CvgK+AqcyxXwBMi5PPv+3n0FfAV8Bc7CCngC5CyctDM4ZIFtrw/yFjHRA2DmwEX+6hFwKmBM9lcvv/QSxMUgHdOpAIcdNmFcvhVjeyUQLBGSo6SkxAonFLpA4i1btkJ+nG/bsP2ZOmOq9Xf10kl91KbRGX+U103C912Ew+Sp5AZs3Ai4O92ef+Zp7GbmAloec+DZmtUrUJc8bDFR/Sg5xkNYPG9J8WlYaDXZgrWr7GTJcUshQ2D7jp22bP3FKED22cn9XGPuXFtx1aX2iztu5xyrLTE13RpRAxwg8HoyQLOseuaR07CBzv4rrriSPIeT5IDMtieeeMLZYCmrpLW1w6ZMnWLxSckup0Rd1SnYIyVgyzUKwKpupxqC/vtqEYG+wIj239+5xZ578WmC49MIpo53tkHVdNe3t/bY5z/3ZZs3f4lToHgLrFN9KAIKEBEZvzkAUocHe52qZxBgd/++YqyOxjpCLA6LoipIuaUrVpIJ0WZbXt3owPY5KDB6AHuVs7EIImwz+R3ve+/7rOzocZc7cR6v37J9K8DuNDt+9LC1NtQBZic40F55IqlYV41HiXBk7z5nFVcGoRKfkuTWy3jsfw6xBqvIP1hw/kKLJUPnGCTHFCy19GyMzR9HbkITmRkxjLHMVq5exZoMhGwfOnCA4Pbd9gLPomyHwrA6UmB3Xl6OU4oITI9nHKWMcR+Kj0RC0Oshd6Lo9o8BwHf5EKg/IsiLkNVVWnoqz3SnIymVl9OMemTy5CJqUs73CKcmd2IQML+XHJAgshmqsLiqr23lOZqLeiTddu7YZw2NrS5/QuNTjgQmXo4AIW7bdfVLAZIA0K/PSVjd9XCdIKkJ+oxr9tmSpUvs1VdfceC71AjKKokIhzDhnFJeJSfxXDBuAfHKJQqA44DnXE9khGqquscmaM8inwOuBsGBs1Bqa2tlnDEWFRNsKagshgg7b2vr5z77+IAUIv9CWSlJZGsUjM+xupoq6tOFIijNvvnNb9mRkiP285/dAblVD2kSyP9RVkdHR5u7VhJjk+qiE6s+ZZcMsM5kU5WYGG0RUbpmPCSS7NXYSzvbHQEUNBThLM86OZ/Af4XRKy9Edl9SkXSjwBFxJ7XHEEqVwYEAqRMB2TYeddtYMkBOnqx0xNfx4yXuHiIjseUbwmYsOp69StktEo4FlB+qRAhzp9qJqOjsanf30YPKRKSbVDTKHtG1RUwElCwExysLBALPhd5T0EjUIhprCOsuJg4ijbUn0iMMtkwZLfo6MzPLZXdIzfMOsmmmYwEXg82glEUBZYjUKiIwRv6T+o+Gm4+SHyPPtHug9T4suPzhK3AWVsATIGfhpPkh+wr4CvgKnMMV8ATIOTz5/tZ9BXwFfAXOxgp4AuRsnLUzN2bZrIwG+eqqAiDryD2IoSs4BoVGKF3AAsnkBS+AuLW1xV4CfJ06ZaIjQdRtrmDniRAHsgyKo/tXYdIFAHUbN76C4mKWNdRXkxNS6L4/lryQDjrvZT8kb/1YurqjAS+LsRBSx2/piXK74trr7LWNLwO4DtNFH2XbtzxvyQlY5MTSgdwzDNkyySrogB6iY3ze9JkOlKvFjiYDq6vq0gqXfzAJQqOcjvzJWF0p0yOCjvLt5IAUjB2H0qTCMjMybfPmzfbJT33KNmze5DIPaskhuOiidfY0RMzi5SsdiC07sBrIE+U65GHfIlss1Ws0CNkFN5/CMaqy0Uv1XgHDvV1t9u9f/hc6/AlxB2ieSD5BE/kSVSMEyLrV6+3mmz8F3gfg5zNATqHKrrqBlG4pmABuhTxLFaDvNLMOK7Bum8baCAJcrqqsdnM7F6KuB2ulV1lzqcoKCZclVb4dPnLEkQnHIO46IA1mzZhhcZAIQZz//scfs+v/7gbyEILt2OGDKE6OuvUsJZQCyMdg+5PBGjtZVmknsVXrwO5szLgCRxBWHi+1nZu3WBpkWs6YMag9suyp55+1q66+yl0ri6yRJ5980i697DIUDzVYI+UAOCe47vt77rnHThw7agtRU23Y8CLji4W0mwCxOMU2Qt40QMRs27GN5wqw31knBYLDo1n/Ih5aAcFjouPsMs4t5VZx8V5s4BJt8aLz7MDBvbZ//05IIciEOPIoeP6k1tL7RTT0YGdUS07I+HGTUQfEQ24WA+ITOE8+iQjSQH4FX/egwhEBheogNAwaIiTIZVJEx0ajtoh2ORR6HsuPV9oXv/glJWjYf/y/W51Fk16ncHHlZogA6MSuaghGQ2oeqVxUXykTpMAS4K7PIqzCUTMoLyOCvIwyLMgWL14OObOT+4hxpEcwmRWTphRwz3XYyxF+Xs19YS8Fh+F+VlSUB0kT5cjO7q4B++IXvuau+Y+f/iRKIXJCQsJdmHkde4uIgyHYm8gows9jyPsA8G/jNSKkYlB4JKFEyc7NdNZbqkEHARyyy+qE2OlsV/aI6trrsjd03mECv2VhNeBIhkhIIfZklB8iFlwWB2s3IjIUgquTGmHxNXEMq7zH7cdJrNe62karqSbnJiGF94rQDuxJGo+IVpdFEpPA5wCpIZsu3UNe3hinqOmF0ImHGBGJJDJnVN2m3w1SC6nm2qNHf09IYRXKvhfCPOjBElG1YMFCl+shZV0a+2ZsrAgchctzZ1hwBaNq0nmHyBIRgfEb68A/SoDoLl6vAPE5IKe4CfqXvU0r4AmQt+nE+GH5CvgK+Ar4CrxhBTwB4heGr4CvgK+Ar8BZVQFPgJxV03XGB6vuXoFRo0oQQcUDAJ41dEKLDCkAtFWYeV5erss/iANYTcZqR2BxMuCrAMYUVBL79hbTVRznLHSS8dSvJHtgGt2/JYcOGjih9aFsGDt2LJY9x2zG9OkuzHg/YeiyXpmKCqQJG6FZs6bb7bffYStWrbHKkycBb/tt0dLF9tCdvwSgbrWrr1yPIuQ5y82fbPWVNRYC6BlD93wG1+tuasUCKNEa21pQdjxvRfkTLJQu6mTUKKV0+p+/eJEdPXzIdYWLiMkGnC6hu/ud77rGquky307+Q15enk0AoO4AgK2GYFmBemQz1l1jsDVK5/WxANbqYFYndUpKivPoP1UCxEHzgJkiQhz4BzBZfuKIffKTHzaoEAKYcy05nfGTxdDa3EHOwoCtXXGp3fShjwfID0+AnOKzEaixozxEhIisQhXR3VhtHXTKC5wdAAhWnosyJArG5jtViBQeynfZxxqfMWuG67BPBQBvoCv/+NFjNo01KwLt3e98l1WzNotRaqxZd6EDoatKj0OsnEANMhUCot4RaROmTLOGmlpLJR+jsuKk9UICTEQJVQuA3tnUYs0oCs6ft8CK9xejrui3zLwsq6w5aeejNhFQ3Q7o3NDQaPPJpmkF+Fcux8uEqacAeCdhn3Wc6yk753yICwVd7z+w1+69/z7GXWGFEwshZCBdGtucGkv5JmUoTCIAsS+5ZL3NnTvPfkYuiVQA69dfynqrtReee9x279nEMxRu2VlJqDUGWYM91A57IkLPh1AXnIQsiuNcmRn5tmcXFmId/YxVySOqNuA949ARERxhXb09LkxcAd5hEWGOpJC1Vwj7g9RdGVh7XbbuSltMnsrjTzxi9977a+zGWpxSQoC77KbaCGmXEiEBcH7Ummku6q7tEK4iZbRnCZQfJUESU2NRygSjQsi248fKXV5IJKqJnt4Oyx2TzjOMMqbsGNE7MVZXJfIEUoc1EBUpwisdgqLZ+nv77Pz5yyw/b6I9/OjDZHG0o6ggmyIylnF1OvWH7qu3rx3ipJ+aYjmFLWAy+4EsyeIhqhTM3kEWSk11HWRYPfvYIOQGoeFYWoUER0OaBYiDgJIlmBrFOqKgg3l2BIWzHlQwe4CwEOETQlZId08LtSQrwzpR0OU7uzPeTQbMWIitDvYOyC0yXmTTJUIlzClAAjksPb2QOO5rY/9ODhA5kDAZZCBJJTMMMZGSmuLmT4H1eo9Ub3Kh0tcaW+rInqexZ2fnWQgETVFREURRJussw+V7ZPA18h6nGHFUB+caYq8L7HtaSwH1jj98Bc7FCngC5FycdX/PvgK+Ar4CZ28F/F9sZ+/c+ZH7CvgK+AqckxXwBMg5Oe2nfNMC8UUI6BhDN7rzoAf4kn2KwoB3kecxCxWHwtCXr1xOkPhB13ldX18HWNhukwQaY/Nz0frL7IkHH4HEmANAucNWoKD49Z132YVr11rlgX3WA9AnIE9AcvG+fY70qECJoVDhg1hhZWeloRQ5aXEA1Du3bMMaaIn1APpGhOKjD2C4jWyOq9Zfad//0fctZ1yOpYfHWFl9jZ23ZoXVM/7j23ZZDiTNokvX2Le//nW7aDHB6HTt50K6bN70qrNjUfd/GwSJU2AASMoHPwxFxzve+W575NFH3ZjUfR4rP3uA0RJCs2fS1a+shKUrVrsw8kZC3wXKZmVlvekMENfNPQIA9gJIPkCWwx23/8Rw8QJ4jrEJkwhvr2/CYqgJ4DHcPvSBT9iyZWtc9kIQwK4/TqUCWCDJ1k3d76o3iHoTa1Xh2IlkT4gEEIBeVDjRWf8orHvPzl1WiDXaC888Z+svu4Su+ArLggwrQ7mxFQs3dcbPhMzLASxuZf63Y+82CbIuCms4kWpJ5HuUoQApyM9zXft79+2FROE52LHLEXEpgMN1bc2WPjbXqacuWL4KBchrNnfeeVZJfo1UKIkZyTZ7/mzspBpRfOTZgw88QKD6DBcgXca63bf/IBZZU8jS2Wzvfvd1rIlh7JSiAcU77fY7fg458qLNnT+XdZlhDz3yEGqXRvu/n/28HT54yA6RX5OP8uo9N9xgm17bag89+KB98cv/DnAfbV/+wr9BlhxCcTFomTmxFh6p0Ow+lASQH4g4woMTUV0FE6zebv2QIpnZY6y8rBYVl3IusEsiwHoQgFskjDInBHgPkEnRQxZGWEQoZACqAr4fi9WYrldaWokt3UV27XXvtbycAiY0yHbt2mZf+4aUIFIMiPxpc3NTX9fgCFUSdxxZI4Ly85//vP3zP/8z1k/HA+qIESss2UNFk6OTlJrE+ddSj01uf5HaoX+gE4UCz/Fwj1VWllprvQJQeMY7u1FchGEDlsCjrf2gwY1/Qv5UrMZOuHF3dIlUwLYLsqC5uRViJhzyoxOFR6plZiW698bEhltTSxPEaJuz1Wpp7oRUYg8NiWI9xKIiG3IWVDFxZHNYt4XzwCubQ8o63W88GUTab53SDsJDVllhKD7a23rgPcNYf7Euo6Wxsd4pQYa4j2TInhBINVlpSfUxsWgK14rCQu24U1+IPNFeHrDo45mAgBZppPOEso+pbrIaExE9g7V9HMJMqpCs7FSX8fEbez+IEf1+yON3Qxtk9QKykrIhmLrIH1mxai1rdYxTgIhYUQYJWyMklzJmFLruvvk7h/bOgJJEP/j9kPPXvzRg3fWbY/Sl/r/ET2UT9K95m1bAEyBv04nxw/IV8BXwFfAVeMMK+D+7/MLwFfAV8BXwFTirKuAJkLNyYUDkAAAgAElEQVRqut76wY7myI4ASrKuESBVjmKjtaXZdUyPAyztx0c+MjrSjmDvo67y/PyxgIeVNr5wPMBkrQtDrzpZRlZBo7MNktVOLlY9sp+JwCu+H7udJDqNK8qxm0IhkpyZRpD4IUDoRCx48OQnY0Td7K/g/R+N3U0PQG5LS6NdAFHx05/+FLJllbPDUm7BZLrpH/r1PbZi6XKrra+1oPBhqzlaakXTJlszYOmkogm28clnCJ7utOs//mH73i3fsIuWX2CVdU02dvw427Vnt61es9oFQldC5IQCisvCpUMhxihacrBueerJp+zyq95pHdz3SdQBuag+BBS2tLTaBRde6Ox3YshTkBpgynTC0PmLcIgu52BCnzFbcmCe7GZk9RL4OqD0EPAYQuezDmcTpO8BflZWltvGF5+x+++/E9A51OKS4+hQT3Ud9dVVAPbdg/aRv/+orVyxFkSRznr5A+nMzt4pcLzlndR/YE/ze9/4k/Y1b/1y/sMrvG5QLmfFXNh5NAB8MwCyOv5lbSTljrry6+vqWPNRgPqQHlmZgNYGIB1nJUdL7ODBAzZt6jQUQQDS1F8KkcNkcIiYy5+Q72a9vKxU0h5nFVXIz3sgD3ds2+YCnzejGJkzc5bLxQgGaO/iZwUTxlsJpMQAz0ciYejKzpEC5eCRgy4EOj0jg2vOAOxucs+SC47GJm6IdSQLKwVXO4BZF2c9VWJXt2vndgLbl9krr2y0O+64wxYQ5r7+svX27GNPu/tdsXKlTSLP5q677mbdh6ICWWfF3NsDD96LfdJJLJ/qbcrkseR9YEY1QI5Ff5cjOQcgOGw4ApVWLyRCiOWPn4ZFV5mdrKoFwMaqCWWE1mMI9ljR0TzzkKkaXxdKCS15KUKi+L5yKdzrsXZKQZFy6623un0mJIgcEmp33/1325NPP8qz1gRUP2BdhI4nonKpRUGhrBKRIXqWfvCDH6HgybAdEKyf+9xnXR6RrtPf38teFWGxZJb0QXh84+vfsv/zuX9FvTIE8YXS4/+zdx7wVZfnF3+ybvbeO4QEwgp7iQz3xFHrwrq1dddarX+1dlhHna2Ke1tb62iVOgFBZMleAQIhIZC997w3N/l/n/cSRWut2DpC3+sHQ5J7f/f9Pe8gOec556DUGD1uhDS1NJhA8PLiRgkPSTDnWGJSPOcRmRwNVcaWLjoqXtpburHHQlnC6xwB2IgxxnqIKQ0MTyBYPoLcj4iocGoFgYGHVnNzA1ktRdTRydc00NufPwHkmASb7A5jA8VA/fyxvCJY3rcPKz8IOZeryygzlKgLIIg9GIuwkJBgYy2oZ28LBG47KhwlT4JQiWgwvNa426kWXD0QMCiU6ipRzjRz7ngzhyOZEydnS4WxGlN1iZ5hnnB5P0PO6TrVh64n/a+D66sCRTM7KrFbU+szJXnCUdapdaDOr/4JD40gN2kyhPdIiKgME2buse3ScHRVCHkUHr167nE47hNfeT7fp15zc156iA9zkn2Fw+Fzv3b3/9v1FV5pn2Ir8H2sgCVAvo+zYsdkK2ArYCtgK/CvKmAJELs2bAVsBWwFbAUGVAUsATKgpuubHewXYE4u0xUMiG8AfQUf27CQWiKHzphhQDBvQnQ7AJD/8Y95chgKkM1bNhmguBvQcRDqioULFxjiw1wHMsA4DwGKVZZXmK5hBcaWLV9JfkayjENNsZFu+xTsb2ogGUaTqaAhuxoa3QDAmEugtIY3p9BJvxAbq2LIitmzZ5OV0Slz//igTJ92KMoSvP0hNBS8HJSaBhjdLmNG5zKO+SY4+uw5Z8lSshD8yCLYnb9bzjhnjmxEgTIc5YmT6yz9YLGceMxx8t4HCySR9xk/cZys/WAh4CDd2RA3U+ke31G0W1rbu6UaEPr8H50ru3aSBYHV1yZySk7+wamegGGHn4HwtGu6m3tXJYta8mhXejdEjAKKnvZnBZHpige41LBqNyHJCubuLSmSLRtXy19feUncgKihqAgSk5MAPdsgfkpNCPSN191ICPo0roFnvtrmKGz4nRIgSijoH889eQbEn881a3+zi/jrXV3nRe3WTF6EZhfosAFqtQNeFR6ahaDER3CgP0BwGeRHPnZohJFjQzUca6t1qz5GjTFIqirKpQj1wbHHHoNyo5LMmxCIvZ0miyGF3BBdC+vXrDVqhc1b81jzo6UepZLOW0ZmFiRCpmxHMaVgsNpExatdE933oQDfav2k5IyC3qqkqiFLJDYunq7/YA8BZmrdKy0QBaFkk/TyXtqdH4bV2zLssTZv3mxUTEOHDZOH/vhHOfLIo+TUU09lTD0yb948OeKIw4wq49nnnwDwr8byaq0cd/wsSI11Ek1QeDtkohekgubhtEJieAFst3e6IBWEPJw0yd9WCxHQ/MkEaP30vpTM1Jrq+tdHFyB7D8HpGhCuwHtsbAKClQCswMgCyhrEex4lxxxzBK/1M+qRm265ifdpMxZYalulBEgYVk6NtY0ShKohJDwE+7wMuf+Pc419llqDXXrRRZCSWDcJpEOvWtGhEiHI3MX377rzAbn9N7+HoC2DkBFe74CcyoAAaaHGZPqU1BsVhtpZpaWnYVNVZQhNJRF8GK9mZiiY7+OtWRkNWO35cA9Rkjl4kAmdb+WM3A05m5iQyvhV9eIlu7FEUzJBQ8u7u/sIbo/1kKEodVTRoXaCStaEUpMAlCFqC6Xvp6oMnXddn6roiWAu9cwkMpzMlS5TDyV6QlCJaH0Dg9ReC5IKWy1dP2FkkGh2kpJHSjbl5Aw13ysmZ8aoZ7z9jJJHyQ/NcXGTp6LktWam6H5wQY50Mse+ZI7o+3ZznoWFBaHWUdstIVcEWy+I38mTDjXZLyNHjjP3qHX4xgnYr7fV7atsBb63FbAEyPd2auzAbAVsBWwFbAW+oAKWALHLwlbAVsBWwFZgQFXAEiADarq+2cF+AQGi3ccaMqwIoALzfYBn2sW+C1C3HCD4iCMPN53A9fV1smjRB6gxhgEiB5jO9wg609MBEHcRFt3QQPc215pAvoCCsZmZmbJy5Uo5HCuszes3SVh0iFFRHH/c8bKJcGLtynf4+sv4ceMIYt5KR3YoREqKsQ+aMv1QWfHxCl7/sZxwwgl0lLeZrnknHfB9gH3DckfKTmyzVpHbMJVu95GMacH8BVgSBUh4dIREkwmy+IMPZVLuWBQdTkkelCYt7W2EpMfIwnfelzNOOU3mL14o8VhmJaUkSUneVgiISIkDtK6BgAiNjsVOJ0Iys4dIPXkOYXj6bwO0nj5zBpZaaXRvK+DqKxs2bJCxjH/ZsmV03U82QLp2aC9atECOOvJoTxgxIKgCkKr8wIjG1FrB1tq6KjJAdsof/nivdGAXFAPAGqfEEl3ytTX1qHFaZc7pc7A7Og9kVrMVPCoSffSTIN84APlPCg+PosIziM952wyAn5D7LZP6c2/U5qf/75p30A2g7ADM3kOmh1r1REaGY5tWIiGsd1VqbN60CbVTpCFCNEdhyUdLpA4FSTyqjSmHTqdzv1262D8VqJ58IbBUMRUXGwnJRwYOQPMgyI941EaLF8yXiQSvFxbsMkokh8PffD81NRnrNafZe1MOmSYO1A/KLnnrOjLElyo/1NpIMyI85INaVf315ZchzYrlggsuMBzJ0089JZdeeikAfTxr1S3vv7/AZIkkpaTIU088LFu3r0fBEMhq1CBwsnPCAPEZYztZEA7G0wlR6A143oaioam1U5LSNAeoUirLNOjbY5+k9eq3SVJ7Kq2Xnh+qOHGjYgqDUFESJC0tyazpBjJ62tudRpmgr3v55b+gcggm66dUbrjxBuy0AOaDeE/2uhIg0A/iApgP9g/G1ipaJk6aLFdceY1RG7hRdujrnn/+WdmwcR1Afp1RRASGBUoAYxk/ZhJnUpFUVOo89Eg2AeeqTGlsbMVirFU6m53km6DeIBMmLi7RhMFr+LqPL2oGfywA3a0mZDwqPFaSkzI4VwKN6qKSXKQa7NRGoAraWVCI1RVnGPejBJCSsR71Rfk+FZi3CXLXaVNiRMkHF5lGXmR5+JCRoYSRKuVMPgc1UyJE66L5IXqOOLHn0knR+TZZJqhPdK0GQZTp/WuQfE9fjziYC7Uea8ZiTRUlaempRqXSjHpkT/FeXq9ZIKhLgsLNtu1C9aZnl6qIdB7V2qulpc3MkQmw5z20FlEoXJQEUaXUeedeIJMmHmpUPAJp5SFkbZbHN/uPtb36wVgBS4AcjLNq78lWwFbAVuDgrcAA+PXu4C2+vTNbAVsBWwFbgQOvgCVADrxm/xOv2AduY3oDnkqMMT/hqIWTyU3ge16Ab/VkE/z9zTckE/urocNyUEGE0GW+ydjjDCVoOW/jJtNFrcHNe0vLyK+oMXkFEydNNOqN7OxsQ1pkxqfJ0rVLJYFu9jCIjiy+vhLSIIzu+QLUFfq5k+wNk80BhJtDB3tjcxMgY4GsXr1axo8dh+3NOjn68CNkFZkMXlhGZQ0eLAvnz5c4gOggAEi1lFH7m9b2FkNUfLBgoYzKHi71XOfHV18hTz/3LBkOidjf7CWYOkLc2LL4kE+gQctpWHQV7CqSSdOnSzH2U2lZQwgkj/dkFtDtH8zH4TnDJI1AeK2TBl9rjoJaIo2bMIEufNQDdG6HoCAAVpRFixfLjJmzII7UfsZJBz92NCwqT2gzFQfsLSsvke156+W1118GNO8mHyAYe7EsutarUMM0oRjplTNOPUNOO+1sEyrstQ94/lbX5hdaYPV/cZ8ioX9AA+An5H7iqN+ebP/PFdBXkLwLi6RNWEqNnzhRln30oRzGmlu6aKHJ0FBFhpMO+WlYSr35yivkIUyUVdhcqUpDFR9R0TGQh1gboe4oR5nh4prRUWFkQHQQqB5PKHaljIP42LZliwHANVBcEfJgVCmqRImIiGTfocZiHyh5plZCPgDQHsWNhwBR8sMFYaZfd7O2Xn/9dUO0nEe+h5Jsv/71r01ORiLEniokliz+CBu1o0w+xW9/81vUWxAy/mq9VA+5UYHKJQWFVwP2YKgiuKYqH3pcfdKCzVczIefhkXFYxblkx44i8feJNNZJCpwr0acPBewVJNfPFcDv7OzC601zKnpkUGYSoH8b5FGIlEAKNTdpKHko5INbnn76OcjUofLegve4h1elE4JBMyO0Dl1tnZCeHRJA/k8gCpBAFAinn3GWnDj7JJRRHlJIFWcrIUk1QH3rts0mpNuBjVQgtZwwYaKxuyvcvR3ioI+g9UkG4K+uapLioipKyD1qdgmCFYdfsLFocvizc326qS4qoVBIk6HJEhGaKk21fVIM2VsBGawEpgL/cdhwxScmGZVQZHQcJBmKLcjcIUOzIM1CsE/baYiccCzO3CYnRW3wIG5YF/68Tzdkl5JGhhTZV0c9+5QI0a8puebF4IzWijnVmqhSRkkmVZ7pOdLJOlRSxNmuhKpmofB9lDBOVye2aZzVnEWqlNFg9B4IE7Xk8mOM7l4n76GkmpdEE2quz3Fi+1ddXcNrIlnfauPlxhowmO9DJkM+xUAI33D9LawL/UfC3yhLfP34+wDY89/qeWnfzFbg31TAEiB2idgK2ArYCtgKDKQK2B/1BtJs2bHaCtgK2ArYCmiH6Vcx27aV+l+rgFkVZBcApO3ctpUwWwA/bJz86EruppO9j47qzZs2SmpaqgnajQHcffvtt+TQQw81lSraVSCHH3GEvPLCi3Lk0UcR0rxNxowfL+++87ZMQ8GhDwUO2wECc5KzpNfhNjkjW+iiHz12rMw85BCpqag0HcdldNlrEO9rr74q06ZNk2q66sOjIiQZC61HHp5LJ3sC4es7jN3QiNxRsmTZEtF83QvOP0+ef/Y5OvIzAJjjsOfaLN10WU+BkFm4cKEcxrW2FeyQW+++Sx64716J5x46mltkeHaOvDP/PTn/x5cYK6G/PvWcHH7U0VLd0CglqC/OPP8Cck8qICXCUGkUy7Qph2BNQ4YE39c6zJv3BhY+x8huQuIHoXRRoFLVLkeSM+IFgFkNcaTKj1iAw7wtW2XU6LEGui4p3WuC5hWE3Lu32ASgF+zKhwBxAsD6yuRDpsruoj0Apr0mAHrqhKly7TXXi19gCK/2KEC+cdXH/vvgCzM++r+4D5Dv/3QA/ISsALI+jNKJY7FfEWJyLADvlczbhsVbNpkyuvaHDh1ibKe6yWRQMk7tiUaQ/9IBIL0Hy6Pa2lrC1LNRBdQCUItMZW/o3EdFxchaVE6a55BCKPmG9WsllyyQdl6XEJ8IUB8gL774IpZyh0tsfAJrrQzFVJaxJIpEaWLGxlgdZId83l9MSUq9Dx2vki+FZJWcccaZhiB57PHH5eKLLzbkiqoCtm/bBHk5BIVCqDz7zPOyNW+zHH8iiqxNH0lzexlLtJ29FUEQe6n4eWOPhH2UWkQ1oIJyuf0kjDwMNBGyLX+XCdjuJRejx9hDedQ/nvfxWCEpCaJkn6odHD4h5Ookkq8RxXlCzb01s8IFCVImZSV1WOQFyQ9OnSOXXXGJPDT3D7KrqID9G4PCotyQq92QL3Ws/8iQSLJXsGpCpfAo+R85OcNNjo4q0pSwUjJyzdpV8uijc7ElK6S2CSZr49lnn5V7H7xLFi95T1LTo2T06JGQs83S2uiS/Ly9ZA5BwmBTp8HsfRA1aium1nRRMUGQsanMSQgWdbsIuK/mvPCFKGqGuCDPBIuqHs4Xtb2bPmMm81YuNdjkRUXEQtp0SVNzLSHxETI0JwM7vjr2eCn73h+SJQxVjLdR+vS5u8QF4ax/NxkmjFfvQ+dUiQ1jcwWh6w8B3cl6DPAPQnEXLC1trSZLpguiSMeite7FQqu71aMo8/FlzfS5UILUcR6mc2bX8jET5U4xz+2T0KB41oyqUJRk0T3gRY6Hx1ZLSatmso50e/j7BpnaOlGTqApkJLaEGnL+k59cLXExanWoihPmXN29BsCe/1/7Z93e7/e7ApYA+X7Pjx2drYCtgK2ArcBnK2B/1LMrwlbAVsBWwFZgQFXAEiADarr+a4NVELUfLFegtx88//RrGn7uUX300oVcWlpC6PIeuoR9UG5kSiykQx9g38ply+lWDqKDvElSMwZhCVVD9kEVXdAxUlG8RybRbZ2/I1+SIUpq+N5YLKnefustEy6uqpFd2Pw0VddLzvBsiaST24ux5GlWASRIMZ3wagPTTve2jjEpKcl0Se+FEFGLrNNP/6EBM3cVFhrwLjsri0707TJl0iQCxJfKOXPOltWAwAoeKqhcC1FTSw7I5KlTZDEqjDQsrvywr7noysvk/vvuk1ysa+oqq6Qd6xrgQ4kFpFWSpQz1hwY7T0W14QgJlxrC4BOSU436RJUfE8ePlcrScmkC7FTLIrXymn3KyaZ7e+XHK+X4k2bL0iVLZLLaYAFe6verqmq5/+HywfwPjIpAAeu1a1ajjplgbG2qqivkxReelLXrVksneSpx8bGQOyMhWZoBisuloqxSjjvyOPnpVdeJtyPwEwXI/gRIf0Cxfq3/65/nO/9jwuRzwcOfqiY8lkcK4mrYsqoT9h/Df/y+/7Wd8MUX6t8f/USIrr8m5j2CIOoSAuo1k2b0mFyjjlq3+mOTzaGWZ6efeYYsZW1VowaZgPondVAG63kLAdahMmT4cHIytksG+yRv6zaJwXItETui1R9/bIK8lWxLSc0w+2nThk2oB6IgClKNuEPDyTWPQf+u4LSuFy/qy8x+5gYMacPXNVNGlR633HKLsUzS/I8oOvqTEiFY2FPeRsblNsHcL0B+aPbJnPPmyNwH72TsBdhKeWNz1S7NDTXi7tQw7G7IDgW2AeYhHVxugrfDoiE/dhMCj60VKgLvXl7DWuu3DdNr6hrQsSoBokoFZzfrAZWAkpb/d/PPJTMrUf72xguyOW+1IZNK99ajNumVY446Wa697hq57fZfSSn1zkI9oXZWhqSCTaqrrkPdFccteMuUGUfIZZdfSR4F+RjGAkyDtTU/owtFiEPmPjJXXnvtNXJUPID+M889LU8//5h8sOQtsn8GQwKlSOEuzpR6tSdrMqRCa2sjCgrux9uJ/Z0DAjgewiaBNdAKcVRAPVyQFmRneAeKH8oSYz3GvbdDhinxk5yaZKzQNkDoBqJq6UIt09ZWLz4Ol8QlcPYNzcS6CqKsuByrv3CyfbpRhESIs7NVJ9vUTM8PnTsdc7+FmBIbSkyHqJ0eay+U82jUqNGGdFPiobK6EvVOh1F7NKFea2voYm4DGRf2ZQ72IySIg8wSzTVJ1LXAWFV50+sm9wMrLFXZ+Pj0oUojhB6SJQwbw6bGJuaum5qgwoOo0TXmzXOURDOh7xExcsftd0M8BZo/OkW+Dj1zvuFNai9vK3CQVcASIAfZhNrbsRWwFbAVOMgrYH/UO8gn2N6erYCtgK3AwVYBS4AcbDP61e7HgFj7OrX7QWsF2hREa8Hrv0MzMcguUO98DSpWULEP2xUNMH/v7b9LAR3vRx99tAwnVHkvtlEKsGquRyFkxAkEKz/+4INyOKHkdWRkZNMpv0mBQDreV69ZIxddeoks+nCxAWlnzpolLz7/osQQ/luwfQe2V0F49I+RKIC3NsC+bvz3FbhUn/t3331Xrrj8CokHbH7qySexDuoy11KQdyyEidpyaaBGHeRABgHsmgMyhWwAVZqkkVOwGusifc6osaONiiQ6PkYKyHM4/Zyz5YWX/mSCkxe9N182rVkvoShMerCBOef8c+Xt19/k+XVkj8yQD8kdufTKK43H/0wC1x8HXL3nzrtMWPtPr7lGHnrsMQN+L2Csl151pfzlxRfoqj9R8vLyDNg4GWVLI0RMMTUbO36S/OONeShkjkFNEiprAcLHTZwA4dNgciZWfvyRvPX2PPEFYI2OiYR0ScLKpwMg3E1gdIWccsIpctFFlwG+qj0P4OXnEMcvywLpJ0d0tfSvg6+2cr78WZ8QIGoHxE/FHgJE8yh8DHml66ufbPtvvN83fY3+OrVAuGk2QhAh6KWoc9QeKBjyrL62zoSiU0Qs1BK4xx5UPVvIiXDL2NGjJRIicAsqn8GDsyUM9caO7dslG9JsN/tE1T66hlesWCbjyIrxhzBoJZshDeBcCUXttI9CJaTkgQZQe6HAUCBc//g5yFnYt3/3r0E/AaJf247qagQd+qoWURssteEye9zYZvXxXo0mr+bGn18vjz7+CHu+Xu699zcA9ZUQnAEEnVejeNkoQzKGo8BIluZWiA4yHrZCemTlQFDuqQC4J4sC+zXNBnKjVNL51XErcK9KBR2jzr9+1BoqgdPr8pU77rhTZh02g3EQCr9pifz55ccB57EH6/YlA2iPpKeOkBdefFZuuvVGrtcp5ag/6htqjQqtCQs4b2qROzxXwsmuuOW2u7kbtalSFZT+jdwM8lp0LI2QVpoLcvrpp2NZFWpC3p966ml5a/4b8tQLj8iEicPN+7Y3dUnlXnKKugNQSWjoOIHlXq0oNoJRpOVAXPqiTstn/sohageRQ+JtrKIcZIj478vf8Oee27DYUzIkMjpShqAU0rMH9z1xdZCh0tGAQqMRKzw/GT9hFOsnBGK5QmqrWyQoIJwaEaDOvPsTZK7zqHU0ag8IK1WTKKGkpIhmLEVBFu9BMXPqqT8kT+hYrMqGoCBql9vv/B1EUIjsKNhubNA6mrqNgmhQZjpZJtXUiLUECdLYWG/mJI4AeiU3nN0oUFByaM6KqnECeQ999LJnQ0MjULV4skBaGtsN8dFGcHtERIghalLIrbnxF7eaPJS+XlX88ML+P9/0BrXXtxU4iCpgCZCDaDLtrdgK2ArYCvwPVMASIP8Dk2xv0VbAVsBW4GCqgCVADqbZPLB7+TxAruCaC7WBAvWt5FjU1lSb8PJOyJDJ2EZVAcLt3AmAO5jQYIJwFUBbu2YdXcLh2L+ESA3KjxEjR5nwZgXrnJAWvVjiKDg8acpkE4ZeChCrgK4f79FJ9oFmY2ylKz4ccHIqFln5W/NkB5ZbaYD9CXTAq1d/C6CgvtfgrGwyCxYbqyElNvK3bpd6FB0aQK0eUpqrcMjUyVK0LR/gMMh02//wtB/KW2+9Taf3SCnBtqodYDQ1MwMwtQFwM0lWQYpc+bOfytzHHpVz58yRKtQV+QDWTQB8CekpMhzVxasvvYy9zjCyRQAeAbkj8PjfQTbJ2DGjpRRVzLFHHYl9TrNsxGJLAWcFaXsAMKPx6l9LNkn6oAwDYFaTgXL+eRcYS5lVK1bK0ceeIG+9+ZYcd8KJBiT+CFJoxkzCsrHfefedtwCrO+XlV/4scAfGa9/kNrSApHKz2/K2yzlnnCMXQ4B4491vckD2ESD989qv7OkHofs/11WyP1nyX1Fj7Gd1ZUgPOsm76UQPAHDuJPfC4Rti7Hz00Z+xcWCr9bt5dr8CRAm4wEDNSfA2xEEQGQ2qNqgk2yaJedm8fr2MR+GzbPEiGUJGTTNd80ogasd+K2suMz1T+pifvC15hjTcnLdVRvJR99oy1EHGOg6lzNtvvy2zTz6FDn6yPNiPGjztUfD0h8qrNZfZUvse+4LnsWkyteWDE4JMr6uv67fx0mspIdD/uQLXsJmy9MMPUCskQMbEyFvz/oo13JuSlByBMqQR0NsD5keExgB+Y10VHCml5XWSO2aKfLxqi9TXt5mcDPQohnToFSVLfcz8Kmhvwrq5f82zUDC/HtWMfu3Ky6/C4upM7sFhVCg97np58pl72J8FXM9HdmytlKYGt/z02p/K4o8WU+tAWYMSKig4wCgSKssqUF74ybDsYTJ0cI5cdvXPUSwEGLsqDRJvbW3Cii7akG99ECXeqMNaUUPcf+9d2DZFSBbKs4chfPr8XJCQw6R4904CeESqS+sk0DscNUUHCpgQ9m08dlfBnBUVKMt2cO4kYr/lkJpKJzZZsah6NNuEgHTWRTfZGD4QZJ2QEK1tTahGQgzp0Me8VJTVYlkVYswXVMMAACAASURBVELI26lrT28HhAU2VPVK6ESRnRROfcgn0r0NmRlAJlC/5ZWelUOGQG6w/lRBpx9VSRMZEiFRkBd33nEPtQ4ya8KQdbzf7uIC7L0WYh22S9xdRNkTWt8A+aFT3uN2mpwhPRMasOzrJt8jPQ1LroYm8/oQFE6q/tD317nSPI8xo8dzjp4hixZ9yLmTx/WLGEerserTdRSNpdvll/9UJk6YBkkHuaaELDznf+Vc+W62vX1XW4HvpAKWAPlOym7f1FbAVsBWwFbga1bAEiBfs3D2ZbYCtgK2ArYC300FLAHy3dT9+/Cu+9sheSxWPGoAN6oPbdU2nfuAiG7A06efeVoGEXY+FkJga95a6cKLfxiWPlGR0YbEWL50BZY+sbJu3XqTXaAg3ZpVH0suhIh2mWuA7wierzZU+XTBRxEsrmBeJaTFYYcfZhQle8gNSU6IlwSsgea/964MInekaNcOKcd+a+oh0yBPymXYkKGyDtJlKHZX6vWfDzDZAEGSmT0Yo3tvrKUq8dwPk0wUH528pypPQkLCJI5QYm86nAvp3k9OT6OrOQw/ez/ZSJf8MbOPl/cXzpeRWFL5KpAIGLkTkG/EuNFSRwd5bUU5wKpbXNRmHESQkwDymPg4Q7AEEYwdExkhs2bNBBRebWyLNOBYiY/Zs2eb/Ic2MlPU9io0PEymTJwsSXGJsmjBIpl96g/kxWefJ8D5bNP9vxa7rMnTNAR7I3Upk7UbVsuq1SulG6+dhKR4ySBkXTMUFCjduaNAfnTmj+SC8y4htDrIECCfQOJqg7QviNoEIwN8K5DaTz70g+D7W2P9x+txvzwQBVm1S9zl7hBENFIH2SR9gQYoNXZkgPP9aqP/+H2/4Qvsb4VlshiwVdKAaN0sNZXlhEJ3o0jC7g3yLy0jQwrytkCwZQI0E2gNIL4SVc8h02ZA+PmbOVH7Ng1MVzIgmnWutk9F5IVkkRWitVkOMTaVTBl9PnA2d6fUAm+nJMi+e/201P1/Y9HuR4B4sRb2D3DvV4rovCtgre+jhEo3e/TDJfNl5vTxsnv3Jnnl1WdY5y2A/K3k00SavAxVsrQQOO7Axqlwd7mkpA+FsCxmDXYzJlQC2F5pYLiDvcQupzbeZq3pmlMSpD//Q7+m1nizZ58oP/vp1ZABrElDCvDaAKds2rpIXvvbs+bzZpbL9rwSlBKRks6Zo+Hl+TvzTT6Fhqo3owBxAMz/4rpfyIxDZmLFxbri3noB5DduXC+/u02D3m+WRM4PzVTxRR2l5NLSJe/Lk08/IUNRjixevhz/KoHgHEywfRPkR5m0Qeh49zogMbOZwwTUVu0QvjtQS2hQuKBEi8QuK1u2bsUiDOLCCanjy1oIgPztwM5K1WVK6nY725mwXq4zFMsrLwiWcglx6LnQyv05OQ+aOSsjJTIqlPWw22TKKFno6xNAJhJzo8kg1E5rqPOYxVmn970G9Zyeq/rw7fOVcWQAXXP1dag6NANIrccgfFgHPj5uKdqzE1XNS7K3aLexV1PyQzNUlODWvaekVDu5JHpvehZGRIYa1ZHaa0VgxaZqlECIGN4JJdNEufSSy7EaLEIl0idvvPm6IcL3lhRDkgQa0u2Wm38tkyZNZxRqr6YBIGZI9mErYCtwABWwBMgBFMs+1VbAVsBWwFbgO6+A/VHvO58COwBbAVsBWwFbgQOpgCVADqRaB9dz+8FdBUQ1XDgQex+PNRZcAoiZft9NR7WfH57xgJcOQMwigMiiwq0oLaZIBeRFGaTE1KnT6LiOk+r6RinMzydgt95Yt8SgWtBshE0bNprsgc2QEaehyHCigNhLePi8efPoLD7NdG23ABzGQBCsXLZUvGkrP/qII2UD2QpV5SUSHxsLobCBsPAxqFFQjQDeVWD/oiSM+v4XFO829lqpGWnY1vQRNoyVDfeRM3SYfPzxKjr0U7HvaZP0wYRXoy4ZTlB6CUB0Tlq2fPDREsmB1Cku2SvHE1xeSsh4I3ZXXihcYvHxz9+1U7DOB9xOlxhIlLHc61JyT9ygfq1YhR1N0PvTjz9K2HWWuFXFsXQpYedHyj/o5D/r7LOM7Y+qVOITEwBau0wQ80nHniRvYX114cU/Jnz6WTqnJ+Oz38i9hMrIsWNk2+YNdHdHyh/+cB8ZC3mfWGClQNxUlFcDmnvx/BYZM2KMXHbplRKfnPaFBIjOaz/o7cnj8KgEPm+d9F/p1N6PANEgai8vDcPuJQS6wpA28bGDPGCpeiDxMDZO+0iZ7+uu+mcLMcaOIsKtIDLjr6utlgTWxN7CAkmH9FA1UDLKpV4AZj8USF6QAlvJ/xiJpZsC8EoqdqOGUfWT5omE0vmvQo7y0lJJxZ7Kjc2VEmZqjRQWHuEhIPehyPvjyaaE5jeOfyZA3ORj+KglFU9SoFtrvD/RqXOvX1cVkQsAv7q2RIIDXfLQw79hz+sZAJCOYiUwIBiioZVxRElDWwt7vR6btmhp7/LCnq2atYTaoY3r814BZEfoOeGGPdTb1L2vY++3w/LkcWBvBRH6xBOPMfedEhIUIylJQ429npePU8rKNxJM/kuAfwfEjK9s30LOSmOXxMbFGoJgyzbNUQnkbKmTABRPkeGRcv/d92OVlUkpfNkjgdKF/ZSvv7c89Mf7TRi5ko6dnU6ZNfMwzqlKOfUHx8gNN/5cnG5fqWpokdjEOCyxdFo6pKpsj4T4Bcjo4aPJ9HBKadUebMqqmEvC3XsCGLPaj7lk5KhsaW2vghSqYfyZ4u6GqALw12weX4eGj3dz/tRxDvVgc5Urjfyd5SJ9Tn+j/NK56yQk3QWRNnJUjhRwlgYG+Uh8QjT16cVqKwY7LrWZwm4NO0CdO7UWvPSSS03eUTGh5RXllRLoGyw/Ou9iOfywYyAcNLtD97dHASK8t6unXeqbauVPzz8n+fnbyU+KN+9bj+pEVR+6gJz6EXlZK8RMRGSgOf/VZswJARwTE8d5H4g6JQrVTILc+svfMsdKXvbKvH/8jXEUmrylJsLRldA8ZOpMuerKn3NdWCXWhi5smwHyfT3Z7Li+rxWwBMj3dWbsuGwFbAVsBWwFvqgClgCx68JWwFbAVsBWYEBVwBIgA2q6Dniw++HS+17bD6mqXY6CZWqT04PlTYfxig+BXNB8A19IjzbAew3tDsASpXTPXhOCHkFWR3iYvxQVFPF6DQn2QZlRLFEx4ZKWGm/ssILolN60bgsKAPWxd0kMVlBxdLtrt/zSJR/KoPRBeO9PNJ78cx99FAAN0AzLpAnkIGiycBvWLNu0kz4R0A41hT8gbjAKCc3LGDwoU0aPypWdEC3aUa55Bt2Mvw6SYRSWVGVVFVKHRVE0apT4uATZgtWQ04SgB8oguuz3AjZrgHvelm1y0jHHy3sL5tPk7G0IjiNmHSa7C3ZKHQHl6oN/yPTp8tLLf5EZ0w+XQw+bZcLPW1BzFJfuNTZVavOUkpQISVNmwqyDAa2ffOopGT9+IhkhuwgITqKeIVhzVWB7NExWoYjRsWckDzIk0GVXXiWXkDty9lnnyN9ff92ENbsY66rlS2USVl5PPPYIVjaLYaPoPqfu6SgHtMtbwdaqymoJdAQDAv9B0vH/N08yD1XtKNGhP5JidaMoJKCohtk3N1QCcgOyhjC/AKhuE1ptsErzXPxr9gPc99cb7LNZMs/k6/sW1SdrS7+kGRWqUtj3RWOP491NuHSetNAdP3bsLGNH1G/LZCyYvucPJWl0nEocKRCtodC9oNleFK2xvk6Cw0JNCHk3e0eBf1UqZWdjV8SaDUHh5FRlhD/WTEaRo4iw8iAQDGoLB2iudlH6HnVYo8Vgq6ZzpSSBkitKFukL9PmG8OB/+n39u/7xOGL1z4B5wifVVCD8ky58syQA740dFHOtxKb+nYmqrCqTSmynXvrTQ5KWEsoegwhtazSvdbsJ4XZCXLj6pB7ysKmpE0UF4e15hSgjVCHmMESLiz3tyXqBDAlCteBHNgZ7Ut3ONA+lh3pp3bwIzR6m1mBNDUahoGHo/n7h1CsHi6WR2HBFsf7vwzpPSVgvQP46qahogzTskclTpkp+wQ7s1LDNY/+piiE1OUMemfuYsedS9ZPnnpgn1Efbtm6RP/7xD6Ymqgypra0HzPeVlLQ42U22Tia2WXsq2JO8r16rtKRIqrGoiw6NlKkTJsnq9Uulw9nCPPai+AkgB8Mf6zNCwX37mE+3JKWGQxztgfQcxU2GckYGy/at2O6RBdLtVJKhEls6kdG5uRAF5JmkpZOVonZiKEQIndd1oWqQUbkjICfyqHEbqqAUY6vmH6hB6F3cN/ZnEBCJnCHTyFKaxdmk6/DJp54gOH2Pqd/99/2RNcQ6gcTwrBNP8LhmpjiwnnNyb3tLCmXt2lWcgxulBWswBmzsyBo5Y5UsCyN4vbm5ma+1orZJMee5qsuCgkJNPkhMdALkuFN+du31kkWOjdq+rVmzivdxkU/0hlRVV5hrZaCMufaa6yU5JVP1Kx6S1f5W/D0/4ezwvm8VsATI921G7HhsBWwFbAVsBb6sAvZHPbs+bAVsBWwFbAUGVAUsATKgpuuAB6uwqMLXn0QG7AsJNvApYJaiogqO6w8wPYQY1+Iznw+5kABJkJU5GLupNQZ4G46VVSgAXwfe7zsAtZd8+LGce84lEk3Ic1NjGd3aewiIxu8eYHHzpp3YxcTL8SedTge6v3RgRfXW3/6OxVSODB2SLcs+Wkr2wIfkAJwi4eRlJGMd9OfnngEkbJRDyAop2V0sR2KLVUaA8OJFi8gWqZRoyIVp4ybKO++8I7kAi1GQKrsKd0kD4F0QyolCVCCq7GiAtMnfVWhst4KxvvLRUHestpT28aJTXcFZBUWbCJvOJlOktKzU2DWpPdWP5pxtcjjUgquBTnwlX5qb22TmUafInB//WP7ylxflpNNmy62/+aXplB4+XMHuFj4OlWVY6px/wUVy8y9vxbM/h27pPuxtysgNiKTDugV7mAmyYuVygoITJRQ7oeamFrnn7nvlJ5f9WM5AFaMh6mecdZbkbdpsQN6pZELc+n83ydbtW7EWckkI95iEukDRZrXbKS4uYZyJ8ujcJ/heJHOsxjk6y4DNZm51XhUIB8QFnFY8sqFqG7Y7dOc74lGrhPN9X0ObwON4VokCyIbf4EqAtZ+qDFgn++yY1BKnH2sHZ0cJY5zHPEZNvLiX+/ZhjL0AwdLbKrv3bpWdu3azFi4ApP3UpuuAF/L34gWa4N1jwHa1j/KHHOxVqziKW4qiKYlMGe3cVzVVEMDyPpZiv5F7AGrPw/MXnSNVR2gXvVFcfW1lzP5Up86FZ/7M/te1sG8Ge5hjne8urK4WfPAGgeNLURN0SbA/2RC9mumBQsU3CPUAxIUDaycyJEor6iQ2JgWioAbijVBxH8gzFBH60FwLH8LAVR3hoB6qWlCQvaNLg8R7qEmc1NRVsP7HQ+x0k/UTIu3kCwUH+xugvo21XFfVxN5HEYE1VRsEjB8qg67uNsLjy7lGkAwbmktYeJkB9csgWzUA/seXXi6XXnwFNUPhwvL0wYqqlwwQzf1oJ7Pommuw2erp5izbJoMGZWD1BPECCaJnXDhkrYaUZw/LxmquCnK3RJprWyQesN/fB7K3opjw+jCu08W42o0ixxvGScF/dDXGusrNvaQPykI1ES7jsIh65ZXXOQuaOHP8CVGvRfnVxLhHyp6ichmaM5gzqIbrhHIdgsk7uiBva4xaqBHll9pmOVCcDcnJlmbO1yDsr9rbmA9IprFjJ3FmDocAOdzYZ3Wh4rjnnrvNernlllsMMaP2fL4+ajuG1dd+y8Az59SjswXiZK7kbd0IsabKkgApRLVk1Dfcl1qdudivXcyHquba2jqxRNsD4RTMORstsZBzanX4i1/cxDkVbEjYWpRdD8+9l/dmDiFz9DnXX3czJFoE11PrM0gZKwH5XpxadhADpwKWABk4c2VHaitgK2ArYCtge13sGrAVsBWwFbAVGGAVsATIAJuwAxzuvyJAPPZXHrRMAd0eCAMFSpUMUBBWLZn2QkR0AG41NzfRDRyHHQo+8a3N2PXESQrWM5s37SDovBOArUFaO6roBm8ErBsqZaW1MixnHN3PFdKAX/8U7LJCCDKe98abAHutctwxx9Lh3EE+x0ajPNGw3SljxqKkKJX5778vDdjcaAaBgqWRECRFhYXY2xD+SxaBdij7Q2TEkRWi421QKyGCjbvpNo+HXGig01oJkDQshTRjRMmOYoLU1QqoC/sh/aO4XCQd+to5ruTQ6DG5so4w9CmoLtatXiPHHHG4vP/uu3LtVVfTQV0uHYCsl/30Wnn+hWdQmzhlb8Ve2Q4xMSQny3T3B2Eds408kKuvukZuv/0OFDSxkpKcKhs2bNqneHBLLt3mu3blA3a7ZMjgYahpSuS2226TX//613LK7JOwy5qDXdJmE5Y+fuxYRXTl5ht+gd1Oq3GVCSKcWO8vGKuvBqzGysurJCUhVX52zc9lyPCR2tr/OQJEwXXAbgDvHoDgXiyBmut3SEwC1ko+0dLpDgY0DQQM1whrffwrAkQr1K8A0edpeLYH/NavmvUF0K0ETi+KHwVT3dgAeXu7pWTPNoDgasilaEkbPNHkCgzshxIL3DX7pZ/JMPZSLKgKlEXJqakQCKgeqLV/YMgnapr97/mLQOH+TBZ9Xr/q5OuDx/uoji8gQFyA9n4QNE7WQ1NLjTz97H3SQsB3fBRB631t3FenIRD8yJRoanWxToJkR8FebOySURx4yZZN+YwQyye3Bzj3/NqD8gNCwhvSywFwb84TQHdVVsTFx5hsibDQYIByp1GFdGOvpWohB75y4RHBhvTx9fJHBdNkVBRR0aGcLzGEirdJwa4mziEX75/COdFNNkUoGUKVEIHx8uijj6P+iDVKFQXyXaw5VdToOHqZo7y8zXLTTTeicOBeOCM0m6SHM0KH3d3bjapksjhQm5RDrJSzx50dLmI7AO1Rn3SihoiICeWMiMHuq8SElOvr1G5Pc0bU4iqAXJKRo8ZgrdctZ552FsRvDUqaF3ieBsH3YhlYKSkpaeTEYG3HfcbEhxiLqva2bkgMJ+etJ6A9NEwJhR5UKtXkqyRhlRfNniQjB3eqzk63nHD8yXL8cbMNoaqqPN1jW7Hx+xCi9tqf/szMgWetQHxq9sbnJH/dkCYOckiUBHnt9ZdlzdoVnIstnIsuc+62tbUbAiMU4kqJuHDIVAf5M+2c6zXVdRAgzCF5J7rnr7jiahkxbJwhQPSaldUlsmDhu7Jw4QKIj1A57QdnYcl1NGPBksyQK7YvcGCfd3b033YFLAHybVfcvp+tgK2ArYCtwH9SAfuT3n9SPftaWwFbAVsBW4FvvQKWAPnWS/6tvuGXESDaOq0gVSuqidqaahMarJ3FLkDKBrX4CQqmq9tf/AEV33/vPb5WL9MOPcQoQMLDogHDxgBc1smmzWtl+syJgOwdWFwtE3+smfbuqZSRZFQMHz1a3iPr44TjTxAHIP5Lzz0HqBYhU6ZMMcBfPe/7Lt/3ARAMDwmVo486UoohPFYsX2bAdOBMOYqcjXlkatRjtRIBIRKBGqRg504JJ3zcCVI4eMgQiSSIWoPJu/h8PgHjrdj2KLGhP5gVYkfVQl6HkindEBBK/AT4B0o9YeJKzlQxhs3Y5mRlDSabIBg7oCT5aPGHMmn8BMLHE2XmCacY//wHHn5Qwhh7NsqPFSuXYRmTQSd3haSmpBCMvFVGDB0B8LoNULYXu5/hWF6t8gTLg0umpSXz3h3Gbqaxps1Y/ygAWYPi5vVXXoVoapcbbrjBKFtuu+MOyI8bsA6Llg2bNkgb3fCB1C4GtU1SSjIEUwUd8eUyaliunPnDs2UiuSSfV4B44j7UeklT3d3kpbRKbRV2Oz2tkpY1joyCKL4XKH7M/2cVIJ7cCY+axHONzxIgHpWJ+Y623pt3Vk5A1RGoPwDY8YmS9pY6SKF1suLjD+W88y5lfnIOEgIENQVgvpexkvKEzSvRpuCxEoR6/0ZFgy2R2k39u4eSH/1B9f3P/c+A436txyfGZh6VCftCp6YZhUVHR4s8+9yjLIs6CfTvJcfDyd6FLKSb3xdFQVsXSiDvINmaX8Se65CsQcNka95O5hlrK8iKoEBVR/B8Qyj0Qnx4G9A8wD/IEBFOQPdo8n8CA/ykoaHerHkNjldCTsfi6ukl/yQIMrIFsiNZogDdFXjXc6iycg9WVeRhsFdqajQ0vt4QdT7eAYZM6exslRNOPFauufKngPhqQOYP+VCJYi2e50HesvaUBNH9vgT7uKefeRLCgUyTwADs5VCIaC0gMY4+9mhD7CoRWY2dnA//dbR0mnXfh72Tf7Av50yUAftVJaLXV0JHSZD6+mpsr/wlBGKks7tXbvzZLdyTkD3yB+pVCWlZbwhHU0uULUr2JKZGw2nqNaNRsVRA8LhM6Hg8Z5ZuIFWMdLs6ZNykEdLTBePJ+qmtaZLf/e5ObLBSIU+E+gYYEkdt2V599RUC5WeTmcLXGKO/AxLrCwgQt6rAqEdzax31rJDf3307CpYQVCD+Zm70e5VkOaluTLNb9OzSszMZAlcJkNraBhQ0g0wI++wTT5FZM44z/0a0onbxwdZMw9v//Je/kLW0mnyjZPn1r35nlC6qhLIPWwFbgQOrgCVADqxe9tm2ArYCtgK2At9tBSwB8t3W3767rYCtgK2ArcABVsASIAdYsAH29H9FgHi6zj25Db0oPpyQHmp/VQ/J0QwYFwfYHkrGQUN1NYBdqQwePBjv/EFSvLtISsqKUG9slpwhIyFCIgDmI/GBrwFgr5JMbKWSE1JMPkBDbaNRZJSX7DFA/0RyPxx0Tgeg7Ni6caNs3LgBf/upkk5Q+gfvvA8QWWV8/lVN0AQ4OWbUSNmCKkLB1lDIi3GTJksp4eX5qC2CsONSMLUDYsKXzvM9dOD7ArhGkF/SjG2N3pcGM/cCGAbzfc0xaQMUDQCoVYsmzQVpoBtbwcPI2Ch61vuM9ZSCiz681kEH82GHzTQKkvThw+WjlSulA4uYoSOHGRuq+R8sBAANAUAGmI0IxxqoSprqmkx+guY4jBs3XlasWAHgCpjq70M3eZiEhAVKC6HBjXVdWNtM4P43Ym0zSy487wK58/bbDSFy8003yXOEHevfD5s5S26/83bpcgOiArhqIHRG5iDZXVQMubBDJo+fIofPOkqOP/FkAGuFbj+1wNJlamywAIQ1mEOzKypK1mLvUyCTp51Ek3a0dHR6Swjz8eUESD+gvr8KpB9c7wHsbkdVEEgnfSXByTGA3tjwEMJcUbZLtm5ZJ6tWr5Cbbv4ddkoJBwEBYmgfTwiHUX54alzDHomIjDSEnZIeaonl6cg/sF8LPKosJQo8H7/e44sJELWl6nS2sjbb5c7fA1IH9UlsVB97op410oWtlaozUO4A2hcWV0o7wd09ff4QeWMkb0M+iob6feHq2MWFRGBdpdfqAugmgpzcDwXIXV0QDCY3xdesXyUhlCTpIickmHwLJUYiIiIhOLL4WhsB4RXmo5KcyZCvEZw3HV0NgPzk/kCqdHaGyq6CSsgQ3gM1ioN9pGTCbbf9GuIgHoXVFsnfXiQrlq2Q+++/T7KyB8vixR+YIPLXX38VkB/iBOJlx458roeqgf3bxfeioqNk8uTJUl1dJcXspRbs8IKwe1Lgvw8CwNehYeIQspAdMdExnH/lZq4jI8MhboKNSiY6JpJ7Y8ex9i/40aUyiAyM1159VTZuWo3t1mYsoTgTG5ukEyWNjjsjK9mQhGFhkZyz9ZAPTeac0PfQqVa7rtbWRkkfnEQofZTJV6qra5YnHn+KuQqnBhBNnF2qvFEiqZ36a06MKuK03qomMbkbn1OAODnfPGodrNvEKcV7d8lfX/kTdUf5gRJE66MKmRYs+ZTYCAwMgtStNllOepZpform2qh6JZyx333XQybDxI8Fo/9+9HC+dDO/dRAlb7w5T8790fnUKMzkOn39Nfz1Vr59la3AQK+AJUAG+gza8dsK2ArYCvxvVeDr/rbyv1Ule7e2ArYCtgK2At+bClgC5HszFd/IQL5MAdKLb792n+sPL74aRK7Aq8kL6JOPVyyXnTvzZVBaikTT/VyYvx1w21+S+TySTmxfwLitm7cAjNYYH/tEAsdTk1MALMnl4POZM2Zh0ZSMsqFNtpMpMmz4MNm8eZOUEBSt3eF6neEjhssrf/mztFTXyJCsLMKVW7G66sQqqhDbGwKLi3bJySfONqHQa9etl7zt28kJGGGsueJiY+lkjpIKrGYqATK109kBKdKGtZaaOgURmt4KABuI7/+InGGAdO3SAAmj2Q1qyROXmCRVjW28vgrywMtkbny07CNIjVAJAlicMH68rF2zFpubkVJM53QJQeYjRxO+vrsQwsVB93q36fSPAvjWoHO1ECstKjHBwgq2xjK+ispySurpkldLqITEWHMvtRXtkp6eiQ9/IeHBGZKekiorl6+QBx54wJAiH5J78tDcuWCWbjn3/HOll+DyHtQWmrcyYuQIXrdbtkOAHDpluuSisjn73PO/UAHisTjTwOpeKYOE2rzhHbz798ipp18ugWGpAJTYYGkwtkfDsS8DRBUgaqe1/8PTue8JlaYDXSUt5tGNGmgLlmUdUlfdRFj8TImgu7wLS7SqqmJ5/LGHAUND5ZZf3c1zsd7SDvUB/lC7LwWajfqDj6pi0syPYNabqj90HSiJ5mVq9O9/LfDU1UOkmBD5r0189Bd2PwKkHwxXoBoSrbGpSu6881cSnxyN2gqCsKvShJQrkeFCwdLe6US9QAg7FkxoCiCtwtiDpdJcR4YOgLwf1nNKYLS2QBTwDB0q2Dtgt48hPNqb2o1SQe3m9LbCUWpNnz7dgP2F7Ok5c+bIYUccTf0CZNHiBfK3N//EHimG3PAEpkdBEkZGBUld/V4IE8LHeyN4B4mY9gAAIABJREFUf/ZsF9oT32ADure0NsjlV1xibJe6Uapo3sSQ7GFy442/MFZszz77DITHdlQh5YxNiRlUbORr1NbXGC1TA2fCKPKMlKyr4ewqR0mlAL6SE6oU0bWtURqah5OTMxQSR/NKgjmTdvKaaPa2wxDEmagiwiOiqZWv/GD2WTJ29CRZjmrtnXffhARZJUmJZJ/U1BJozv6n/glac1Quo7DNqq9TC7tK9nGRIXKVLOjq6jD5Ii7sucaNmcjnLmMfeP/9f6QusawkVVR4Q1L1mPNF81TUzsxlrLS05o5P185+JIjRb/E/jxip12R27CzYKu8veBvStpw5b6X+PhDYDYYAUUJYCStdw85ulyFCGlDeDR6cZYiP006ZI9NnHGZe43mQjcIbqLWfEkjr12+Qo48+ygTf24etgK3AgVXAEiAHVi/7bFsBWwFbAVuB77YC//43ne92fPbdbQVsBWwFbAVsBT5TAUuAHNwL4l8RIAr2KTCowNfuoiIZN2G8Yn50NHs6jOsgFVatWiFD6apW0K++rhqAbykB30OweWkCKG2R0354GmRGrLSQSdHS2GEskNohPPRRVrZX+rCHKSF/Q7ucFUhMABTM5vXa7azg6ep1a2TmodPl5ZdektrqSgJ4hwJmDpX33nufgPIsgnh3y1oyOZRMUKVEFODrO2+/I8nxiSYAPZ2cD18IjlYA6DKyM4LpINcO76FDcwilLjGd5WpL5Abc1QD3UZAwm7CUAm1lDHS/u7hPFBluzXUAhU3JSJMRo0aZHBIFuRUYzSbTpLSuCsuoPhk5boys3bge9QhgLQCqgsaa96Ad56q+CMJWy4tckc6OTiyvUgF3K/mcfBUsk9QmKBQFiFrDVJe3AVgG0F1da5Q11Vj4XHn5FQaAfOrJJ+X/brwR8DUHO5lfAbY2S1V9lQlB74DcOe6E48lEKYZMypOxo8ZJdESs/PI3t/3LDBBgbqMA2bp5gyxa+AL16pbRE4+UyYecRH2C94Wg70+AYO1kLLA++9A10YFCJhAlSidgrT+gbRtWPws+mCeLFqySQyYdJuddeBHv5SSkvRqA+k356KMlkpqaIddddytfJxT8n646EPfe/kqYLxu/1vS7+LXgE9bjEzWAZn54Y+v0/vw3pLR8J8qLavEn+NwhbXT/k98DcN3WobZV8Qw5WNq7oMD8QqSmvlWKi0vJ+UHVQX6Ldvb3P3QthIeHQfSw5zkL9Hvd7T2Snpouh0Imvvba3+Shhx4ytnoPP/gwtlUnmu/5YtXUh5XWps3r5bnnH5FNW1ah5kDxwPrq4ppREGiOADdEpD8kox/nCDkg9Z3ci78Esofj4qJQkrRBwiqhRqA3IeQXnn8Jdnu5ZJH4Giupe++9x+xzkzuimR+o24aPGMY+qiaMvF0mTZxsiKrWxlYUZaWMv4McjDZDdOieDAsPlpkzD5UteVuwh6qQY7HL2rJlsxmjkjtKeum+jYX0bYM0OmrWCai1yDXivHj44fvYF42yZs1ys9d7XWr55UIZl844nHIBY3Xhl7Wacy1vy1YIRT0fXBA1QRAmVSgqIEsSoiUzM5u5aZarsPrKzhpG/ZWV8ZAg+jDWdp95fAHhoEKlzyxBXRsQHASe9zi75ImnH+FMaTEKEFUA6hmtNlg7duzAdivJEBv6R5UnaWnphmzp7uzFlusurLwizXiUMFEyRMkRJQTLyXHSs0/Pz/+czBuI54Mds63A16+AJUC+fu3sK20FbAVsBWwFvv0KfBe/6Xz7d2nf0VbAVsBWwFbgoKmAJUAOmqn8whv5Mgss7f5WoEoBuJ2AXr6AnJ0AY3F0OqdBBjhRTRSg/Kine1rDhHPJ1Mjfuh1Sowpwsh1Aj7DgiDBIhmgJC47B7oUgYuxwomPCAOl3ADBiZQPQrx3OobxeLaEUcFU/fVWTqNoin+vnZGeTQwAh0dpOhzd2NORwqH2M5nQYqxu6insgGSrLywyh0YlKRJUlIQCWCsTG8pyy8gpJz8wQbwiRaiyJegHr1I5HYcF2vaZaVWFZpXZF4YC1AVi99NK+3gL4Gcw9aGd4F8/vv5a+rxtwr4ZA9vjUJKlWYDQ6XPwgAHbv3cPzYkzosoLA5WVlEAJkpQDuKpjqRwu5gp3amR1E0LIyS2qDZeyw6JSvrWrn8yADpKrtUGJcvOTSla72Y6FYCc2A7Pl4+XK56IILjQXWrj27IHlaCUhOQJEyinvukmVLV0gS4dQjckbJb++4658IEF0MxuYMwNON0qemqlzmPnQjKhKsgJzBcsnlt9BZnioO5hyBij7bY+mkFkx8Bg1m/t//0GtpmLovBJmCqG5yFN5+9zXsyDaQ9+Ejt9z8e2qq9kBtZBnUyiOP3gcYWiFZg0fIFZffQDd+OK+zPyZ/06fNfvTHJwSIAveVVUXy15efli4XuR9B3pB3jSiRCg2oHRwSzrwGA35HsB/crMMOgutjZd36zRAFZEh4+RmbJY+yA3IEwLsbOyn9XJUb0VhKZWZmyVln/Ehyc0ejlijg+j18bTA2VMHs6zbWhtpRYdWkGfL8UeC/pnavzHvrZdRMeWbtd0Jk9qGACAn1NcHhXuyjWvJyaqpb2csO9nsoq9KF3ZjaaXFOsW+OPvJ4OXn2GZ4Vi0pKMy10bH/604uoTBYau6oGSN5Q9n4Qr+sA/B83Zpy0NrSiJCvh2jUe2zGuEBgUIPEJcRKNskz39sqVyxm3w5xfaSjWNm3aaPIwmrCLSkbtFoU9ljdWeUcddiKKt2M0agfSZD1B48shUd/ieg5UZ03GTis6Nlri4xKxxpsoo0ePxU4q3BC9K1DadWHjh0mdJ8BdtyGKLyV9VXWhyo9rf3o9c+AhQIzV1QFwa59zxDLLz+SkcCY1Eua+fMVS5nk1VmhNnPGh2G7VGSK2oqLCKE1UIdiJak4tzpKSkpkjp5x11jkyedJ0kwlDeRmTt8mX0TPCUCysCV0blgD5pne7vf7BVgFLgBxsM2rvx1bAVsBW4OCugP3N7uCeX3t3tgK2ArYCB10FLAFy0E3pZ27oyyywFDBUgEsBTW8NKMaiSEmDdetWyeJFC8WB5UwoPvonn3wiqo9aWbJ4MdkV42XkyMkGiPzzn59CpbFLhuXkyqzpx9DtPRjwn3yNznp57/15ZIFkkJGBLRUExFtvvSXjUVAMxU9+3j/exOqqHZKjQY4k4Hz3TgB+rq+qhx07CgD5cwFFtzMuPxk/fqKsJyskf8c2GTd6BLkSeRICeREBiVGB6kOtspJTU2Uz3do96s1PTkYJeSAhwUGoI6I8ACdd1VGRZF4QNB4EEKtZJ+3tXRKMqiIpNUV6IYEKUJvA1hg1SRSqloz0QRApNSgwWsSbznJVc8QlE7QMIKokUXdPFyBoggFIlZxRRU1zCwqJALXc0YDhRuoXYIDaFA0uRxETHKK2PiKtzYRoAyprh7iSIA6A4R4sZKLJLznj9NNlJUTR1VdfLbEArDfdchP2WyVY45BlgnXX8BEjpISu9dWr10lGyiCZPm2W3HDjTcaLaP8MEI+zkmaAEHDNPLdCPN1791Vco0+aO/zlhFMvRLVxjFH9+JqMgC8nQMy1sPNSNYuTwOx1qHc2bFgOmVMqw4ceIj/8wcXUgu5+ny7uvUju/8PvuFdvrM1Gy0UXX63wsiVAvoWjZn/A2zig6Spg/hcueFMefPB2GTIskX0aJluwaRqWnYHSIxArpHoCvtOkpc0lzU1OVDtD5O135rP/AkDjvQHCPVkaCnDrw+TrcE6EhISZIO/c3FxIriuxdYPIVP8ofhsyNmFq66VqIoPYo8QgA8Rb7dWUUPHt5bVV8uPLz2NP+puMCS/AfbWtc/d2ovAIEf8QP/apG5uqBtRY3iZc2+HwIkvHARGRZlQnl15yhdRWtjI+f5Rf2QyXAHRC18PY2+vWrZa5cx8msLsFsqVaohIiJJDw9RHDRkhteZ3s2lHIWeU0mT5JKUmSlp5qSBAvAP3Fiz80GRlBkBiqcsnJGWLIgQ7UXXqP48dPkt17CmXYyJEydcIsCIFZ5KgoQdQja9cvl4cevNcoT1rJF9FNlsq1Y2MSZNKkqTJ2zHhjgeeiHi+99CJEywrp5kxx8kfrqoqd4eQOaSD5iOG55GpcYMLnDQFC8LuJmDET8a8W1KfqELUz9Dz0RZ4XmFrz147OZmofIIW7d8rTTz9mMkhSOUuVjFICRIkPVdipwi2CDKY0FHc9EGYhwRGo1G5FlRLItcggMaQT1niQRmr157HeUwXIwLe8+xa2rH0LW4FPKmAJELsYbAVsBWwFbAUGUgUsATKQZsuO1VbAVsBWwFZAQaovahK1lTlIKvBlCpAOgnQ1v0MtULoB8BOxlopPTFTME1CLjn8AuT0QHG+++XfAr2Q6gOOlsqKGwFsspbBzSkgMNfY3MdHxqD+8sLBxmdBtV2+LpKbF0eUcB6AJ0VHfgAKhko/15GsEoArIlDZAylbIhVY+9rRhUTM4Q5pRfRQV7yEDoMF42mvAby3hukrKDM8dBsFQh+1VutTjre9GYdEBiaKWNTX80Q7z2MR4CcLzX3Mq1M5FQ3ybG5sBLP3EBUCXlpImVShA/P38ARy7ZRCB4vl0q7cCVLoB8Vyaf4J3fdogzefYDfjnZ5Qc3qgkHChWgP9RgADeBgD6QfSEYpWjvv2BWITV1dcZ0M8/AGUJXdHVVXXkQoQY2yq1yyksLMCiB0IJ0LgBuzAFjz2qCq7Ke8RERRs1iJIiN1x/PVkqBbJu7TqIJ0BXFxY9ne0EbHvL0GE5XCNcPv54tfR0kREy53w5/+JL/0kBolkkCpT2qt0YOKQG0T/z1K+gOZqkudNfJhGEftop5wNH+4ifASq/nAAxgercay+ESk1Nubz2t79yj8WGALnrzqcgmzKM4oV4Zlm7YaG88KdHIXQSZUzuNDn99Au5PhkzVgHyjZ8qX0SA9LInX3/tRVmx8l3UWb4mYyMtNYY9Tyg4GRV9ZH6IdzDEVSfKgzTZllfAmdDO2tT12SsB2DMpAabEh9rhqe2RBnh7iBFfufee+yH50tiDrGkWgQL3CooblF0TZViIqgpQqzl/yANVSohXD8TmcnnksQdM7lAQr21pauU8aeNPM3kbYRKOWkntsvbsrkWh0IMiLAh1SICwfVFeBZt8mWjOnrLiRvntb+/AkioWhUK7h4hjE/ZCRvzkJ5eyXqtRrHWK05d8jYnjxNnRLU01LSazpKEOdQjKh5yROWZ/VdSWS0JsMuP0J89ircnvUeVTZFS4CQjXzKMhQ3L4Oyq15gbJzsmWI2fOltxRE42CTglCPz+33Pa7W7EPK5R6QsSbOeOUAAkLi4AEniQTseAaNWq0CScvYV+qsuTll/9satKLAqaDMHk9F0ah9tI9desvb5OwkGhDNngbsnJfab/wt879rbFUkaErQp/4aSaNzqlOjSqDvCF3NB+mvKxIFn24QPLy8iBn0iCP1hliXJU6bW2thgxRAiQBhUxLcweE5xxUL0dTZ7XlUnIMKyzUf90obHypo7e3KkAsAfKNb3j7BgdVBSwBclBNp70ZWwFbAVuBg74ClgA56KfY3qCtgK2ArcDBVQFLgBxc8/n5uzGR5vujovtsYrTTWDFK/ah2LypNKCzcQ27DR9jWBMiECeNQLARJdweBx1gobSZDQj31ExNSJCYunU5ptT/RwPFeWb9ug1SU1nMNHxk1Igf7mgBIiXJZt2ajTJ08jcBglCB0eQegjHjpxRfN+04cNw5wsBawdZukJaZKV0O1sXYKCwsz1lZFEBCVlVXGSkVJga7uDgkIxpqlrBK/elQNAISzZ8+WnWSBKPmhVjv+fGxlvM1Yd9UBPCr4qrZUSphEhkdJE1Y4wRAUdXwejCWOL/ZUHZAfxnILwkThwk6UGKGh4dIM6NdFxkdCQiIBz8FSUlYiYTFR0oXyI4D6uPogFgBHQ0MCeX4QuRiddIg3GmIjiE71oqJiCKAIkweSTA5CbV0tIdQanpyBmqSO73lsdurqlBQKNIHGrc0t1H2CDM7MJOvkbTJWfig5EB4/v+E6iYolfBp7rTFjxgDYhqHQ+RCCJVROOvEUOeecCwCEoz1A574Q7T66vJWOcFI3zQtYt3oluRwv0PHfIUV7m2TajNly5pmXYA0WhgLkUwJEr6FrxvMD7T6vHc0SMBHSan3VRc7BAwDkddLUTF3pDP/1rX8AxKYbHNKlx92GrdGLsmHjCvGD7Bo2dAKWORdxJe1gtz8mf9Onzf6h6h6wvA9irU0Wzv+7LFv+NoB1A2qHCDN3vWRo9LqVzFNruDbWZDz7tkUKd+wx4LUSAgGsTd0XSmyoksOBlZtmXagKooUwdFU1/Py6X8i0aTMEcYAJnVAgvB0lle5dP9a4qkB6Ads7ISEcqCR8IU10Te4o2CxbsVD7x7w3sbpLRHVA1g7kSX1DDeC7G0u7SAjFYCkuZO80dKOo0gyQSHJE2Kfs8ckTD4EE7ZHLLr0aVVc9CpNu9sdoQ3gko7pqgDycM+csc/ZU87WIpHDJHTtKGmsbpaqsmhB4agMZouB9ODZ49Y117A8lIP8PlcYEOe/8OahKsqS0rBg1SCtnQQLB5I3sWwcKDZQZ582RN/7+hsw49GiUWEcYskgVcF1YA27P3yz33XMndWg3pE4358qMmTMhnXrkjDPORkEy2RCrqgLR7z/66COcsWshgnogQLx5nzoI5mTqkiRXXHEN58YQxqn2Vz4mv8jh+Fch45/NBvHsW318SoDovwe6E/XMCoQs0n3d1lbPnl0viUkJ8uqrr0A4NVPTapMf1NhYDzEWB5HTJMPIUdIa+PgGyG9/cxfjjTL5MPwzYsgUJUlV8aL5LF7mPe3DVsBW4KtWwBIgX7VS9nm2ArYCtgK2At+HCtjf7L4Ps2DHYCtgK2ArYCvwlStgCZCvXKoB+kQgMAC+T/zY1ZYG7Ew7pBUsdwPAqTG/hhO7Adi0K1kDcRX0UjDViTJEgbBt27bS+dsko7C7CY4IlVWrCb6eMgWLo2y6qOsAFRuMgsOPruG1a9aIA9XFxLFjjHrDCZGgYP+GDRuMEmLcmLGSlZWJfVaRFOwskJTEdOls0FyRbgkENM3MSCc/okx2bM+H6HBhuTUSEoZAXoC/JoiK9IxM2Vu6V/JRSbQzPg0/V7zfi/fOHJItZYCH2rFc31CPNc0E7J9a6BIvFh99DtkECsn6KCjqbIP8CJIUwNdCxqFWUJoPMmPGDHl3/vtGARISEW5IkTosrbywyAojfLmuuVGCQgOx4gmkRi5AQAf18zXZKIGoPtQuppj304+aCZKSkmKySsqx7NIw4eYmSBrIjgzuQ/NK/HwcpttaCZBs6qmKlYsvushkDxTv3S2PPPIItSHzAABWLWk0iL6Wmhdw/+eee56cc+aFgMMhZj4/DT0GcEY1EgBg7caG68/PP0P+Q5VU1RZLeWUz1xgjP/jh+TIoPceAlcayRsFS0zDe3zWuS94sFk9uAH8tLNgmTzwxFxC8DUDbKZdf9XMZmztZfMgo6IUo6/Pqlheff1Qqa0o1fl2Gjxwjp550lkbE64UH6B4aOMPWPdsJCaikoCqLXMz9Rx++T/5EkLzz7l9RKbSZnJZA7NTK2BfRUYnS1OhCvUWOAyqQLZvzIUxcJgxbs2N0vSmxFc6eb21tYU36GMBeO/wHDcrie97y4B/nGnWGnyPIzPCXSQrN99msCvyrjV7h7nx59LGHUXVwXUhHJQzaIE/a25vI2HCTj5Ms1RVdEJ/NvLeqzrCy62zF0i6GNR8uv7z5DpRpcVJcVCCXX/YTOfzIwyBSyuVXv7lVnnn2WVQc67D2ajFE7+BhGRISGSrNDc1SCQGiGUXOLpdRoAQTsB7MPc+cMV1+cPo5kpKWIQsWvisfLlkIcVlnwtUrCESPioxibJ1yxBFHyvHHniARwaixVq5D5XQWd4YNHeec3ld15V65/oZreV+nlFeUYjEWLyNGjEL11gGxcrGMYF/4sO/d1EJJovkL5svmTatl49pFkAvBZt91oVrLGDRYZh12lBx73AkewoRz0BdlnJIOX+3xmVSYf/ESJclRzKCc0/WjtZyH6q+ocCf2hU2sAf13QSBra7EbzCCDBYIYVcspp/xQDj/ieAitsH3nxj6i1MtlamEJkK82Q/ZZtgL9FbAEiF0LtgK2ArYCtgIDqQL2N7uBNFt2rLYCtgK2ArYC1gLrIF8DCmgpsKV2S2qxpEC8Atr60QdUKxyAX8NufQHdvU1IsZIl+PcDgrfTBVyPQkH98X33haUr8dEEAaCZFw1YWnWhcBg/dhzAYCQ2V9UoL2oNiaCWWts2bzHqBrVz8QNInTx5sgkTLi4qNLYvSj6oX389nd/DsrNMlkAZAeO1kAKNkBeD0tOlYEe+7Ny5k2D2WOnu7Db34AI01HDyaIKCfRk7CJyxqkrH0mrs+Any+BNP8HUHqohwCJosWf3xSgmAzIgICRUn4KUXdjy+ZIRUEuSuYKvmiQThq+PG1keJm0RswHYxxlQsX/ZCxDgBgPvU3kYtfACO+8hD6MKWKjQiBCBSAUwsfAgJbidPQAOSNZdECRAFkbXuUYQqKwlUVVWFvUwGBFOPse6K4Z60w76d8Hcdv9vVo4kJMnXqVLn4wovkFzdeb9Qj27ZvNyoY+CkDUGZD8hSRWaJzcMgh0+RnV93ItZI+Q4D0Kza8sAFyoQL5zc03QRS5pKmtii5+7HwIrR86dJz88LRz2AFqTwUBYqRC+9rDzb7o7zJHA8B1FCR97plHsSJrkE0b10H6BModd/0B+64ESJwALNM6AdOr5b4Hboc4CgTAdcr4iVPklNlncl+WAPlWjhqmz41FlYp6epj3kpIC1uI29tEG9m0FIL8bAL+R9ewtLW5ftk6Q5G/fA+k4HAB+J/vWbUKwdb9qOLeSpZpl4x/gZzIqPLZJXsYCauSI0ca66mc/u559oEotVRP8+0cvSglv3UMoU1Sdcu8DdwOuVwH8MyajvMKiCtLB17dRBmdkse8DZOf2MhMArhZYGeR/tLFnbv6/28nmwEpK1yZ0202/+AVKrb0MoFeuufYamfvoXKNmqocQVfXa6Am50gZxpxZcJcVlCBVQqkBIqEQuCIs7B3vsDFRXZ5+LYolMEbUO+2jZIvnrKy9RD29DysbFx0ppSRl7OoZ1faoce8yJsviDJXw8AQVaiMkgEcajVnEXXngOyg9C3GuqJAECJDIqFsVYhNz4f7/k73FGZaMh9KqY0SyVLZvXQR5Cdna6TJ6RhsLHoLzIGJQtl11+NfZl8cyB25BN/+1fOPv4N8JLz3hUNDqe5R99KGtQjZWUFhNo38W+rjdnmZ6rsXExpq7R0XFy3c9/Se1iqPmnI+rzglT30Mz/fjHYZ9gK2Ap8UgFLgNjFYCtgK2ArYCswkCrw3/55dCDdux2rrYCtgK2ArcAArIBVgAzASTuAIZvsBhC/fgWI8dgHZAxDNdHR1ialKCl27tgJaApQDkgYExNtiIpogL4eyI3y8lJZvnw5FlLhAPNTJBJwX1UdIHSm0zoEH361pNq0foNsxT8+Pj5OjjrqSAOIdqN+2LBuPVY0DQbwx1GHbu5K7GmSTDD4aMLOqyrKpAow/8OPlpkxjhk5Aj/6MuMjr2qSVlQnSiR0tGK3Ex1lAsY7Orska2iO1AHKbczbim2NH53kRcYCKy46Fo//LmkheN2b1zvpNA8h2FjDfjUmfGTOUEiWEqnAHqcGIsQHsNfB8/R+kpOS6NyugsjoMJZaMTExspvnKgFywuyTpYGx5O3MF3+C4StrqySAgOSgYH9sadwSEYVFVVsnFkJ1hkAp4x6U+NBAYbXO0ftXAFGDzpVw0oD1CMin2Jg4QxppvWr5WnJSCvY448n/WCvHHXecrOGjJ3y5g/ttQDWSQVhzGvY1XeZ6dbzf7+94gND2ISawul8BogRIL93n3hBZ6HzkpuuuxeZrr4SE+zDuCMbqloSkwXLTjb9lNfUTILqw9lnmGCut/h9rPfZXTU218tQTjwJco6gBaPYBGFcCJCI0VnqdWCTRlJ63ebW8/veXxBHog+1QvUw5ZLqccvJZWI/ts+g6gLVrn/o1KgAB4nKSweHTgzKrhE79cnnxT48xlR3sqV7yajyh1S3skZoWN9/vQgWSQM4G674dNYSGlPN9VUxolk5AgC9EYpTJgVAiVddhLMSjgvcazh2CAmLKlGlcG7srLKq+ykMVICYoe1/mxRtvvi7vzX8bUi7QEAH63u2dLSiYyiUL66cA/xjZuH4H5wyKENQeup9uuP4myNRsVGHkTbB9O9qa5J577iHDYjPrvJE95ifhKBUqKss5MyB6UFNNmDIeQL/EZAsVF+0lQwerJhO+LhLB+RbOWfbkU49jcRfNc/Re3FJZVSJPERCutlxq26UZGYNRr6lF3/Rps+TmG38FwdsngQGhJtxdrcKUTHC7O+WSSy80lnFKIiSRTxQfn4LybaiccurpnH8Z5nWqMuvfat1dHXL/A3dKp57L2G65+5xYb7VLZmaWTJg4TU6efQbnWLjZ5//tXzj7/43wECGsj6Z6lGcPcsajXomN5kwuhQRpYF9DlLPPY2NjWGN+3OM1ZDqNgfTZT5HCeeh5WALkq+wH+xxbgf4KWALErgVbAVsBWwFbgYFUgf/2z6MD6d7tWG0FbAVsBWwFBmAFLAEyACftgIbs6epvA1RT8FKJjwC6nbWTWzv+9WMzwJZ2KffRtayZFNox7URpERDgMGB9PEqFWPIvalBlNNYQ7k3GxRCCvRUgLyotlRae701o+ZRJE7F4aZViOqU3rFotAXSEO/h6EPYyIYSTR5BdEcx7a5ByBXZQJSUldGP3SDsgvg/P0/yPuuoqozvogoTQgPRaPjfqB9QZIYxl8JAsSAbsufiJq5kucA0+r8WeqlQJB0C50t17ZGjaYKPCaGxtxr5K7bzqyNV1uATyAAAgAElEQVQYLLsLC7nnXjMOb4iUHRAOHRAJyYlJ5JM4JBIVixIXakulActuCIYRI3Nl89btMjJ3jBTuKZYGbIAi4mN4bwBaVyfPU5WHi9dGQLq0GcAyAQKkpqYG4Nbf1D0uLp5rqvLCHwCTzJCwEIDFCmORpdZXfRAsGkbvB6AYER5hLIhUiXL44UcYMHgnVlc6LlWgaHe+kk6acbAGq7HIiEi59/cPyqAMJUDUAsuj2tBufQV+2wGGqZ4sXbxYHnvy9xKXGCIJyYMghjTg2CG3/+5+FCwK9qoCZL9cgU9+ovWsH+1o37EjT95/7x+yfsNq3jcEBU6C/Oznv5Kw4EiwYrQr5B9sz1sjb73zGthnn5RxjyeceJpMn36UBPtHmfViH99wBfaJeJyuNtb7Olm6dB7rsgLSqonufhfrK9pkOJRWNGLUFMb+R4VAw355ea1HWcD68UWJoXPuzRyqdZ2qlNRSrhsbNlUk+UF8BaEAufeeB1ifpLtgn2fyLzSd/Cs83Cg8fFgrNTWV8sGi96Siqlx2FeYb2y4l9jrY+0rgdbZXGuuo0KAY1BE7UaT0mLPnJMjISy65HMLB35AIDq6lFm23/+42FBtLUEpEYc+GukuJ3ohgswdH5Y4y+R71nHXtbR3SVN8MyI9VGHvSm30TDYGZwjlw9dVXSmZWLlk2nlwcL2+18OuQP7/8J1mx4iOz17UWDVwnKSFV7rv7QRPEbtQvKtHS/Wcs5HrI7rgE1VeZ2YMR4QS2x8ZLzpARchLWUWlpmcbSygsypgebPyWqvVCTNXBWLV+ySP725suQI25sxbDCwqYrA6u6iy+8UlJTsiGbNLT+KxT6AJ6iNol9nHeqzFHFhwMCyU34u2aRPPnEY+Y8KS0pJmelXbx8eyGHo1gDoTJo8Ei59KJrGL//pzaLEEWf5AcdwBjsU20F/tcrYAmQ//UVYO/fVsBWwFZgYFXA/mY3sObLjtZWwFbAVuB/vgKWADm4l8D+ChAlQJqaGo29lAKcKSgeNLtCQc9esgL63Go902jAegXlVInhAvRU9YKCY/50UaelpIoLi5Yd+TsMOTJqdK6xrtIQ8Reffx5gPkWGorIYMWKkeBNgrGHJboBIdYbRPJFyOrA3rl+PymSSsZ7R3BAvbF2UgGnhGruwvEpPTTGWWurJ34Dv/G4UIgqaqk4hFNVEBVZbYeGQJYx1b1k5hEIEWRMjpATipQ1/fx9Xn4SGh/AnTIpRuPhB5KiiRIFOTetV5URMQrzsrYEgYUyqPFFiwXyfhxIumQSR78B6S4OeNQS9lY75PsDgLoBCf8gcB0Ho1XU1xpKnh7qFYoH1/+ydB5zcVdm2n50tszPbey/ZZJNsek+AAAEiShHsWJHiq8CLCAgoINIFRRBQsCEgIEWQqvQSSAiE9L7Zku291+m73/WcyYYi3yuQGE1yRveXZDPzL88550/2uc99X36ihwLEWOXl5Zo6enCqaCMwAeD6EMKIihnqZlGOQV1dHQ6RNCN8ZBAlo/FYar4oLCgwjpkJJaUA0RcY0Wo8MV633347Ne4zsV4aWza5rExWrlxJE9Itt//qTnaYF9EU1aYtLhBzF/BbtJGpzWwieaq2bpNrrr9QIqK9OD8KaUAnwFPxyi9vugP+QZKJF6L1HTaAaHP1vQIIwssIrJPXX39J3l65TGrrqzhvNDv2k+XHl94gCfyqnx4FDF9VvVUefeTPEhUbIbV1TXLKV0+TKZNnc4/55qBjkO7dTJoDe/n9W+9urJZjJ9GaKq9Dv+/zdsr1114AR4MpP4LYEfQYeHdTYyci5yAOqrkIVEOmcV++vZLPOIwgp+ByL04EXf8ut4qV0fzezzz0GlEwlRinpMQUWDUT5ZRTvm4cIEHmtTpAtKH/wZdp7KswZ+LVVKNTh0TIxKX5ECnOOPM0KZ08Tlp55ujaUBGvj3mubw8Ge41gq7FRVZW1iKuII8MBuefu+4lvUy6QsilUQERAcIwQy7YW9sdPuJ6g5OZlw7qBQ4NwpxyT+fPmEY/VaNxj7a0IrnBvNHouNhZnGCJkKgLIlMkTiagrlNPP+D5XGhZzHBxX19LAULfceuvNsHdUkHUQy1eOoDQiM6bNlRtvvBmxIMIIQFp/FY18xI/dcOO1smnzWuK6enDeRHFNxcbNcdbZ5/HcSDYLLcT7la1jxo7nksZQeQd75PIrf4hgE2ANVRuwfF5uiaSl5Mtll13LtXNtiCUffO3JmjJzhme9jneIsVcXkDJ9AkRibdiwVtYgtjbg+uruaZGevg6E4TLuy0M84ni54Ac/YWW7wgLIe34S3pPr+bcuHHtwW4H/0gpYAeS/dGDsZdkK2ArYCtgKfGgFrABiJ4atgK2ArYCtwH5VASuA7FfD9QkuNuzy0AaXg+baWHNLGSCaMa9xWOpCiDAxWUGaWgM04LuMA0QhyFOnTJFUHAxVWzfj2KjDaTAu7OzAoaDHVBj3ILFaust6Z22tafLr95XvkZOTZ3ZLazdT2/IKZU4jlkbPq4DzeDgc7lg3EVVJkkiclMZFtQMabsEdopwSZZT0IySoM4RN3kQtJdC4V+cC98RO5faubsMAoYcIpLyLFCvcHcrzoBkb4pwNxLckpiab6CqybohygRlCDfQe/bgs4hIypQnhQYHMJrqG6qoQogJIpNaKewmwa14jhSL4fgbOjibEIIeeUxkp3iETCTM01M/OdCDQ7KBXRom6QVTw0G6gfl5roUDzARwiLuDrCkn2sMu9EMZILTUrzC+SyspKyabOXhq0X//6N6SHXfoaMfOpY49F7EmWn17xE2mmSawNam3aZhA1phD0OKK6fnXTb2iQFuLAgOGi1hgFQPDS5qU2h0MIIb8iHqimfr1Eu4KSlVtABFYQvcQlF130E9w98EOIsCEcKbyLXT/+PgFExzQgd9x5K+/zSUXlFv46iJBSLP/7/cvN+GnsmJPYqxt/dgWg5gFitpwIVZ1y7KdPorE8R4oKJxqRxDR5GVfbHP0ES/kDHxkTFcIi56hZxxpPp+v28UfvYm6tZS73Iwj0Gnj5m2+tl7Ipc1k/TkQQH3M+kUZ+pRFG4uLizXzXHrbGIRkuECwI/b0fp9MIay47K5fvEw2HYHfsscfLoYcsNs35EGBuPfeHCSA63uHjMvra3GfeV+AkeuXlF4mnasDNBZck3mVEShU9khE+dY7XET1XU7Md3kQqkVdZREzFyaq31yOiRspv7/wT/JHZPAuizLEjeRaMIPL9/Zmn5fbf/Mo8IxIS3bi7gKqzNvPgDhWPK5a6nXUIujje+voRB4OGKaSfz8nJpm5BxI98s44vB6weHZ1grlmfBWEnyIhxQDz2+CMweTbxPpds20ocHuD3/z3nPKDon0FIQQRgjquLQgXD7du2yNXXXA7YvV+ciCZFRePN+6+/4SbWF8wU1nc4/yr82i1pEH3V198qDz18j/z9H0+Z50d6Wg7P3QT56ldPlXlzD2GN6loPi0taV62zjsEnfYXPHY6/Q64yvzdRhxw/hDju51nyxrJlRgT1+vt5fvSZuqFyy48uvpp6pBsnkTp7dDzMcd5zb5/0uuznbAUOpgpYAeRgGm17r7YCtgK2Avt/BawAsv+Pob0DWwFbAVuBg6oCVgA50If7/QKIEUPYgR1SEDiNRpP5bhpVOAbY+e3AKaHfVwHCi0iyGuh5O1FRWYBvU3AeRMGqiNbYFuC9KhloZr/GPWWmpZvGvP5Zo56aiD/q7u02HAEVS/pwOmj8lHJBcmhoFiCO9PHeQSKzGlu6JSMx1rgb4mF1ODl/BTusVaxQBog2+Wtxgejnk9ilHp+IiIIjpIU4rgpg5enEXeUhJnQjlngRV4KcoxtQ+4JFi4jCAdYOE0BjuNThoedMxMHhGfIaZ8Ib8E1SYX0EafSqG0QbnroTvgcXhrJNAsDLc3PzpBbnCgqHBDiGh9qRV0W3L0KS03gvwOZIakILencMkEYFVVdXm5qoCFQE0L0JYccFj8SFUKA5+yq2qMODlqkRPuLccTIMpD2TqJwuhCUdlwzuTRugWtcBxsM0fFWgUTcK16uOk0svukyOXvppYo6IziKOiH4096qSE9BiNb2wg//V554jVuduGfZ3SnHJJHZx42yBBXLGGWfjNplCMzYWo8guYUIFit0ROzRDaS4HQ1752Q3XIFiJtLTVc0ycJDnjiAz6KffoNufzDHbL3x6/n8iujWGnTkunHLP0RDlk0VGSnpJrnEZjzXpt2trXnldgTFwYazarMNU/0C63/vIq4pMGabh7pKO93jgsJk+ZLe2dHoRCF3BuuDmVrUbYUIFR55LORxXwlF2jbgBt5IfgyLjjEN2cGpMWKfl5JbiUSuQLcCySEOYicFJo812/VLj44EuPp+KoroUtW7bIunVrpAvhIz0zBf5QrYl9Sk1PMbF8rTxH/MxndY3185noKFYUXyXjCwx35JWXV3AFiXLDz26T+fMXmWeQ9vxDzE9t2Hd0tMt3zzrTwNRDI7iyktwGin7IoQsM0L0Lx1d/9xBrqd9wQHQOBmEf6f2qwJGQ4Gat58hnT/iyLD5sqRFkwu4VfTpyLqasih8vvPisbNu21USEqSicTRTWVT+9zsRaIZnsep4GqXmjXHDheThNeCayXjUqa8b02XL6md/jOaDMEMSV9/zkOCaABBGc9L58vgEEnVt4/rZJS2MLNcgmCkvX3PmwixKMVKEvvQd9bu2J4PCunyScoaYiiIpfYVUm/D19Hna2N8tDf72PcXzbCCBRzniZN2exfPbEL5toNBU/wlKyFUD2fHXbIxxsFbACyME24vZ+bQVsBWwF9u8KWAFk/x4/e/W2ArYCtgIHXQWsAHJgD3l4l3h4Z682KTXaRPWO2pqdkk7jz8WOZxU9tGelQsemjesNC2MqkVIuRIMADcwwTNsBsLyZBv0Qu6sT2Y1MsxQRor6mRkpLARUTQ6XRMzU0OTesW0/UjEeyCrLJ9XeiFURJDfyNJKKgYmnUqRNEAex5NNCC7MSWKDfdviHjmlj15pucP8kIGeoAqUQIUQFAr10B7gFYAyqCFI8vlWGfR/oGh2TR4sPkueefM83TXADJAzBFknFhqCDi5Pwt7RqZlUAfPyhJMAQ08kY5AMFABJn2ASkoLsLVgZODcw4iMiTGJxhRZ5BILqpFIxbBB/ElLglOAOyTHbU7xUNMTAzHduJ06AEYrEUN+CPMTnpt+C5YsABmwJuAj7OMeFFczA70ulqahEDXnRGIFcPEFClnxY3I008TOonILzdj0EkTNpe6BOTCH54vr8LuiKYxfdhhh8lNt9xsmpwaORSnMVx8X881f/YC+cnlV2L8iKGRqzvDaewq4J1xVXaKbsiuqyyX62/8kXgDvTKxbCrxV4M4Rlxy4olfkiNo9ioIPWIkbP3Qpnhk9Ng/acMCSCA4LJddfjFxV1HwTzpw8fRLYfFkufCC6/gMwga1lwif/OrW69hd308kkQOuQ72c/LmvyYL5h0tedolp0loBZO8+b8bqadrUxsU0LK8ue0JWvPY8zpyQNNZXMJ8VXI1w6UySkCMBwPiobNhYicuINcr8jGR9+lnLyq5IiE/c7STQ8erqbmMtuRDnEnBoDcjJJ31Jjj/uZMTQdBM/NSZq6XPlw0QtdUCVl5cbt5Iyf8rLt0ksMPbOjhaeH7A+AGZ7EVvCgqCT3/tZh55dQqKKfSMyqayYZnumrHxzrQwPRBG5dIWccMKJu7gZOmWRJ3C9aLzWFVdeJqvXriLaDxdIUqwRWIpLCo040tXSi0gXMO4vprgRD/XBp5F1nV1tCILK4EkC6j1FTjv1e1IyboKJqFKHjL76ieZKhN/TzrU/9tijOGpeRQRMlerKOng9n5HvnHEWzyqEiV3X09ffLddccyXibRVr2wkHKVXOOftcmTFrHrVSsYj19oGfHFW0NM4O/lZFao0fa6yrkeuuv5oIsB5Elnw59/sXSFHxFOP0MgyhXU6QPRFAwkFfYfeHnlt/HXMEGQbQLuF11BcUb2hYVqx4Rf7yl3uN6+2Iw4+Vb3z9dCOGGdGImluX195d5/ZoB0cFrABycIyzvUtbAVsBW4EDpQJWADlQRtLeh62ArYCtwEFSASuAHNgDPSaAjGXMa7a/hya/RjL105hXUSGajHxt9A3gPlDwdy/uBx87ph0mGkujVRyG/6F79tUdMjQ0wK5wtxQXFPH9GNkBD6QBpkUWLhB1MWgXbIDPN6tTQJ0mNMP1/ClwMiL5uxgarl2ILVVVFfA+iG5CFFi/arXZyZyJKDMIYFyjcjJxZmjzXnd/13L87h74HjRlB2mQ6g5xZYDkFxYB9c6B11EpLhUFaN3F0N3UnecqviTiRGiCDeLCWRKHGyPI91Xg6OVYozT9vdTDz05nH18q2ozSiA3RGE1FZCktLZVNGzZw/TRJCwtgfyTI2i1bZZh7GsUBMmf+XOkEWtzQWG/if0ZHNJ7KZUSJeTAHDKQcMUlf2hzW76sDRyOFovm8xlUpEB6TTLh5zHWHEHjS02GDEO9VPK5IzvzOmbJg4SIzHpf/9Aqzi14FECc75tWp0kYdj/vUZ+SSiy+TAGO36p21MmfOPI7r4lhae5VwqAdC0TXXnk8sWDn8kzzjVomJjZcpU2bJqd/8H0QPjcCi0UsnVOPAPiiAjBDLc+llF9HIFaKFdN70SkqqMgluBiDv4l6CNHq3yyOP3CMdXQDpgSQ303AumzJHvvG1M2jGp9FIRmR5Hw/C/rN5T54+YxFY2qhWsUJdHJs2vyl/vPtGKYQzU19TLqXj8s0cCGALCgC9b+kcko7eYcMBiXMph4LxxDEVA6PCMDiU5gDgPATPRlk0aenJCJ4xCCRwNpjfp5/2XRreS3c5HdTRExZeDDT9Q1w9em36GovoCgLWfvKxv8iby1+TNiDoXkTMaMRHFfnUDeVDENWIOx8ihUZrRceEgJLnwBbKlK2bdwIvH5Wjl5wsl1zyYxwZiHU4M3zwRHR9Kwj9mWeelEcff1jau1tZizGsoTyEDRwliJldLeoAUfYIWU16nzyrUonIc2NrisDN0Q+rIxrhJCrCJWWTZ8j3z73AgL4V8K6Cha7dsJgMoB233B//dCtiy3LA5ON4po7Ipz91POLQZ839qgjg8Q7Kz39xg6x++y3Jyczm+eKTn13/c+PAUrFgN8n8g7wdlSCIojM103grarht63oTCfbkU4/ABJooF//oZ4w5cXq7xA9zzk8YORUevXcjuMLeLHUKhoUM8zecR58LIFWMu0bFTmW4/OGuu2T6tHkIvofxrEs1go4C1dVh80mvZ0/WhP2srcD+XAErgOzPo2ev3VbAVsBW4OCrgP1J7uAbc3vHtgK2ArYC+3UFrACyXw/fR7j4sAPE9ChpZqmDQ6Hiba0thqmRn59LkzPNOA5GFSisMUW73APq+lBmiDYtFdY9QkMyRHMriuZ93c4aXCQ10tPZJXNnz5aJOCNGaZouX74cHkU2DUDAwlkpBtjd0d6Bk2OH+OBErFj2msybNVtS2WldX1tD8xzxY/0azhEhEydOlDLg3u1wOZRRkkD0lYoh+o+rdo6h2f0+mrzqxkig+Z/G7vUeQMaN3EsizcwexAgvjf4cIM0aeUOHEM5HvOnfaTzPIDyAXtgaSQgZBYDW27uI70JAEBqkDu4pRA3UXaIRXm0trTIdkPtGcvzxf8iMSROluo374P2RNIsVCB2F28NJPFB2VpqsXbMBwSXBxPco/FzFE931riJFcnKKAckrV0EFqITEOPOrjskAPBIVEHSnfJTG8lDzTGKvVNhYsuQInBd+hKlB40ipQDDSHfd6LwaOPq7ExGotPWqpXHr5FcQM1cjfnnhazj33B4aZ4EXQ0SYwg2gapbffcpWsWrsMpku6iRHzB0fhsKTJlVdcT4WJrzHykc6TXV+7Z5fulA/iAPkhgpcKOAM0fPuoU4pcdPHPcRKl0yBHPEPYuf03N+CIaTUw54bGVlgRJ8unlp7Ee/KM++W9L9sg/QjL95/e8h74NQKaaVwrpJ7m/0svPy/Pv/QotScKjjiy2VMnSD/rViPYAqPR4g9FS1xiNrFv7zDPopnDycwjzy4MxSjCW7pxWuncSkvLMPNw48Z1kpoSx7qcxlzrkGuv/bkkJqQZELf6Td4LYv//OUDeG880opF7cGQiYPK8s+ot+eMff0ekWpMRNsO8DVxZfsRInhUqBorDJ0UlKTKuJE+qdrTLzsouyUjLl7vuugc3RjJCoHI0NC5qGG5Gpzz19FM4r1YAQK9B/IyV3KJMs577eocQQAakt6PfPA/UdaLQ8iScYUkpidIKi6SgIA9Rpk2yMnJgdrjksh9fgUCSCbAcEZNaq/CoIq3GdRm+Dm6bZctfkGf/8RzXAkS9bKZ88QtfMewejRD0BQbl93+4Q9a8vUqScc15vAEDTE9Ny+Z+yZLbZf8I6xYmZ4tvabSgOvJ49gaU66LLV0VoahEZRExZJsteXy4nnPhVmTJ1+i5XX1iy2JP1FPYIfsCQYtgyYYaLiuRaA1MHYgGjYiMQ0VqllWd1aekUHHVeBCWehwi6hpnCc2pPrueTrAz7GVuB/b0CVgDZ30fQXr+tgK2ArcDBVQErgBxc423v1lbAVsBWYL+vgBVA9vsh/Bc3EN6xbJpq7+1ss7tXGR9DxKoEiI8JEIGjkUyRygWh6aUNenUQKEB7aHiQBrefyKigabglxCdJfk6uYYnwRukgo76bxqGKFZ3dHVLfUEdTMZlGYiZxS2VGFAjRbFfWRQKRT0O8b4Tz6bHdCCDVFVulvKYeB0ci+7kdhsmhMOT+gT6pgfHR2dEmw30DUpKTT4xMrOysqRJtP8YmpUlNUysxXvGSlRwP/JzmLXFU7pg4In9iZAC3R3c/mf84L5zES2ncVXxiAiLQoGlQZiSmSTYcgy3NO3k/10afP4+c/Q7uN4uIn06axxVdrZJAA/XT06bImxU1UoUA444FqB6XKDXsJo+KC8rc6eNl3TvbxQ14efyE8Sbyx8X5POz4HmEnt5/YmHHjxtEsbDONRB+7xzUrXwURI3xwreoOUYEgiIikL4eKUdoR5V+Wk6dMkhRYIxqto66SEW0M839nJPFiyBZz5s6U007/tvz5/oekdOI0+drXvx2OJ+I4GqGjDpxhWCqPPfaAPPfikwLuQ0pKi4kGa6cBnC2nfetsdrzPpvcaZSLSRqiNMkBUoNHx1s5sFCyGq666jOMBfI+PkpbmGmKGkuXKq35DPeIRagJSs3OH3Hf/H6ShqQJWQT6A7So5YvFS+dpXT2d3OE4EHCBjL9sc/ZjPnXA+kVnL4S864wZAro4dP86f1+X15c8j6tUyt4i2SkHQGhlm/DSyKEJ6BmHX+J1Svr2R9UGjmnWnfJ6wq0EM/NuD60pFiHhEw6lTpsB5WCcxgNBjcX9NKZshjQ3tALxvwZUQuzsWKnxNY/6Bj8J1CbMlNK6qgjisK68GEm6i7fy7GSTKsVGhwTOM08Dhl5z8GFxeRHC1uKW2uhPuhF+mTi2Tyy65Cf5Gjpmnr732gixb9qyseWcN6yieeLxeyS50y/T54xF8m2GY5EvVlmqeD7iwmNMq6rpZo/Pmz5Olxy6Vlo5WqYPnUcNXsjtRykonIzDM4O8X4YRzmlprU//dyKow98TPM6ymrlL+8Y9nZOkxxxrniMMRwzU4uCePPPrYfbJl0zrpQcBN5Jly442/kgjEFSQNE6+nL0qhK3XXsbWG79YxHHFmtGvzvNVnQl1tLe6rNOO4UHFChSd9355wdcZktX/5g+zuN4bFEX1t3LiJ8Zhmfh8WscIvu8Y/5hq3bz/oK2AFkIN+CtgC2ArYCtgK7FcV+Jf/btyv7sZerK2ArYCtgK3AAV8BK4Ac2EOsjbGxJlm4IUXTynyPeCTdXryriTVCw1HdBIkIDw7EkShir/w0SEdwUmiclGbsqyCijUkf/IxK3Ah9fX3m2F4amAr5VqB6elqaaexVAT32AilOSEgkaoeGHw3y3s4O6WptNwJINOfOJNqqtanZuEoOgZmh0TQD5Ow3NzbIurWrOWYxjIIMBJAOeCFZpgHYxI7jHgDmg4gxQ1yXRq1kZmZwzD5Jw22hkVnalGyoazSRUlFEU5VOKMU1wvf5THsPMHEEiFjYHUHuLYLGphuniXJMmmGctACLdrni5ZDDDpUtgI4b4HbkEufkJr9/Jzvg23FsCBDzmHgEk1QX19sv09iJvW1zuYnzUQdLd3eX4R0oUFkB032ID0ZACvlMNJUzWnkKxO0gNumue3XXqFgytpteG60qRGi+/1iEkHJQtPYac6QvbXaONTxzMrOMwKLv7eH+fv2b35hhjYKp0EG94hOS2CkfK/f8/jZ2kL8uvfA7ZsyZQbO3XrIAvE+fMU++/IVv0pLVCCRgyvo/03Ud5V46YZi0S2FRrlx0yXm4XDQqKZp4q0b+Ok6uuepWdsQD1K4ul2efe4oGaAQxTBtwFuVJE+DmMngj3zr1TBrV47kfGsk0d/X43N4HXuEmOn9zYC/IT3p3pvGsYxII/8o4jY6yfhnn9ZvXS09/vTzx9N3ijPBKcQYOqCBxT55ucSAm+AMu6e7C/TXgYI23SgbQcbLoZIh1EgpGwcWB30Oz3uvrZp6PyvTpUxAnahFJ0qQgb4K0NNXI/3zvbMSTWvnqV081cVAmWG3XGI7SvA/3xVXifHf8THgS88jPnFVHkDJrlHGhzx4VX6688nIDCu9ijilsPRznhPMBp1kM7owhormCiDjpmfHMp0zp6xmSpoYuWDUumTl9rhElvnbKKdKBW2uQOf0iIkhzewNuF68M+4ekbOoU81zq6eqHX9Qu7c2dzNlIE6+nAm96RjrHLZDrrr0Bl1Y653eIz+MXH+JIEg4pfR5pQ1/jAfXa39fQ54aDyh0Bnq4ipkZs3XvvvQDKv4/YgoBjnq9RxgX2yCP3EmVs6I8AACAASURBVA+3hfPlyXXX/AIHHQB0wwDhtdttNSZsvSsgmBE31r3w672sjzH2yxhrQ9e+Pi/29WvsOsJ8qbDrYyySbV9fiz2frcD+XgErgOzvI2iv31bAVsBW4OCqgBVADq7xtndrK2ArYCuw31fACiD7/RD+nzcQblARO0NzSuOs9FfNzh8D7Zrtx0oE5n2DgLFV7OgCGKwNQnUokHtFs77TgMC1saXxOAPwM3THtgooSTT4OzvbaTC2GOFBv6fvM7E7OBUU6F02ucw0QZcve1XScVwkwOrQyK12xIZhIqu0EesY9BlBIJYIFR/n6EYsmYhwEcFu8eaWZgMqduL+8HOp1Q2NuDsCOEbiDQukF17GkUccJls2bsRZ4qe3GyH9iDNOmqjahEwibkvz9904RboRWEI0YWOUB0KMjdajD1EjCveFZtzTAzXuEXU0xCKMeHGD5BEH1NU9IF44GR7+pecZRQyK9El2fjrOjQHOE0vUEOBv4mviuSaN0tkOF0U3jCcnJxrQdA4Czpo1q43Q4YxJxC0TZhEo/FybhpEINVo3/dKxUSdIFLvIxwDwGrmlQonpme7iaKioou+NJ/4rPy/PuEg0auvmm28x0HUPMUL33HOvnPrt0+CoZMojf7lblr36HOyUTpkyc6q0d3ZKFq4abaRf/dMbGOMEw3YwXVnTeFXwfL9s3baRWKJBefyJRwzA3RkbKbWA4KMj4+XqK38pf3v8Md4eIIKoB5dLI+/1cr85uERaEHgy5PvnXUxM2ATGQmN/dskc7/sX81jzV88cBrHb1wcqsFsA0d+oS0gtOpHAu7vlnj//lpHqkd6BOomPDUkcTXkvAsAIb/EhcHR18z13rqx6a6MZF69ngPmPgMJa7e7ul5ysPOadF9dVDA3/oBGvtm+pQmiIkyOPPFZWrVouP/nptTiXRuFdlOCIgAekc/CfBBAi3HaPnYpZOo+Dxu2kkHVlWTiJZNNffay9O+68nbm1yfydCn4aHWf4HBr/hAii89sDbyYzOxFnVZEM9g3L5k2VEgPIvWTcRFm4YJHhBJWOGy93/u7XEoUwWYubS6OnfAgqCw9ZZOKohge8PBu2SsCrnBuiwAzwfYRnSrbhnsybt1C+c+b3mNsu7guHFvNXWSAqxmlTP4CQq+LC+xwWxpFDCBa1dCI0DuGmM8IewrE6S4x7S+c6z9Y3V7wqDz34J5k8ebqce95FfIzIvQ8VQPQT7xcAxwRsPf/Yuh8TGca4Ku8VH/4T6ybsYova5RYLX8F/Qoz5T9y7PaetwN6sgBVA9mY17bFsBWwFbAVsBf7dFbA/sf27K2yPbytgK2ArYCuwVytgBZC9Ws7/uoPh9TAuD23QaV77EA17Bes6aEoqEFwbVRpJE4mTwu8L0eyjYcm/ZhR8rhwNJ5FNKoZE0yiM1AgW5VTQnDe7uGlkVsD2iImJkqVHHyMN9bXwH3olwHG1Aa/Qco1rMedT9wmfH+b8ETQ382jEKo8kDpFh4/atMtTaKYkIFMlEVI3SUAvxFaCB39RUz1ZrGro0NAeDXuKbiN/BodGrIglMEKfCjxFTMnGeOGmiDnD+VJgb4QgdD2JLgqTw50F2kw/ymQ7EHAW9u90uwyHo7aWBye/TsrOIbmqSIE3Njo4udp1nSio7xNWhcsxhh8vfn31Joom9Ss3Llw5YAxIdlOT0eGll93mUBlHBVPCPDNLEHaLROVnaie3SSCFtDiozYPz4cYaHsnXLNhgrThgLWYa/0EUDO8D1a6M2ErFGm//a0FT9QROjRhCvDMOEHegerj8OgUUjfLT2GlUV5rQEza/huCqRoxmLsrIphlNy/30PyG233W7iclatfF0e+ss9Ut9YJ+MmlYgrIQ53CvFmvhH55U2/lqSEDI7DLn1iuzSiSOeFimcr31omr7/xMrvaud7uNo7rkpbWJuNkSSXaSsdfG8Y7dmznngYlHwEogRilNqLRVDC75OIrEMEWIYCoA0S1FT2+uVX9E1/a0Ndr1xbyLgHmv24l/Ycv6F0jgGnem/gr1tOtt96E06pbenGAZOfGScBDRBSk6h7WhiMyDu5HLPPQCUS7VlxOouIQ4waYv5ExSE0IhAGdOwpJDwwjeIpMmzaJZTpKLF0Da3WUWKfj+PygfPPUM1hLKYh6YRfP+wWQcDSTulLebd8To6ZuD2V+cL3h34+wXppl/YYN8sbyN3ANVSAYuoyrSR0WfgDo/f0DJjJOXRf6DPJ4+4h/cxkGSNA/AkuogeeWA+7QQvnJFVeyJoYkOzNHbr/9Znll2Yu4stxwgTqIzcrmM+MReHDC4Bxprmvlc4izsIbUzRZF5F18gttEf6XCsPnOd/6He59ppqOT9aoCzFgcnUZy/VPElHGAKBsnfO9aDxVQ9Tmq9dT3a21VEA4gRj3/7BPGZXLY4cfwXidjo0yNXWtg90+PugY+3AEVfiaEoeRjX2Mz8v0Ov3/vPH3Xpfbuj7xj59dnnY6jXusHr/Hfe1X26LYCB0YFrAByYIyjvQtbAVsBW4GDpQJWADlYRtrep62ArYCtwAFSASuAHCAD+f+9DW3QhZ0FZhcx71MuhGnS6e5sBI4R/qzNOIfu0NfGHQ1JZWJEalOSuCrzWUSMDpwh2qyMg+OhAsJYs4uOvnEnlAMMb0ZE6Kf5WlhYaCC9vXy/t7dbdlZVSy9RN5MnTsINkCnLXnmVP/cQz0PTzOUk2SckS5culRoiY2oqK+nxjohnAHcHcVK5WdnSisskkuglH43RURq3IRr+PhrAPpwg8YggAfglDq6zsDDfwIo1zkuFgXBuv0PSUlNxKPSb69fGpBtBJ0KBxsrqYEf4lFkzpbquDnEDJgrXog6QeASEIVwxLt1FPhyQ3HGlEgM0uaqxGt5HNOKLAuOFWJ42xJskwMBAkom5SiFGTBv/2dmZBpaswpPuDJ83by48glqYKYMGQq3xWElJKYhE9VyXH6GECCoa29oI1uZvcNTDrvxEmTFjhhkDdXfoGKq7RuHp5l6on7JZotmBraKPigsFBQWyYP5CWblypRmXRx55lCZvmlSVb5Zf3PgzqaqpkNzCXJkxe6a8s3qdgUH/4ue3SlZ6IaKGW3UqI0g44H54EDTeRDh5+ZXnGM8Jsmbt20CcAdvDTOjrHeY+3CYKLRDwG5ZDamqKTCgtMeLPgLJeGMebfnG7pKeUAH4OsxSM0KEGBjNn9WRht0nYG6IQZfvP6X9azu8VQPQvERVUtNiw8S157G/3wMGBSTE6IInxkTgeuhGkiHCC+VEFM4NhYG4lmngqljXv80kAaLqDOTPKcdJS45gnHay/JUb8eAGxLzaW+eyIZ17cDFtjuZz8+S8ylqS/xeLegimiEXlhB4jyhcb8DuoAGXvB+eDvlEHi93vk8ccflRXAyX0aO8cc7uGZ4GLd6xxOTU02TBEVGpoaiaFraTPrIxwxxVolbq6gMEPSUjLktVfekoS4VDnu2JPk4h/9WF5+4VlZfMhieeLvT8vd9/xW4omli0t0SnFJkeHoNDYSj9XrFb9nFCFkmGvhvjEZxcXFcuwwN2P27NlGrLv6qmuJ08uittQFEVDXRbi5TyxcmFT+7ovxUAFK70+PoetS7yUWgfafBYmArHzjFSKwsqQUF8hoSMVK4vlwvJnX/zHdVXDQNfRBR8WYEDH2d/sqAuvDBJAxYcaIPjyPtB7vZYEc6P+FtfdnK7C3KmAFkL1VSXscWwFbAVsBW4F9UQH7E9u+qLI9h62ArYCtgK3AXquAFUD2Win/Sw80trte28vhqCvt5akIov9o0TiYLsSF/t5+mt1+ccHG0DdoU10jotqJMWprbzWug3zcD9pQV+6Gk6iqGAWms1PaR4OzDSeEOgFKxgH7bmkxTTCNg3ISLZWFm0J3XNdWE5uE4DJMA9/B50Jcg8YkdeK42Ix7YARnSTzb0DMQK/TXIHE4cezG1t3VGu+k8VWRiAS9uDlGsUf0E5/Vx/cWzZ0vO7ZvkwzitdqIzsoqzANoXC/xOEpiADgPIUaoQLBw4XxZs3q1nHj8CeImp/+lvz9LEzQKnggiBc6QEe0O08jM5T6HcKdoDXxcq5O4ml7id2I5vhMBJBQNPwFewuy5M2T71nKieWgoewMyaeo4APDAwTmXRg3FEvfTwo73LASfdoDjCpPXSKjmxi4T86MqQCTH1uavl2isoIJKzO76SMQCvqLV5RE0AoOyQvRLxQ2tqwogyh3QXxU+P0I91b2jwksCzA+9hkHqo/E85513nhxzzFJpb22WW375c1kNXyUxNV4WwTnZtm27YR8csfgYOf1b36NONIY5v553BHXHQYO8onKb3HPv7wEvx0stwOfJZaVSVbUDYaeTq3VxnuHduf/qdpk0aRLzpNs4iPSeTzv1f2TpkpOpB9FAHFvvURvRGodkHEpmZmojXQOwrAPkwx4k6ggyWJbdDXNcUbg9tm57S+5/4A5iohKYS0HmQwdxV4hYxFd1dCBM9o7Ao2k3sHAXa1b5O+rIUDdSbLxbBoa6WJ+JMn3mZOPmGg1GSl1NG66KAtxiPrnl1jthf1Ty9zONuGbEK8bQxDGZC9VxC0tY4fEL/yik80fX9zPPPCVbYMKoo2jChBJ5/fXXWf/D0oZDKiUlyQgIGvOmUXl63EAg7G5RQVAh6N29uIi4z+zcNMnJzJZlr62SWJxHZ333XDnhxM/KH39/p5x99velCSbNRZf8QEIOD9FfATls8aEIdAMImD6p39lCvJ9yjHimIapER0dyTieReLFGhEnleaNCZHx8opz6rdO4rmzWgdu4QMIxUzBPdjkvdo/NmHvDCHf/4sU6Wrf6bcngOZiXhzATGbMr4g4BxP7k+K+qZ//eVuCgqYAVQA6aobY3aitgK2ArcEBUwP4z9oAYRnsTtgK2ArYCB08FrAByoI+17gzHmYA7QFuUmr+vzohRAz/XmCN2+RNLpTv2u7u7TeO/qaHe/F5dH7NxRsybP9/EYA3TbI90sQNc3RY0U4OIAzXAzutqqk2D30scje4A1uz+SG2Q0kBUiHl5eblMGD/eiAHK66irq5E8Gp66WzqTmKmMpAwZIUIpNzvbwNKHcX50wgdpR1Sp3Vll3Bva/E1LTyPSZ1Q2bCtHqMBBAfQ8g13VDTU75TNHHy0vPve8XHDRhfK7++4xcTQOxBaFkefkZMspp3yZYwflsYceksWHLZY02BvrV62lwdon3TTp42gIN3FONmdzHXmIFE1G9InDIZIHKLwTxkcI0cUBO6GurU7mL5otza31NFjZ0T4CM8QbIiZMuJ40UwvldyiAeZiaqFCRmpqEaFBlIr9iY+OlqrKG38ebL93tHg1HJIQAou4P5SCoyNQ30AmHJAxK12PoLnAVOPLz82kmT+BcGbhremG2KEQ6BIsl/GsP0WO6m36AOCF1mcycOUsWL14sCYzd9dddgzvAwbVGy6GHHyLlOypkAHEnARD2fXc/SKM3zOlQh8EAYPnmlgbjGPjFTdfDSKDsuELy83MQRRBOQjAoOlV8iTAOE40M0l3wKv4MIVhpDSKBon/hpC/L0UedgNsGxgh6RwjBRd0H6s4ZpTEebqGHG8l8wgRh2df7KzBmANmFZqF2xMSN9Modd1zDHKhDuHRITzfiB9FjQeAfvd1EOPnjpbK6RdLgv8TheOrr7aK+o3B7ko2Y0djWIKWl6gQajxDhJT5ukPXWjgii67KA8Y0wMVMRkQgqRoEJx6ypa0wFzt3XZJ4k4deYA0QFkFEcEvrciEFw2LRpvax6exXPgm3wSXzS0dlqBLAgwHEVRVWwG2Dda/RVQnyyiYNrbwPKzvz3BnoRbFywSrK5vlbme78c95kT5PRvnyG/vv1WufTyn0p1daX8EAHE4QxIXJJTps+YiiirwPQYqdhah+KLc8o/wCzzmzg6FSedsdFmvSi0XKOy3O54OfLwo3CblOIkG4/gW7jbATLG29g9KrsFkI8wU3n+egb7JQpHnbpKeDKFnWlmnX2Ez9u32ArYChwUFbACyEExzPYmbQVsBWwFDpgK2H/GHjBDaW/EVsBWwFbg4KiAFUAO7HEOQ3QDNKaBEKsQgkDhhVOhnTdtwYX33dOUxgWhO6OVqaHCRAxNSQ9iiPI8/Pydi+ZdH2KBxjk1NrVKc3OTAW9PmVLGp2la0tjX83TSjH992TKZQ6xMbXWVVBJnlYxQoVn4GpHUSYxWNhwCzd5X50Ibx5tRNlOKxsEM4bOVO8oRENpwK7QYB8cwTXht4o9FxqQgeDS2tQN8HiKKKV0WLTpERrjGla+/AQDdZ2J5Btnp7eV7yenKLIiQPlwrCfAuRmnGliBKjOCUUPZ7Q22DZOTkSlVDnUSzG35QWQQq7MAgcOLKiFBYM3VLRLxoaacZi0jCPnIpnlQg/cPdZle7EJUTOeqS5oZWShqSktLxBhrf29tjnB8q2pRv306UVRLCBM4PXiqCqItDd5j39tCURRQYGBg2XBD9vfI6VLjh7DJrzkwjgGyAm6ACh4LidUwV3pzJjnLdOR/PDnr9vjo+urq6eF+3cYbo8dVZMnUqzWAifvSelLvi8Q0Tr+WXgqJ8A2Fvb+8S/3BQnvjrU9wLx+dYGoGm/I/LL/+RzJk7U55++lEZhsfgjouBlVCGE6TaMD3qa4kmQ4xSwUUZMnm4Z7Q5rvev4onW/etf+Zqc9NkvGZEnAnB3iK8InC8O5c8oGsbMoPA8VIi2/cf0Pz+TwiFTypYw7G0jgGzbtkL+8tBtkpwEqBtIvY5/rDuJmroZU59UVbQDO49HAEll7fUQFedEXtKYKpcRyabNmiRZOXGSV5AAv2UTz4YI2clnRoJuYqWOkhbW+Y+vuIrBUaeOnpuRQtjUOLd3HSBj7o/wNY8JICYqiS/9jM87bBr9+uy5/bZbZeWqFSZ+KiERRgnuMeWA6E2pE0RdTAP9Q4bNMxqKQfhgrSSpMwT3FKyOqkplgAhOswly7LHHyoo33pArALQ//Ogj8uobzyGQ9ktuQSbCm4pAA+KKSoZn0sjSjJIh5m9UDJFfaanG+ZGO+KrsnGFYQzHMTYWhH33Up6SmtsnEcH3xC182MX/heLpdwuDY0HwcAYS4K53l+gzT6EEjzrJGTLXGJvvHOd6B/Z8se3e2AgdtBawActAOvb1xWwFbAVuB/bIC9me2/XLY7EXbCtgK2AocvBWwAsiBPfbhDPlw7FU4xx5BBCEgioglBY1rE9qrkTQIEQ0NOw342gucW5uVUU6YG8RN+YmyGWZHfzTv1YZ5UkrarsamD7cCvBAO2wJzw+/3Gui4H/HBx1cWjUaFLmu0jgthpbm5WQ45ZKGsXv2ObFi/3kTgFBQUEmnjls6aRrNbfFxxkWFHaJSSRl91drYRRxMtLTTwR2hWtsDB6AHcnT+uRPoRQQbZNa4sj1FcJ4sXLZItWzabeKyyqVMQVYrk+Zdf4P5DxGqlGAGkEd5GPM1M3YDtdCdILPfT1tNJ0z8KLsKIifjKwwHS095JDFesFBbkS3VjrRRPmChb4JOMOCMkEfh5e1cTDdil8vory2XqxJnE/FSws33YCC4TSifAHmgwTVON11F3jUZCpaaF4exeb7+JgFLRIhOAczAwyvtb2ImuIpLIkiOPpjmbISveel0amxvkiCOOIHLMaUQNdea0Ig719ACbZ4zi42kQ0zhWsSgNEHwaopD+nToxlKcQBCCvn9OGqwNngDaZVfzQa42MjpD58xcAZt9OgzhS/vrg4zgJkpkiNLppIPf3dcuy11+BAbKMGKJ+GsM7aFrHyrTpU7jeWnq3CB9RiTTevQg5/Sa+SJvFJSUlwNGTcSj4pYnrz2MOnAlEO5r4suSkTEnJyBHvEE1lrtm0hpk/Y/1fbQvbf0z/8zNJHRW6iDVkahSXRGN9tbz51tO4qVaxhoeM+yMdAa2zm3FvHkIAjGFcRg0IvH+wC7dDiPgrIuRGiJbzRsn8BYfI3EXTpaF5i8TFB4iMq5CG+jbxDwJNH4yWc8+5UDZu2Cinffcs+BmQWVwxPDfgekSOQbjfdX0YccRcsvE27L74cMQebiYT9YZIg7jh9XmYUy9J9c4KI6K1tcPqCflNZJaZm8olwv3hjHFzj92scSL3orwIiC4pKS5hTndKW3MXImqucY3occ8553zpxN3y3AuPS01DucyaN8XMf88gbrJ+nFEt/TzHiIgLEWMXHy15OJiUAaQMjvS0TDnppM9Lbk4BwmQi6yjJ8H9UpIhGMNTrcfIcMMLTezkgH0Ow0PEy1WFdqQCiJQpzM4iDswLIgf0fYHt3tgIfowJWAPkYxbJvtRWwFbAVsBX4j1fA/sz2Hx8CewG2ArYCtgK2Ah+nAlYA+TjV2v/eq422cPOORjMN/hHcEdqojKQRZ3Yh03HX3eUeopV2VGyV7cRVKbg87BpB3ODDbtwaXbA1puL2OOroYzgOu5hpDOruaAe5SKMAsJ3uOBnBWdJE4//NFcvliMMPp4G63ggryq2o2Vkt4+CDqBOhvb0FSPc8w7bYvGmTiZ6Znj9BXnj+eeM8mTixFNdDGrva/YYnoo3+/HHFAI7TZGdtrWzYupVmZohYqEEavwgLCYniRvQYh/tA2R8OuCMuhIFOoOtQNIzYM8I1Kn0i6PHK1MmTpZb3JRON1dLeIQF2n5P2I0NEemlTVGHR8TgaAuwMV7i3LzIk7qQkzp8qtc31iCVBSU1PlHlzZwFzfwMHy2yElwoap7wPZ4dGVQ0Ns4Od2qkLRB0sKsxMmzZVOrs6cMvEGHEkiEOjCi5KJEyAeCKolMGiHdGhIQ8CSKZ861vfZEe/k/igTQDZ44kRmyCbN28Jx4wxjlo7Za/o7vJ4oPRd1KK0tNQIEOHIM4fU1NSKDwdPH4yXEZwtqbhLhjyDfA3BOskiDgvQPd/34QD51tdPky+x6z1aWR38L8BW+zqa1A8+dK80NO7k2ltxAw0DZZ8uA4O9OGvgsnQNGzi2QqNHcXYoRFvvV4WxKMZSm9t5OVly5KGHGsfI0Ud/WlLScxBfgNDDXzHsiF0ukLADxAogH/aUgZhDU17Xb6REs3Zbm6vltdcegaWxRQaHWg1fpbfHw5oQqW3sY/yjmZ+HmPVAH1883l4Fc8g53/uB9HV65PAlS+Tue38t4yakwc/YjuMCYaGlR3yDrJ2oNLn8yhskEYEqwkFsUwxC1a6mfTj6Sh0MYwKIih9hAUSh52FfWfhl5FZ9+DA/9NkT/oa+C0GVOdjSUi8/J1pNRU7lkihDKArxI5r1q0Lg6Egsz4pWnEfdOFVSJCMtA1HOwzNGIelR/DndzPNTv30mMV4z5OxzTpfJcHgSU6gFkPWQOlp2NPGMc4kfAURiAoiQCWZ9aPTViSeeJIcCUHciPIq6koiiC/NvVKjYde3mHsLPyk8qgOyyOBmXy6jeGCJSGF7+HgbIxxBU9r//CtkrthWwFfgoFbACyEepkn2PrYCtgK2ArcB/SwWsAPLfMhL2OmwFbAVsBWwFPlIFrADykcq0H79Jo1fYuc0dqPOjFReGD6eGigvK2zCRWLg1AjQSM2A3ZLJbPyEhgY4lAGwa+SqEqFNEm/o7qyqNoOGhQd/d1oHTYSK7yhW0HUvztQuxoglHRh+w3zSEjhbJR/jQY6nokZebI5s3bpQCeBoacRVL1FQG0U7DxGLV19XK1o3bZUpZmQGhJyCm7CjfbuKa8nl/EuJDj4LPyc/vHeglgqteXACMx5cUGVA6FhWJ8I9Ia0MTOf8BGaCBmUs8V39/r7k/BaCn4UjoIR7KqRFSNILHTRgvUUTvvPrqMgNuV/5AgM+OR0DYAhjcT22K+X47cVaROGFOPPlk+ctfHxRPwEtDOBIA+kxzz3W1NfK5kz4r//j7C0RoRdD0dyIAJJiae7xDJupLeQPqflEhaHhoANZCjxF9crg3DxFVTU0tuDK0qQwQneav2lN8XIsLwWDunHmycNFCdunHI0I0yVe+fIrhgLRS0zaYJRupafm2LbhsYHJog5V7j+f8GVlpkpWdgRjkkHaA0y0ISZ6+IZweXCP10HgsB6JRMoKINq2DNGYnTyqTH//4cq4/le+E+QydXc1yw43X4iboATjfzXUNy9y5cxBWapgHPsMPiSQSSR0/elzT8NZP4+rRc2jDOxbnR1ZmhsyZs0C+/vVTDQg9hl31KqCN7YBXEsgYRns/Xmz/tktXmdLPnIKcQkyZX6q2vy2//921UlSSLMPEX4WIYWtt9+LigGnTPSSTJo9HKPMa1kRCAgydkFMuufhSnBN5ZoxWrX5VKqrfRFhzy9ZNW8RFVJYyNwJ+h2SlF8hFF10Os0UFEIXS8/Ve98OH3OXH6d8HmBdMGdYIz5aQV5566m/ywH13GyeZqiVRzEs3vJp+BEE/AmQvTqSk5HieF2nMYwQRHGoauRYTpU4uBzFxs4C590pFxRaZPWc6gkak9BOh5fEEpamug0itEPFvLhnydbDuc3FdZUtKcir1uNysucgI4DYKdkciVXFXBdO9+hoDpIwd1P60uFfLaw9mK3CgVMAKIAfKSNr7sBWwFbAVODgqYP9Je3CMs71LWwFbAVuBA6YCVgA5YIbyQ29EI6387MZXtoVaQUI4B3QXchBehmlA625kRALdSR1BDr5GvzTW10kLjI9a3Ba6X1tjoQK8X7f6u2lmFwLhnj51Bo6NFw3zIZ4oqYLCXHamO2jMN9HsbyTeKtGIKtqgL0PY2IprY9b0aXL3H++Syy69FEdCjzzy0MPESB1jxBEfEPGmhkYTe/X2ypW4SkJyOODufrgjO3fulFr+Li41wzT26+prTIST9inzcHFUb68SJy4KFzuql3zqWHnypedNQ/4b3/iGvLNqFRFfRHoh+Pi9HiOGOLnv6ewYfwFWSSZMERf3tGN7uXFHeGm4agO/HXEjHcaGih/dff1EAMFN6O+RGHeMZBdkG37Apk3rJAmnibpZli9ffhg8HwAAIABJREFUiXMDsYkmajKsEG2iDgz2GcBzmG2AMIM4lIvIpK1WZXxo97+gsMiwG3pxs6jwoQ3YaMZKY7+8yjlJSTdcj6OBvJ997vflumuvl++f9wMZDwQ94Eek0mgreAoP/+XPcv8DfybGi8gfnC8KOs/JzZYyeB0ak6XMlvqduEE8OGFU2AK4rvFY6ekZJppIm+ILFyySyy67nN/jgqEpPDJKZBjOjzvuvA2BhJ33CE9DQ/1GkNHx7OnqM9ByFbkU9m54MzS1FYqucUJDRGNF0mBWpskpX/mKfO6LpxiXSIjzRhoIejgOKPxiZ7zxEWjD3b4+WAGtjpfaxjJHQr5eueG6HxJHpqLTkAwQsTZM5FVzsxfmTjNcnMWswwZEMydzO87ERv3sultxEJXhuupH4IqTZ194hHlXaeLZ+hDG2lq7EPQGiZmawvqeIKd87duIkawEtY+8l1WxF4bGANUZeHUTjYR88thjD8tDzF8na22UZ4zOjxicZTyRjDDXx7qLi0NEy8owz6Kurh4j7Kho48RJFUBEYTYzt/yy6JD5RmTUGK3Gunai+wIy2M/fBR0ISH2SnZ8qcTyvMjKy5Rc33MLacRrweiRiozqh1IWiL42ysy9bAVsBW4F9WQErgOzLattz2QrYCtgK2ArsaQXsv5b3tIL287YCtgK2ArYC+7QCVgDZp+Xe5ydTAUTh5yosqOtDhYch5XmoEwIxRAWREZqMAd4z7AkgJESZ92tvOh4nRjwQazfxS16ydfR7lTsqTEM+CsEhNTkF5kciLosQzdQ+6cCVoGwIdV6UjC8mvsktudnZ5v3rYX4k4oZIJq6qpmanAayHaLwXFuYTSzVM416Dp0xOF9c1IvVEN+k/qlqbW0yjPD4hSSLVaQITwANHwEU0VFYODgdan0k02yu2VUh+Th6Oh2hpwrURHRMtxcXFUl2FOILg0YHrRGO7lC2iMWBBnBLDKgYhOBQg4ihLpKe7x0Dg58xbIO+sW2NcGfHEOSkUfBinibpPYjhvBud1IlJ4fUPGRTMBHsnadWtxfGjjNtY4ITTiJkj8kzIQysomGxFHY726u7tgcYxKjsLXib9SIHoy0V7d3X2INkFJwO3iUcFGQe3UIR2uh8vlprndKjn5BcRinQZH5RDjNHFpVBXXGAAyHUPzuKqyXB7668Py2rLXDFMhiHsnDrh7yYQSyc/PRWTySnNTMw1xeC0++C/qxODetJmsvy+Gx3LtdddLSlouTWQ/AO1IqaraLr//wx0INtXh4+G8KSwskA5YLD54HwGO46M2CrXW5vEQ46rMBOVRdHX2cP8huCSZ8utf38E1xhnYtDac9ftumtpWAPlojwT0KlOrUMAjdTs3yYP338bYeok36+VrVOobBqSl1Se5uRPMnEsGHu4Fdh9gbZ713Qtk/rzDWbPKsoCFgbNn+YqnYYPsYF20I8x5pauDWDTEguysIvnud84FnJ5vYqEc6gDRhbgXf8LRazJiF7FXPtZQd1ebXHjhecwnj3GpqeCi3KJI3FDqaupn3amQmJubZXg2KoCowJEQn2zisgY9RPYh1qWlJkrZlMmIHjideGaUb6viWRJt7ss7FBB3YhRzO57j5Js4tuOPP0mOWHwU89Zl+DUqjo69rADy0ealfZetgK3A3quAFUD2Xi3tkWwFbAVsBWwF/v0V2Is/Hvz7L9aewVbAVsBWwFbAVsAKIAf6HNDOKSIIzfRwdr9m2fMdmqSRu6JetCmqm7JDREmpE2SIWKpq4q56urpNlv4gTUd1jAwjVEwYP57YpBTEgj6a5MM0ZEM06GlsEwtVhDNEXQNeop86iF1KJeIqgBNjBxD0wsJC2Q4HY9b0Geb4Goe1YN58HBpvSRTNziiOQa/T9FnzsnOkl3NrQ7KZZr2Cv500KQcQbpwIGEXjAKfD0dDd60M4DzRCqhWBIBEhpJ/3jJCvow1QFUE0Zkvjtjo72o0DRmHsRx55hDz0yCNSPHmSTCqdLK++/IoRHFIQdPoGB0w8Vd/wIOdwc7whSc7OlWqirtxESzm4TweA8BycJ8ouUDFFI7S2bNyEQBOD4yEqDIbHZeFyhcHlyj7RCCoVTRIT4w0wXiN+3AhMHZ1dCAEJhjOgmIRhxI+JpZOMg6W3q52GdDZQa/1sLLFfCThICuUzxx0vS5ceaxgCGqGlkT8RCB4h7k9B9MsQQP541x+kh7Hzw/9QkSuTCKrcgjzGBAYI17SzqppG8TCDrgQHjED8T9kdF55/oSw6/CgGIhqXB432h+5jTniknHghjfUq4Bh6T9qA1ppF82tSUqIBnqvrRd0kBk7NtdXsrGccoiQnO19uvvk2xCcilTiu3qd+/v2NdesA+b+eRBoQ5kUgi3L45O67bkKwKGeOMQ4xiB+1CI/NPpw241kfidQ/AtdEFzFwuXIIbpATj/sS6x7xA5Exkr/z4576412/gMXiIbaujfWDmAXo3Od1yNlnnS+zZx3K2MD2YW4E+VIhbG++9FnkxxEVdnwoD6RfTvnqlxE/g1wn6wsxLsRzyI8wG4nwobFryuQoKiogPq+ddddtYrIUWK5Pt8Fhng/uKJk2ZQr350Ds8LB+ArhaOpnjRP2FEFTQVVzxkZKakcxacyCWZMA0mm4i2dQlo/NUXVd+ovSczl1zc2/etD2WrYCtgK3Av6iAFUDsFLEVsBWwFbAV2J8qYAWQ/Wm07LXaCtgK2ArYCugO8g8mlNuqHEAVCA+vtk95GaGDHeA0H7VZ3UecTFNDA1FXNWZHvwuRQZvguUQnJdLUbsEtsHrV24bBMYP4qlyiqvQVoKHuhg+gh9ZM/srySunu6YQH0Qs3o8C4OnKIq3ny6adN/FRebq7MnDlTNqxdgwiyFXbHOEQJJzyOGCO0lBYWSybiicZQDeI00fN2trXDpJgkc2fPMRFLq95aRaQNAHKFlQMYj6CRq79vw9kRhzvE6XQZAWNHZSWN3xx2lXeZ69MkGxVc8vNhghBBFQ9L49BDD0FMGZB+mqQ1xEJp9FYmcVcpSSlS39SIgOMXF0JFakaGbAEK73AlwA+AO4B4EonLYeLkidKBy6SZ9xbB9Rgicqe/V++90Lhd+rkHvWaNGFP+iQogCl3uQIQZj4DUUFtnAPMJ1HoQnodG72QQxaWikgoD6gAZD/C8uCBH3n77LXb6J8phhx0uzz7/gqTSuP3BDy6Uww9fwkjA7lDYOWO6Zs0qefHFF4HYbzPXo9/3sqNe2RoGQM0rFBEy7pU8+CgRxAxpjbo7OnGQ+NiMPypxjOnxnzlOvvu/5/HeaMP8uOOO22AwdMrOmgqEj37upcgITsnJsCdwewRhlcQi9KSnpxiHi0ZhqXiTmJgsDQ3wZqilAt5/+7u7EUAQkGg0hwxnYdduexuB9ZGeNgyxcUP4AYLfdNMlOIAG0Y+GpYc1t7MaiLgjjcizMuZPLGuSCDrcEJMR+P7nzP9FPERgG9HIMWZM5Kis3/C2bNy8jDnZZESCzo4B5mAkX9Fy669+h4iShACBJMYzQtdPBDF5e/MVgvOjz6Ug8VcxRLU999wzcvvttzKPYo2opnPKhXtsiPmr88Tjhc+DkKfPFX01IwjqlNYILI3T8gX7cE65iHBbaFxHbpxR23GEaURcR3u3cUrF4phKz05m3fcYYLzGshXkF8lRS5ayXgfl058+wbhlVAQJw8n3ruizN+tnj2UrYCtwYFbACiAH5rjau7IVsBWwFThQK7B3f0I4UKtk78tWwFbAVsBW4L+mAlYA+a8Zin/LhWijUZuE0BmkvbXNAMiV56FN8TgajjkwKZJoZqvw0NvdK53ssG7vbMdRMGp4FeNLig0cXGHfQfgYGnHkJaZGd2ErOyM1Jc3E5ESwe9vljqWJOix1dTXG6aARVC7YGVUVFbAJKmGEREh2RqYBYqswUl1Zxa/E9MCK8BCvpNE1GlOVkZYucRy7B+dHNw6JUsDk2qyPxzWhMPG0jBScGQM4IxolOS1VcvIKZFv5DhMjpW6EyQoy37RJ0mjKK9R8585q44SIwRGiUPIUHCydRFGl5xbI6nfWmDQejZpKpmnfSn1aAbxDssDpQfMVsSgEQDlE93iEnqi6P1TY8FED5aMkIKhotJgfQePopYcDYt7B/dcbgcCJyNMKNF4FpCzg8uoCUYFJnRS6011hzqriaP2GhwHT0/wt4F6cNGuriceaOaPMcDzWrF2HoJIon//il+XJJ5/GlTMAmPzncFpaDUvkkYcfgo3QvZs1omKLQ+00Ou58GacPfww4aC4jgmjs1tSJE00s2oAyVnCDaLtX3RwJuEyuuOo6mQawfBRXyV1/+p28885KhKYm4yTR6DQ9fpAmdiT3EEONgkF1EwniTFgEUTEtjuPoHPFwXyUlk+SCCy6V/Lwiw1pQYQovEvdtGSAfddEbIRN3VVt7JZyWs2T6jGLWssaZtdPAD0npxHkyCINmcMAnS45aglBVKEuOPJqxUaONk8incCybIyogz/zjYcZhkDXyhsTGuBFQNGYuXubOWSzfOu1szoMAoNyPsdce/HRjnj+cVx1Z5vxYOTTmKpL5+exzf0fU+zuCSxTzvco4ujSOTeOv1CHVh+Cmc07j1VTELS4uNMJeY2Nz2H0U7TJsI2+wm5i3IklKSOZ5os+PLNmwfhO/D5hnl65XfZ7EuEdwUSFwMG/V85SYyPOhpBRnyTg58oijjSNLxRmXK4XrUPaJfdkK2ArYCuy7ClgBZN/V2p7JVsBWwFbAVmDPK7AHPyLs+cntEWwFbAVsBWwFbAU+bgWsAPJxK7Z/vX/M3qMSiL7wTeyK89/lClGPgMbNsGtf3QeRNCrVNaCZM28vXy6vvPySFBFfdeSRhxPHlCVOmucDfX3sGu+Sl156GdGhlyirBXApFhCjM8zu6mhZ8eYbuAQaEAV8MgUA+prVq01s0le++AXpg7Pxt8ceM+6BM047DQFilcybMVcy87KBrzeY2KsWYq82rd9AFM8s05yvq6uTuXPnGo5GHzve1UmhLoeZs2bolnapqeNcOBqGcHQsWjBfaivKjVijjf6UtBRcGUTh4EwYVhcHDo42RJ4fAfu+Dwh7TFSsiclat2YdcUCtUjiu2MDBnbAzOhBdvvqNb8o/Xn2NGJ6A9CK6wPcmEkjBySHjYtFuvmoNIwg4cxdONwJTEw4WbfSWlk408V/q8CgpKTHOjj74KLrTfYyV4fF4qd9CYqvekChcF0mJSXLGGd+RNe+8I1u2bpBf3XabETF+9rOfSRSN3Ntvv0OuuvpKnCGrTWyWOklUYFGui4Ki1X1hxCPcPSpwxMexS57Gs3IhfKM+cRA7pAJYNBFdZZMmGgFD76OqssI0lfXPU6fNkRuJrNLotNraarnip5dRE5+J1NJGtt7bCNFICquOJy5MI4oiKEJUdIRxGajYo+fTRrXGX6kwddcf74fZUiAjRAwpWFuvnV63ZYB85MdJUAKeXnng4d9Lc0s5HI9BqayollpA33NnH4YrK5KxV9GyQK786XVGXAqwriOBfEdTb3VMhEZ8RLltlBdf/htzxiFDPe1SU93IWEUxjxxy4w2/JhYrlysKN//NE+O9GtVHvtZ336hzPhZQ+TBOJ12PRvxg3Pt6O+R3v/8N6wUH2c4qI3QUIZgW45ZSIaKzoxu3VoKJk9u8ZSNCYjOiYqJxcDUqw4a4PnxEhiPjH+mWQw5dyDEHJTEhXfqBuVfsQPTkeaBioxthNh5HySiOmYzMZK4j3rBoVHTU59ekiWVGkCwleu6rX/sGFw+bBtHIvmwFbAVsBfZlBawAsi+rbc9lK2ArYCtgK7CnFbACyJ5W0H7eVsBWwFbAVmCfVsAKIPu03Pv8ZNo8p1dNI1P33Icb1BqZpA1H/dVBN1Kh49os7ezsgCdQZxqU2uAvKiqS7JwsOB9+oqu2SAeuiWgahcrGSGa3dXp6Bi6OamKcvDTvFSKsroZ+mpawBWhYTigZL14an5MnTzbOjfKtW4iiYTe220Vz3oHTIZqd3rgrEAjWb9ogacTSaNN+qH9AdNN3K44JjcNSJ0kPwkEXAPcgjfVx7ARXh0MXDpEOIpz8qBKxxESpQKDHH4VBoq4M5V7UN9TToEckoHkaHRtjuCBhB0dI2hBjfOwSxyJjdorPmztPNsEpGVcyQbo4XyciQj7iz44aasJxfYgcWhw3Tdh+dqdro9aLi0Nr4tCYoOgANUk1UHAVIFT06MVh0djQJBMnTjLvbyByTOHt1Yg5GtuljA+fxy/z5syXFcvfNFyOyZPLgEL/UK6+6qdyxJIj5FSEorv/9Cd5/MknjLDgppHsZ0zGoszUORLD9bloNGtD1w0vRBkKOoZRiBXqHpk6Zap0D/bKhi0bzDzQcVd+iYo/BQWA6HFxKCheYfDxCanyla+cKp/7/Gc5Xrv84qYbcbZsNxB0nU8xOFSMIYEoq9TkNKKJ8qSyqtzwYuLiYZUwpnq+rVvLjdATC/z8N7f/AedOjuEvGOKIjcD6eM+CUQ9j3iU3/uxyWBYO2bp9KyLiCLVNk8yMAmLK+mnwB+XSH/8UwXIyYmakYf7IKM4P8CpqevB4e+XXd14jRSXJCAx14u/XMe9jzhYyDyfIt76N+8M4H3gz03lMPN2TH250vqprSIU6FUKCOLGefvIR+dvfHjGCWTNxXaW4kfzMvyGeFcr5iYPtoaJdV0cYfh7mlngRP9xExWXIdqLyVICLwb0Sg6CXkCIyYeI4Iv2GuY9CIvlqpBcRxMc5dR2442Jxu8EMYW4mpyQa8c3Pek9AYGnD7RWPWykR4VFj22bOnCULFh0paWkqBNmXrYCtgK3AvquAFUD2Xa3tmWwFbAVsBWwF9rwCe/Izwp6f3R7BVsBWwFbAVsBW4GNWwAogH7Ng+9nb30MAoWFNdBGRTvqPFWWAaIST7ujXZr2Cxr3stp4CSHiEXdo+8vf9NA9Xv72SXeZ1svToo2h2JxuHwXKcIfX1xE/B3FhyxBIDEfbA5VDWRlVluZSXb5XPfOZYacNRoVFX27dtM66AubNmcrxVNNn7jdiQR8TWY489KvnsWk/FqbEZkHgmDc78nFypr6nlWJVEMsWbSKVuBImE9GQ4H0lEYbmkDgFBhZQBBAMvroIImvIRjhh4FnADcCR86StflldeeRnIeDuN93SzU7waN0NQhZ3iIjnxpM/JX594Enh6O9E5iewW97N7PNHwTTxwK1q7aIwSVxVBnWJpkHZQI6MMad1oLvto7KqQouB4dYBE4yzxBfslJz/HRFv10ZDOhX2ivx/kGt0ut9mFrzXOxu2ijeFmxJ201HSZM2uubFy3QZYsOVoGEH9efP4lue/PD8i27dvkz/fdKxNKJxiwufJHtAnc29dD45ed/fxZnRe9Pf2SDajdh5tEG80ORIZRTqbxXIsWLpIfX365ePqHxA0XYt261XL99debuuh73dQwFkeLxgtpo1ljurzDxKW198iZZ55uRJA77vi1bNmyCVj1kGmsR0eFBRAHjpWzv3eOzF8wj/uDd0Ik0znnnGWi0IqJFcpC3CmHoTLQPyxX4UqYMHEq7pd4xBZiuTiOzr1ddiRmpIWg/1+PltHRASmH2/G3Jx5kbrbCzqlH4BtPnFwp3AsYNAMdcull58usWQspadLuOCknYpiKiiqGVFZtkLfWPCMJySHir9ZKtD+OuYM4mJgjCxcdLccc+1kDP1drjj431AmmvyLvfeKn3lj8lUZXqQvkd7/9DWs6QjZtXCfDsD3GjS+SzZs3wfBI5nmjAhv+C1xFUcwxdXI0NjaiTyLWciXZ2RlGVFyPO0x5HVHEqekaWHDYJARcn3iGVAhMlI1rtyEOEX+FSOiMicT1kYIAEmNiwIqKS+AB5cP+qTM8nsMXH8F69+F0qpU5s+eZaxxHZFu00/2J79l+0FbAVsBW4JNUwAogn6Rq9jO2ArYCtgK2Av+pClgB5D9VeXteWwFbAVsBW4FPVAErgHyisu03HxoTQEbZMa1Z+tp01l38Ebg/IojJUReAhya9RuYoIyMEy+ONN1438OGiwiITa/U6f54+bQpN7UKQFcQq0TDftnU7jcvNkgw4fCJRT4mJCYbZ0UGkzVZcFLrbWxuNcTTDm4msaYOFMQuQeitN//nz5soIroUnHn8CcPF8dltn0mDfLPUILfk08g2sGVdGBfFRM6bPMOJJJ+6C7TsrEFwWy8svvkBTNoLGbxeN+g7atJFEUznI90/kGvNldHgQPkaTyfovKi6QWbNnyZNPPYUI4pYBorA6uc5JRHMN4jwZBIDsR/DQ3eIKQFZ3S29vPyKHA8GBnesIFSd96Yvy5N+fllGOF028lO5SN7XjGtV5EUAUcvLekUi/pCO29MJT0RrrrnKtY3NTq9l1rq6WCJqw4yeNR1SqMU6MAYSJC8+/UO7/8/1y+mlnyIxZs+XSi39MrWbKDy68UG751S3yFOfW6K4odsPrGGpj2uMdRoAi+grRKYP6pcFN2bx5i4Gv+3DkpCSnyiUX/0jmzptvmCIO7i0Y9OJkiZKLL/ohDeiNXGcPAPl4cy8ut5PPxnH9aeykH8Kx046AEidZNJ3VcfP2qrdhTRDfRUM9AkB0iPnkYgf+0qWfku9977uGlzIANP2BB+6BodJiHDXKkVD2yyjwlOuvv0nKpkxn3uE8YbzUCRKprpn3QdB1WR1s8Omw1KBfYyF14aLg1tJyqCJg4Odtctb3vogjK0PKqyoQLbJwO0yUjRt2EvOWLueff47MmTvZ1DrSAcRcXR+sCfOrlhQR4aln70dmamP+V7P+AtJU1Y/jKCSnnvo9+CGC2+hYzqUA8HAMXviK1DmmB/hkP+IYHg0uJBVAVq5cKasQVDeuX8ltBZgzETgwiLZKTUZwiEZgGzbii84bdWM4o+LM/G7vaDGuMhciYmFhMcLoTuNuCuFISoXzM3fhJOnsake4VRaRW7Zu3mFcL+pyi8P9kZ6exBqIQuBMQXDMlAtYV3H8Psj6j46JNeWPMGwSuDYIc0p+1z+HX++97w96Yj5ZTfab/3jYC7UVsBXYpxWwAsg+Lbc9ma2ArYCtgK3AHlbA/kt4DwtoP24rYCtgK2ArsG8rYAWQfVvv/8TZTALWB05soMra4jQ9vVHcAEPS29UmVVWVMmlSGc4Nr6xft15SaE4eecxRiBh1iAoNUrljO5FZAdgOmZKQGGdYHip27GRHdVtrh+QBup46ZYZxPbR0KqS7VqYhNjg4URtCSBlQ8vWr3pE0hJPC/DwAzNVSvrMSV0SxJCAu1PLndMDmemGFCCjqIAgh1ijTYxYizAsvvGAiljQuZxh3SRIiQDn8CiefVWdGISJNZfUOc75UHB1zp8+SlURLaRN25pzZ0oJgUg88fVSFC0QJQ0UhAiyV+C0Vago4p3IGdnDeHBwc+t5v/+Asuef++8SHaHPscccDbn6eZv40GAyVNFphgcTgiEAMiYoMsVsdLkZSApD2QdNcdcMeaG1uM83VaIQDbbZmZKeb3e4aN6X8jakc68zTvyO//MUv5DrcGXfe8Vsp31EucxcskFeWvWKA7+FGcoSJE9Jd9bp7vX+gz7A/ppVNRjyqJV6ridrA/KCBfMEFF8mnjz0eYQP2AVFVBmo96ifuyyc333wr/JaXTIxWIq6eYc8gNQaQjvhVUJiPyKPxSSPSBJNF78/J/WVnZnOOBsNKiIkkJonaJSbFyWU/uQwRCc4DcV7dPXBhXv4HY8Fp6EBHRETh/qkgkitBLr74Mpk6A2aLRjKpAEKjOxL4u3lpA1q5Myaejes8aP41rYtPnS9BIzYolUflhhFEDAe1w9ZgTEcRI17562N3yRtvPWfcPl7fiEyfOkdqa1oQzRSIPgvBINGImVHOMbEilj9rjXUpjUpdw1Z54ql7WR9JUle/g3njgwESg/Mql2MQfQXzQiPKVDTZpb+Y6wq/PqoAovcSXlM6P/QVZN7rnakY8TI8oSVLjmQ+xRoBUAXP7p4Ofr9TGprqcHvUEgsXxbyEVcN1JBDFFhrx40qqw9FCBJY7FV7HbCKwKmAKdRMFFpK0TNxG40pwsA1KdnqxrF2zxXy2t7eTY6mIETJOJCcCoNPlNPyd4447WY456jgDe1eQ+u4XMX7h8dDXeyehmZjvvm/33+9aVx/4G/tHWwFbAVuBT1IBK4B8kqrZz9gK2ArYCtgK/KcqcND8yPafKrA9r62ArYCtgK3A3q2AFUD2bj33l6NpU9Q4QdjtrSyJJpqPyYkudkYnyMsvvCSzZs6W1FTcAOzq//3vf0c01iQicpaykdwry5e9auKnFEQ+RPTVZASTBNwOzzz9LID0Yfna175t4qFSiJ6pq62R5599Tk750pdlzco34X0EZNqkSbIOMHo/sVLazE9ITZGSiZPlledfEAdihO4/X7JkCdyJHSamyUnTsqWxQfqJwjps8WIDSl6GK0WdC6+/8Yak4roIab4Ur6kzp0p9O+6PEQSPsqmSCaPikb88LOMnTJAg9+uAA1JHrM4Qrg0P1xJBo7agoMB8tgK2QFqqii9i4qNOPfVU+e1df5DiGZMkb1yRlCN41DQ04pJQx0WGbNiwwbhnNKZLhYyhvm5zrRFRRAhRV/+uHeVBYrI0YstN41fjshKSlFcSKf3A5HXHeTAwIn9/7gU5/5xz5NBDD5VPn/BZ+dLnPyd+mrEedr6reKNOEifn0LFSAehTn/qUPPPMM/AL4qR0QrG8Q7RYJiJFCfySiqoaYOl3yviSUprJNNERLBRur81dv7dP7r33fqK17jcMhK9+/Wvy5lsrYJ9swB0Cl4X6pGYkwwFxm5iuwV7GGKEmiYiiAX5VN0AUzXmdN7q7PjUtiUZ2C46TDPnWqd9gHDyyes0KhBecBKOROBS2IkbFyGdPOFlO/twXDatlBJEjwogfu3bZGwEk7HQ4+ASQsAgSdmppFcIi2Sh9eJWhgp4+iXFHyLXXXCKzuwu0AAAgAElEQVR1bTWwO3oZ18m4rRC+ps6Wc88930RBqTClVVTQuXF6KcibNaCj3odzZ/O25fKPZx9EuCvALdHM8aOkocbLWpooZ591Aes1gecBwgtram8KICrsaEzbqApsIT+HVuePy0RYRTPfvD6sJ9zs0FC/PPr4w7Jp0zppbKpnXhOVFmDeM418/iGcXu1GAJk+bSFuMfgnAOFHI3pl8rRChEbg6oEYyUovknVrN4ej4Hz9PFt8PMOSqEAkEVhxPNtcxmnS0twJk+aPOL7iiRDLCT+yzU9w7xVAPkrslxVA9pf/3tnrtBXYHypgBZD9YZTsNdoK2ArYCtgKjFXACiB2LtgK2ArYCtgK7FcVsALIfjVce+1ix7L5x0QQjaQZ6O+S6ooKmYwjoZHd/hov5YyNlllzZpkG5apVK+nVBkx8lcZFlYwvhitQYRrlEey6noSIkV80nsZqPQDzVhNfs7O6SkrHTxA/8TbZCAddgLaTaNpv37qV+Cgip3BujMLuiI6NkhQcG7VEJilrZP369QaAnIYbpLsHPglOk8y0NO5/VHbsUMeHE0cGjgZeKoA0AVlX5kYy769paZBUGvadLW0SGxVDy5Vd9fwLrRbxwqduEj4Tw+cPW3iYrF+7jvtsI04q2QDLlYehnJA5s2cbF0wdwsuk2dNl1rw5sp3abAQGPxFHS2trO+4WHBJE+0SqswMBxkVz1ev3iBNxSAUQBacrU0BFFj1WImyDIEJIPALIoYctkjVr1si0adNkzep1MpnaHcHu+L/c/4D8/Oc3yd333i1PP/t3OCTxpr66wz8dYLkyOlJSUowQ0tnZacSQ9JRkXCbNNLenSilxZB6ifS6++FJEE4DwKjYY5wnN9ACw+qgR4rbukwcfegSgdJbccust3G9QLvnxD3EG1ODc6YcREYczJAFGS66J+KqvqyfarDPs/uCYUY5oI56BQzHN9ugoYsN6BuRporpWrHiZuCwVp7SdHwkIvQLBxCkTxpXKVddcL44YoPfa3Oc4VgB5v68g7MbapQMRMeYY9VKiYaktXytXXn+19BErlpdbhKvDiQOoTL75jdMRntJNbJRxGLGeVGSIUgFuBOXAODFYsohSnT3V8uCDd9LiH2SMeyUuNkX6umNk0aIl8HC+xPzVMVVhatcjxvxE83EdICogjP0oFP5VY6pGcHFoopQv4DHzKSKCORAcMQLI8y88i5D3pJzzv2dJDYyeiopt8DhqpKurC5FnGMdGtBHT6mB0xMUlI4DMNa6xzu5mcUQPy/yFU3nOEHXlzpLhgSDxWMDdEU3FEWTNAD3HjdWLiOdEdBn0DvD9USlB9DnmqOPl8587JRxNN+Z6MTLUmIvlowoge+2RbA9kK2ArcJBXwAogB/kEsLdvK2ArYCuwn1XACiD72YDZy7UVsBWwFTjYK2AFkIN3BmgTXZ0F2szuIzKmu6NZiohWWvnGCiksKJQi3ASjNATbW5qM+HH8CZ82ogjWBOKWGoF0b5av4yDwEEXlxjGxFQbFCy+8iCOh1ERC0aWX4z9zHM3OICyIHbIDh0VRQZ40IhwM9PcBH0+Q2bPn0JR0ysN/fYB4rEmyaO5cWf3OKvMZjaJ69dWXaZZHobv4xUPc0yTcI+qEiHbGGJFkMY6QCkQWFXSqaIzG4MBwIJwU5hdI0MCN63ByfFtefPll8RA7VTp1qtRxPzvgi/iJbvIgUKTi+vBxramIJ/UKXaZDn5GVacSLGOK9TuEej/vsiXL1NVdLtwLc5y+QN1asMILJKI1nLA00dp2SGI9TBQaKOjwCHCMeV8wg16y7+f04TtQBEkWzVcWYH5z/fRND9aMf/UjO+/75RIjVyHPPPSennXa6/PKWX8njwOFffWOZDMIzUfFD4c//j72zgM+zOt//HXdv0kjTpm3q7t5SpRR3WHF3Hb/BxhjbgOFjbMNdyhhDitSFursmTRp3d3uT/L/3efOWsv0ZYSusac+zT5Y0ed9H7nOeh+S+znV9FVSfi9AxgGvYBcNDXTbKVgiCjVCOm+b+Bx6ACxErW3fskhtuuNk4P1RkUF6HhzJLAEW7e7XIoq8WymOPPS6PPf4E8OuxZtX/th2b4UjcieAUKqXMhXpHHSvqIyUWEcSHeKsM6lgNKEJNGh4eNNeptzba9aOxvhVRJlIeevhBxv8LHAZZQNoRtOCQrF27mT66u0ydMl1uvuMuGuzapIclbwUQ8+BxEUC0rkdSwIwzqxn3R754+DTK1wv+Lp8v/loKq9wQGWHxJPSUuZdezbh5wlppMfPgm4AmRAt698rDUMaK3tuO5gp58pkHcYzE4/ZZgdgXjPjRIJ1C+8nFuLXi47ozj4hXUx5GW4KV86noAtO3NwJLBRCXcOC8skYEwaqaMgTDbFm9ZqXMmjWbe5PnA8JDY2ODvPf+2wiJGn+VKaefMVu2b99qYvhqcVZJq68RQb193Jj3OQggQdK/30ApKi7gPk2R6NhAgOVxiCX1OLfiZd/uZAM/VxOLh0cL940f88zJqwn0CyHijecdzqvWFk8Ek1C57da7pR8uMXUzObc2AQQnTLtz2MzAtWezfyK2p0r2NbYCJ3MFrAByMo++vXZbAVsBW4GOVwH7223HGzN7xrYCtgK2Aid1BawAcnIOvysCS69eG4AN9dU08UUy0tIkolOUiaABqiGLFn5JRFQcEVLdaSqKbNu2VarKGqVX797wMuJk/97dUoZDIysri0a5N7n9webrc889V7wRBmqJTdq0aRNug0hJTOyBuLHZAI1HEvVUgliwcc1aVnA3opXUSgwOETeFG9PUj6L5vmzZEgP19scxEoKoUFJcKBN4n/YpV61Zje7Qavgjulq8BoeIijnl5eUShNMimPfpKnNtDiv740DSIalqrBd/9lNVVyNp8Af8iA6qY7W4cjsCgLhrtNZuYOwDBw2Sw6xCV3Fh+vTpQNvHyBAcIb/53cMSgkjSH5j7X//6V7PinjYztWugSeuF6yRICkuKDf7Ak+PSd+VaGwwfo5VzUedMN4SZ3Lxc+c1vfi1vv/22/OXll+X+e++TfYhDzz3/PNyV7bIGZsnefXuBsBNJBMRBnR9lCBwqNIWEhJhILI0E0uvVsfOD0RHINU85Zapce+11kguLpSeuG5f744izgKZ6Q22lfPrpfElDhLrrzrtpenMF7K+R1fkXXni+lBPj5entbsbIU7kJyigZMNAcW4+pIowe073tw1fh7w4Pmtkt8vIrL8uevVtk0+bVZnV/t24JzJ9lMCy85MrLr8LtMljiuyfSI8cFYCKbTu4ILI2HcsLGqae6L5wQEAQ4HFUe1XxRLLlpu2TP9g2yZluKuAf0lGlTZ8qECZOdsHOEKA+tY1sDv4X7zY2dGBeHslTYVIA4nL4Lp9Z2yclJAitSK2mIbXXV7tK7xzi58+7/Q8vSP188mQs+zofhkTgoV3Nf9/VD/8RxKjrJyQdl+85NiKW7mFM1RtTsGt8bPs1s4+4qKiqUl199WUq5bxq4PwMC/I2TS1k/AURe6c1U31ArlcR4BQT4yQA4QGXlhTi+DsvgoX04QhMRbYLTI1Y2bdjuZMzgOgkIYO7iKusSF2eivRpwiXgiynWKisCdVsTc9hM/3wC5/xe/4nhxbf8RaJOj2thA7fovgxm09mztcZS0Zz/2NbYCtgInagWsAHKijqy9LlsBWwFbgROzAj/0r4MTswr2qmwFbAVsBWwFOkwFrADSYYbqmJ6oCiCuGCz9rOKGNLPqmmZ4C537QiKstmzdDmtiqlmFnZKSBKw41bA0EnsOllYy/FevWmUak+qeGDJ4EEJEsRQU5Mvpp5+GKFAvpdl5snbVGpk4aSLNz3rZB1h86tTJuCNaZOO6Neb1njRw/QJ8xM3RKnkIJ6FwKYqJpEro1s0IKYfTUqQLjA51UowbN05WcUwFf6sQoKJKBRwNFTm0Oa+CRfqhVBnau5/5OhHgeg3noc3+AYMGyB4irApLS2Aq+EkxQsmYceNNDFUV++tEjFY27gr/wAAawd7ESNXLoCGDZQKvmTx+irw7bx77SZMHES7e/+AD4wDxQQBRwUXdHZHwUlqAiGs7u6S8zERg9SSOKhVXisK+Y6NjpDA3X6ZOniJr4JY8/NvfyMIFC+T+hx6SZbBP3oLJcf4F59PsbZA33njLCCg1wMn91NGiY9LGOEmk/loXjcXSazQOHsSVUyZNxc0xTmbMPJXoLS/jDtBYsm9W5Ov0aSaKq0Y+/vhjGCvTANxHmAgtB9BpjbK67ZYbjVOniQbybXfcJq+++roRPlToGY6IVMt7NYJLRRA9rgNHjb+XL3PHlxX4kfLGm29IQVEWEPdnJKqz1kNk5w54DVUNrPrvKmecebacMn0WvXmNZ2qL5tLTOkkZIE75o8kUQDkpbipEKP9DgN7XZRE7dlD27FzP9x3S5BknoyfPZd6HGeaHE2p/RPs48mxQMU8FKv1fC9ajepgvn3z6joSEe0jSwR2MXy6OnRbpEttbZk67RIaOGGXmiXJo/lUAce32P2neO90UDbg8/vbhO7izDuDkEhM319Ks4o2nXH7Z5TjAhsgTTz7Bc6PQxGQVwfnR89dovKKCMl5H1B33Yk1tDfe5mwwbMYD7tRCRL0MGDx4gefn5OI26SHVVK2JsMqKnRrO5wSTyMYyaMKLtLrn4comJ6ip79u3m/qqXktIyyc0pwLXUSS44/yLcVT3NhZq6tXFoVDQ0ZhjsJOpmU8aQEf0QJI27jR8q2N29zWWj96fznnCY/ZiIuDZ3nb7YyWixm62ArYCtwHdXwAogdnbYCtgK2ArYCnSkClgBpCONlj1XWwFbAVsBWwFt1LQ3w8NW6wSqQDNOC1eTzlwWDBAyq0z8U25WjmlIDqE5mpy0H8D2etNMnDb9FAmFP1FVViPzP5sPb6KPdO/eg4Z5K+D0xURJhcmsM07D8eAt67/+WnLSMmTGtKlwIPYZJ8GgkSMkD+fF0qWLZfSY0aapX5CfAzz9U5k9bRbHzZI9MDnU5ZFMRFW//n0RWCpodubKiJEjJQMWhQ+Oj964T9547XUZPnSocaIsXbLEcDFUdCkvKJYeUZ0RRirFPyhQ6onOakRw6d4r0fA8gsPCJa5bV1lIJFYNzUqNqlKBYeDgwbIFMHt0LEIFYkp0dLRMnTVTzj37PMlOz5LX33oTRsdkPk6RPzz1uHnPwYP7pZrjKMtEmSghoSFSWV0ltTRZm7mt+uGc0GvXeKy46FgjKk2eMFE2bdwgd991lyxetEjuvOduKWEfL77womQRv1XIivhGBI1Azt3Xz4cGdp3hfbjcHr0QddJw6agwoeegEPUxI8bKbx9+xDRn3dRJQOyPEUC0o/ytSKJm3nvYRHv1RiTy1IgsGr7KBtGIrF8/+Evqvs/Ei72JO+Xaa6+FC5KBu8XbCC4qvihDISUlxTR/9T0B3v6cY7N0T+glr7CSPzV1H3Fa61n5f4D5EIHjZ5c0N7ZKXU2dPPDAr2T0xCmck4cBfrsDU3fOvZMTgu4UQOqNDwQZEPeT/hnh4F+lUlVyQNat+crcSy3EU0094zrGtQs/1+Y6Tfg28eNbf3joP9oe5yoEtLQ2yurVi6W0IhNBrQExZTsA8QOS0LW3PPTgE+LvDwCc/bgzd/VtOp/MZnZ69H8W2vvnzb9GYDXp3PJslU1b1snrr7/CfRrCfQ83BlG1srJKxowZg8NokDz66CM8S7rjUslhvsP0wIFWVlphhBkH16LPq+ZW5m2feK6lEUGkUjp37sw+aolp60Uk3CEcZeW8TmdWC66pIOatB86QULn+2ltl5IiJRi3SSD89PjpRW0Sc84L1mHqPaQ2amOveKl7w+mbuPSevhvPgWaIiUasqewgaui8VTFS09NE4Os6xFidaGaJo56goIy46xWWn4Gc3WwFbAVuBf1cBK4DY+WErYCtgK2Ar0JEq0N6/EDrSNdlztRWwFbAVsBU4gStgBZATeHD/zaW5HAW6Wlm/diceqZkYqkJWYJcAvE5gVfTe3cQweerqZSFrvxtg7GAislIAbhfAExgkfoEhsnfXXtm2dQdZ+v1l/JTJ0kx00rp1q03DskfXbnA/Dkg8gkO/fn1l4VdfGYbFsKFDTOTNduKe/P19cS+MlwWffQ4ovV4SiKypqaoyK8HDw0PNFcR3i5eDyUkSFRVNU9MHrke6aUzOnnWqicpRjkcLjU9PxIDe3RMkH9eFrvL2AmjuS6ROUUkZPJMEGqjE6Ti0eVpnRIcC3ldcXGJEndNPP924S8YjvqjAoNFaV1x5BU3MAEDpu0wk1rkXXyi19bWIA29JbFysLCeiS+O6+vftS6zQYRk0eAiQ9D0cp4XX1Ut3Yqj0OhJ79pKw4FDZsHadXHLBRfLRhx/Ko489Iu+9+678/IH7xdc/QM468yxTp6HDh5t4qAqEn127duJ8Id/nqE3Fn8McS0UMPUftU8+YOkv+D+i5iiHamHUyDfgwn79hMmjDVl0cBkRNy92IJYgY2sRtplF9w/XXInzl4NQ4S669/gZ56qknZcnSJYDd6028me6/V59EExmWipDSzOr+QB/A7k1uEtkpGsfIK1JUmifr1y2T7JwMzrGeuKFiKcwvQTdxk9/+9veMQy+EqVCayxybczDbSSyA4JEwJfBoxQVloqgQIt2KEAIXMecOMr885exzrgSTEwU7JlhlI8PP0KE9gq5wFVGlFP2ZAZ8jqng0y+Ytq2Tj5uXcx02Swj3k4R4gw4eMl59ddoO0NjIHEM1U/VCxTCUPI5r9x3/N/CsE3RmlhqzT3CBvvvW6FBTmIBhUGQFPOR8aU+eLy0nZHipAqlCan19oXF0VFeVtkVaIEtzvzS21EhUTIGER3riX4OyosFbXInEIIEuWrmaOOcHvnvA/ggCgh4QEMi8jZczoKTg9LmsTebR2zg8VfZwfOHBU0HBpPqqOKJDFsFi0HjwjeZ7pfaL10TEw38NhY5x0vF6foRmIu+pIS0hIkE4RnYiVQ0jhXlPDiIdxPdnNVsBWwFbguytgBRA7O2wFbAVsBWwFOlIF/uM/GTrSRdpztRWwFbAVsBU4cSpgBZATZyx/yJUY0cO14tu80SGZacmwPwJorPvLZ3AizqQRvm//Hhk7cbxUlhbBrtDopQbDBAmNiJRHf/uozJxxGqu1g+FmDJEqhItPiFeaOHGcLFq8kEgm2BlDhgBYL5c/Pv0UUTSXGPh5JgJDIrD1bQCPJ0+cJE8+/piMxx3iD08iLDAYV0ge0O00xBF/6Y8L5OtVX8sFl1wih1JpuiM4qEChcPXCggLZuH6D9AQQXsNqcnVtKHG8ICsDlgXMAJgcCjHPys6RUNwIPjRaDx5Khj9wmrzz/jzxiYgCWB4iHjQ5tfGqDcwz5swxMU+XX3aZfPyPj6UHIsb2ncDe+XefwQPluuuuId6ps0ydMVVefeUlGp3hRtD59ONP5NKfXSaff/WlMwYLZodGYKngc8tNt3JaLfKXPz0vt998q7z0wgvyOAKIOin6DhwgyYdS5HePPiZfLVooAUSArd+4ESD6AhwmB4wDRMdJBSVtCvfr188IQJWVlUaQUGfGWXPOlV8ggGiOWQvRZE0tzTSV/dqmw9ECiEb5qNPH6RRx57q1nhoZ1Erdpk6ZJJ2jO8nvf/8I7/c3APp33n/PCF95gOO1aawg6fiEboYzkZeZDVuB+K+IGASc8+TW22+m2Vsvf33hGZgslcSDVSJ0VUtlmYLgm4lTO1UunHsF4xoknrhiLANEvR/aRMfJo8wOwwBBEHEvlD//8SHmQrBccfmdsCvieR0N9DbDjA7sN1wX113vApY7x9ahDh2PVlm46GMcHnVwWdYQMZeHWOUtt9/2AJF1Y488LppxP3jAx9AoNxUY/zsBRHf7DUm9oQHXBDyYllacLUR5PfCr+5hDKoBUc8/5MhcC+LoB50Qd86WC7/kRsabRV+7MoSoEBH8ulkg6BBNkReZeqASHeDBPo3CI1BKhh8ur3p0ouz24NnzNPsPDAxE/dP43c02Nct45c6VLdIKMJCLOtRn3Rtt5OtkpTrFQWUJgcQwsvQkRMz09E2h8CMeoJx7ukIwaPRpxBRcL8W+a6aVRXlWIlOpcSYB5o24p5bJo/T35mY6w8zg/AKz+Qx7k9rW2ArYCJ0wFrABywgylvRBbAVsBW4GTogJWADkphtlepK2ArYCtwIlTASuAnDhj+UOuxAVB18afNteLi/JZUV1tgN6ZGVmsmh5N07sAp0M0woHGvjhY0UyMzu7tiAsl5PI3siraXfr2HSh9+gyUyopqef+99xBDAiQmJgpA8RAcIn7y9cqvJYBmfABiRl5ujnQFcKxiwyF4HGPHjJKVy1fKIFZ/F+UqmLlKahAutGWvjfnS0mL23ZdImTJWqnvKIZwPsTExsAEKee8YWbF8mYwZOYpz2oMQEUGWfw9JIrLLy8tNioqLJBqXxtbtO2i4tkgfhAPN8T+UfEh6ENuVmpEtFYgFKpBEAV8fOHCgyfg/hYimr1euJIZrguzeuRORZqdxLVxz4/WycMliefvdt+W+X/yfvEqcTy7Xc/utt8q899+VXsRDZefkGXFgybKlMnLUaFbwp9O4rZennnxaUjnui399UR765a/kz889J7999FEp4xxpf5sm8P6kZDnj7DNpegfKO9Tx7XfeZuU8q9IRMyLhk2i8Tglula64RAoLi2gY17bF9TTJ+WdfJLfffreTM2BWpiNuIYa4mrrOeaEr1Z2r1XXsPQDcO8UPZYWIbN+6GcfH43Lfz++RocSNlRaV4NKAq0DM1ysIPZmISm6eyiKh0U4MVgzjqKJOdVmVOACgX3/tTTJ7zmxg7QWydNlXZo4UF5eycr9VCnKJ9aIOvfv2lxtvuk1i47sznnBKDKPEnJqJLTJ9YhUC2vPbtLEruADUrqX7rsZ7e3bwQ+6WH+e1zrN2ujbc2wDo4mhAdFwlhzP2yMTJ0yQkuCflCDLupVaipLQ26kEw27cuUwUQ4p+on96Xbji6qmvK4L28i6DZLKtW4wIBPl9dIfLKy/P4XqATuG5cDuoYaTbzTcf2m53/sDq6RAXT8jcgcae7Qjkgum+FnKvD5eXXnobtk4y7qYZnjgMwegjing/iaA3CRajs33/ACBlNjhon7N3N38RW1dWXwizpgSBEVJ+6rKpbJbpzoqxZtQkhsJnXOQWJ0BB/ou1qgJx78zwKEl/vELl87nUIshPQLPS+MKAVI8oYZgpnVVVVIwdwq2lcVUhwgOTnZBkHlrpU+vbtA7A9AgdaJK6unua+0/umgXOvrK6VvcTc9SJiL5LniPJy1C1i3Fg6Iio06z1mBZAf5yaye7UVOIEqYAWQE2gw7aXYCtgK2AqcBBX4YX8pnAQFsZdoK2ArYCtgK3B8V8AKIMf3+PxYZ6ewXm3kaZNc42XcaQpmZ6ZLTla2jMK5kYUDoxvNdjcaedrLy83JljVrVsuECROkgdXYi+FuXHnl1SYiZse2bTQL98iIESNkxOhRUgFoPImG/14amQrmzspIR1TJkGuvgylBPNXevXsBmo8hOmurER12bdmGO+Q82bplg7BYHDGlBBdIPqyCbnAzCk0Tc9/+g3LZ3Lmyaf06AM7REgEMesGXn4s/gstIjrtn/z6ZBGD8cPphGqS+rMjONVFUu3bvBtzuhBwn4uZYs3oNfIAIycK90IfYrnKasH0ApPsHB8FKKJeLfjZX/gaQ/Ow5Zxig+t69+xAERklhWYns3rcXx8YgGss1soTr79+/v0yeNFmefeppOefcc3CXJBm2wUH4JeMnTJJVcFCUg/Hqm2/Ki3/+s3z1xQJ55A+PwUJ4FQj6b1kt7ov41Eqj1t+wQgYOGUjDtEnuuvtO6se+vJ0CQUhIsGnAHjhwkIZyi8TGxnF9eYg+UURsFcuMU2awv0eJpGJMVTRxxUtpv1yhzdrspYGstXayHnSvykPQrRUxpVq+/OpzosRq5NJLL+G8YBcgbugq/FpW6t95522wPZJZ6V7JeXQixkjHJFB69uxOvFiR1NMkPu+ss2X8uLFG2CoozJW0DAQtGt8B1DX9cJr4IM54wwu54vLrZdrMOSbayAg0R35zdphzcdocvufXaX2Z5gq5K8+hVhqaagxo3tubpr4or6HjAKdVIDAwe5rkjY3ch0SS/eOj9+XMs89gLnnDlggAXK8xUXA6/m1ZtCgqpjiNJIITZ8FX/+BezGeupEtWVibCZIKce+5c2DQjeR339dEOsGPwF0wzLiI3hDV1PSgoXAUuna8aGaXCmToj3NwckpyyG4fYF7grDptzzoZ9E4jwFx0dgyDShOjQiJCZzL3tZWKuPFq8EeuQCt1qmB41MnnGWNnF88DXL0piovvI2qUrxY0aemPdUKFF7xud3erG0NpKiztCSZw88MuHiM7qZPg6hczRDI4fGOQvJSUFPL+2S2IvYv+IsGto8JTSslpzX4TiItPnxc0332TE3eryYl5fhLOpVHbtS5XA4M44m2ZKMK4Qnc56n+l986+bZYD8WP8ts/u1FThRKmAFkBNlJO112ArYCtgKnBwVOAZ/PpwchbJXaStgK2ArYCtwfFTACiDHxzj8L85CnR/OLPxWKSrMZ6V+Ls3R/pKH2BFO00/dCMrq2E/jPzGxh0RERsqCL76Q3ggJ/Yi2SiMS5iv+Hcn3Z86aZRgcmzZtomGIY4GVz19/vdY0B7t2T6AB7iYfffSRTJk2lbgfFVsyTSO+jKioEcDMd27bgqOggQbkTgmmKbltyyZcBTfwWg9itT5FeJlIEz5VwhED0vUzTI2I8BATQaVg4khiqVau/lo6AUD39vUzIkRAYACrtBtpTgab2KwLL7hQ5s1735xvMS6KwYOHioNzCY+JltTsTImFNTJo4GBpoQlbAky9WB0wMbHSQkPzEMyLfBr/c6+9Rv72/gcGVv7gb34rf3r6aUlPSyVxgr8AACAASURBVEcMSJSZp06Xj/7xEaDncESKWPlg3gdy/wO/lClTp8l999wrgwYN4jyJ6aIW0+GXtCB+aFSVNneV66GclW3bNskTT/6BJjDOCurh5eVhzlf3uWfPXtPQHQGcfvOmrdQ5CsZGgdxz1z0ya8YsGsZB4oPTpgZRRwUKIwRozBXjrJs2onW8tSY+1EwNGNqgLiBKbM+eXTJ58mQj4Oh5eQLGVtB0I0D3a6+7CqZKoQTROC4rLUcwazbN4FZsC6NGj5TDqSk4ePJl2JDBMBci5Gpq9MJLL0g2sVmdgcof2L9XmusbpVvXnrAehsktt93L2PuYZv83WodGc+nWPgFE3SdId9LqUYdgViQBQcHMP71muCgdSABxsXj0s47Nx0TIDeV+UNi9E6DtjDnT+LP2bA6EhlbcH0UFmfICUWT9evdgrqw3jp8hw8bK2WddIkGhnZEH1MVwbIUiBy4xd4Qo3fTcW5irGv+kX6szQsXSxnpcHy01OISKZfnyxUR0LTACQ0lJiZnjCiNvws2RiUDp7QPPw82bmCtfI7o6WqolEgZIbLcoqUHsi4hUx1euZCWlih/Chye8otjYzrhZHAgcBWaOOue+m+HRxHAvX33V1YiNe3Bd+RGNl8XcqUDsKDHxedXV1YarU1ffIp1j4qU3ro7RCLqdcWCpoHKI+Dx1hqg420zEVWyX3jJ52hnmevX6XIKy03llN1sBWwFbgR9WASuA/LB62VfbCtgK2ArYCvxvK2B/4/3f1t8e3VbAVsBWwFbgB1bACiA/sGAnyMtdDBD9XFpaSlwRsO4e3aUgLxcoeKj4AQ/XhmAuTcJevXuxGroGJsV+6dq1q0QiMiTjRli/bh0rtwNkLHFRJYgD6gzoDgC4tKyU5uZKue2Ou1gJjguDKKk64OGnnHKKVCCoaLMzDUGhF84MdYNovr8vzfjEnt0QOZLk4IG9NCqvkb28r7y0AkEmD4ZHuHE9hIeGSkKXLiZSqmuXOOndO1EOHEwyTdT1mzcax0FPoOOHUg6JD81MbUzu2rVLusR1QaSZiSjzNZyTQNm6eQvOhrvl7598LD2JuCnF3XDpVVfK0sVL5dxzzpVF87+k+epOrn83Wbdps2zZvk1+/8TjRsQ557zzjOByGIfIo488Ii++8JKkwvPwCfSRZ5/9o/z83p/Ls3981ggOf3r+eeNOuOaaa+Whhx5COCmWIYDOA2nYKyMjBAaJaQzjltC+6a8fup/r2UftK2jg6sr5JuDqg9k/jgp4G/ra8PAo4rZyEXZCEa3yiejpBzg6X7p3T5Qu1CQIZkGfPv0RiDqJBwJKMNDxzggvnp7eJiZLhScDbwa67Ums1fLly2W4wtc5AT0fXb3fSjyQJmodYCzuv//nBlTtgHtQTDQWQ2rOo7m1CT5IkMQzHmUISmU4f6ZOmSL9EdG2saK+AJHIGxB9RUWZ1MB3UNfB9KlzYIXcS01UgDk67srFsGgHK0ETjBCN3DxY3e9ej3h0UBK6E01EVJIRQNobo3Wc3MsuN5YydD777DO5DN6MurI0Ks4ljLjA3d93ysp4aW5pkGXEkFUjMuTB7Uk7nGrmyuWX3yA9EgcgrHkad4nqT8dyM8YcJoeKDiquqOdBr0N5Gs0AwTVezx3eTHVtmezYsZV7NEk+/exj4w7Ra1XmjzpITFQXIh62DpVp2CkCBs8fT2+HTJoyUlIyDkkwDKKw8HhZtWqrNFezX9wn/gG+PAfC9Cy4t+CIQF/Xfep8djS14OyokWHDBhF3VW3uzfr6JsM7akRM8fbyQ+xrkvE8y4IBrPft18uAVjIRav0RVJcsXmREExVivOHXaGTb3CtuJGYv0VyjPmeUE6LXYQWQYzmr7L5sBU6eClgB5OQZa3ultgK2ArYCJ0IFjvGfEidCSew12ArYCtgK2AoczxWwAsjxPDo/3rlpk1JXLDcAPi4qKmJ1dAwr/5skD8EjnqZ/A/BtZVx0694dYLWH7N6xwzA2/AL8cGvsJK+/0ggX44jEKgAaHs37573/PtFW4+TTTz+VW2Fj+PsHymuvvWbiY7xpHjbTINyzc4d88skncscdt8tLL74gY2B5KK+iHw6Td99+k9feADS9VL74Yr7079VHqmkKZ8EkqYEhcT0A8TdffVWitLFPsz6mbdV2Zla6+OGkcGcFeE5unoyEX6JukQFEXO0mAkuFnApWet9yyy3m3yU0R/fBDbnxxpvl0y8+RwDpLftxs5x7wfmycuUq6Qu8vCAnX+JjEVoQNtJwhwzG8RJCDJXGZGns1qgxY+WhXz0oE4nAOvesc0jZcZc3XntZQsLD5OKLLzYfV1xxFdFY5xLttQ0+yvvy5JNPGl7A8OGjxJ0GdLNDQfQ0h7VhTJN4/fo18sgjv8F5USX+fjR+W6tl2PBBsFMKaPJnyiyio4ICw3BUJBHttUfee/d9RJWHcdGUGOh7SGgY7o9a8cepoWNr9k3zNywsDFGoJ26cWYzPBDNuykrw88XFQZNXY5O0iaur3zXCx7Ak4GuoCPPIIw+bWCCNQ1PXS0F+oRFSdEW9G7wIXz+gz4zfEGLEstIzENKKcYxcA4OhSZavXC6+NKA1Wqs4L5+GdZTcdee9jFWYDBk6kuP8swCi813b5t8fgdXKCnw3z2ZqVw0LZrFMnzm7TQAB4q1ZUR3oN3IdgyMunTZH1rcYEoylmSM09L9vo9WPw6dSli5dAE4EPsWe3cQ/RSNOFsu9P/8VtQ837o8mBxFRmjd3DLdmXDkas+bcWgzTR58X8z/9GGfYesSF8TJ//mfcQ6VGGGvg/NwBtasLSeervr+l2RnT5kDgcmd+tXCPqHCibqio6DDpP7CXpGenI/QlcB/XI6QcFH8PxDn4RFGdI4xjKhD2UBNiXSXPKJ3TKnbEIYAGBfnAq6k1c9iXuR/gHwL/J473+CKKhsq0aTMlLDRc/II8ZMWqBbJ82XKEQxV7kxEU+0ghrrCykjJ5+OHfSiTPnoZ65h+AdnWa1NZy3zHXdbMCyDGcVHZXtgInUQWsAHISDba9VFsBWwFbgROgAh3oz60ToNr2EmwFbAVsBWwF/usKWAHkvy5hh9yBK3pHm69mlTbN1Waa1gYj3daXNvFY/E9ZAU2ORl7XKMuWLiUiyiFxrPofPmwYjIg62dfm4lAGyJo1a+B+jCU6q0QyiLGZOGkScUtephm6fv16sxJcXQbV/LuqssI0GJVJXF1VSaM2SsIiQiUrLcW8ronoH+WLVLNi+/obbiDiai1ukBzp2QPgeGaWiZTSeKtduDMyMg7LIBga2ThYugDZLgSUPpuYKeWM9CFO6LP58+WUadP4WRdZuHixEUUmw+koxrXQKbqzbNq+3QDJewI8P4zocdUVV8umjRvNCvDhw0fIzt27gKF3l2mzZxkYeQoCy7JlK+Seu++WQISHres3yqYtG+Vs3CG17PvOO++Uv/z5BUlAeHj1pVdwbYTLRRdfIjWsZA8IpgmN0GAcEGbTKjfLyy/9RT759CNEBW10O3hNhYxkxfraNRto2AbJrx/8vTz7zPMyd+7lfP6TvP/+PFgky2Te394zwHIDP0f08CQuyURdIW65M67aXNZGcGBgkInPuviiS4j2ijNgdXdW3Ouqe204qyiizWc9todHC86QZQhRn8mEieOJQOsp99xzj3l9PXFWGpGl562NaZ07OqZRuHA0Hsib8dbGtzIhNDZL51QubBkPT1+EnSBqc5+MHTeR43KdRzXMnbVoR1PeaDREZnk04TrJlb9/9KHccMNt7Erjr4iK6mACiN5/rqa5K0ZJK+Fyf6j4oQ6D9mytrQ28rF4+/seHzLUqIwKcBs+mK/FjHggFLS0K6RacCuzvWP/VcoRJ38I8apYqnD8ffviBNDXU4cgoxgVWx32ZLw3qMGKYmxAtyuH91PN9vT4Foqu45uHBB66pFoDwKo40OuqZ0+7Ss1c3BLZCiSKyLigoTPYfPEx0X7lOVzPngojO8/P3MSwQl6ii81LnvbJyGutq+bmfBBEV5+3tK/Hx3aQrz4phw4YjEnYywPPdu3bL5q2rONcKxCJ1pKgQ6S6lxaVy2uw5Mm78JOOeMcUjnsvNDTaLcVM5I8yOHr/2jJd9ja2ArYCtgKsCVgCxc8FWwFbAVsBWoCNV4Fj/KdGRrt2eq62ArYCtgK1AB6yAFUA64KD9SKfsij7SxryyH7xoKmpH3I2sHI2gUefGaNwVu3CDXHDRRabpt37tWhqJ8YZ58be//U1mzJhh3BYa5zMC4cCN5ngmjIiNG9YbaPj2bVtlCJFOGzduAHx+kWxAFBk1eITsP5wkgwcMpGlfLyuXL5VJNN3XrVklo0eNkjIcIcEIJVmHUhBDgJb36QeX5AANydPkvffeFV/cE2+/84bcd+89iBBbJAHnSAixT8OGDiNGa5fEwaHYTOSVN7Fel199Na6Ul1kZv0/OPP0Mie8aL5u2bpPE3r0N4yMEuHouLpJJEycauLeCm9euW2MatF1xw4yHYVJBxNcyIr7m0FjWOK1GnC2f4XopJkrspltuRjT4QlavXi1PPPUMTeBKeeT3j8jjjz8uXsTtKBcBsoNzNX9bbZUBUkaD+DcP/5LIqd3i4+fOcVulX994qa4sw4WCK6dLD3niD8/KW2/OI0psmvzpT3+Wh3//e2K6RJ5+9inpjIiz4uuVZmb4+PsagUc3ddcoQ8IZzUOgEMKFroa/5uprZNzYiThEWhCoVDhQYDXEBpq4zYgagiBz4MAeM2aNTfU4ChYDb38TZkKVYYDoan0vrsHBz3xw3zTSzE4g/kzfnwMnQRvQ4bhhfBBj9HV5GtlFbcvLq+TRR5+SMThRnEKFk0OhTeT2xjypu6CF47l7NROXtsM0pBO696FmygA5yiVxgv9WfrRAovXTzQtXTHFRBvfQCqLQiFmrqMGNNNc06p3iks67tgfIsa6PSwDR/SKA6Dg5EDHWfr1CvvxyPs+FcsQXB46rflKNGFFPLF44HB9vH0/4GocQTct5buj3iXpTXg1zqKqmQoJCENOkQYaPGCpZCJ9du/VESAuWrVt38DyoNQJFEEJoBOJpXX01QkiAme/KTclTdxpw9WqcUXVVKqq2EBnXV8477xwZxbOlhfOshXXzwQfzZMWKFcTN9TdzV0Up5ego80bdTvfcfR8uqB5ck85XFztF63lsOSo/0qPd7tZWwFagA1TACiAdYJDsKdoK2ArYCtgKHKnAsf5TwpbWVsBWwFbAVsBW4EetgBVAftTydqidm4aq9i41JAfRQ5uAalIogduRlJwk/fr1kyR4G2OJf1I3yFZ1VxANE0E01OJFi6UPLI2srCzDm0hMTCSCp4EG9QGzxy2bNkoo/I6Rw4fhDMlE2BgpixYuoMnfV1L3JUuPAX2JcAqRJQsWyfRpp8D8CJUt69fSBG2WvgP7yQFimFIBhc/E1bF69XribmJk+JCh8sKLf5WJ48fIi3/9kzz22O/k488+l9CorjJ9+nTxYyX5PiKvfFhVvmPXThmAY2TaWafLe2+9KRuBtV9ywUVAvEcR2fW5jB43RjYhkgyFhbFxwyZEgjgDcJ//6SeGC7B6zWqZgJtFxaBMYPFjx0/EDaGigcj777xr6nbuBRcgBvjKm2++KWecfiaiRDSQ5mTj9ujff4B5rYoQztgrZxfaQxUMfvD6Gy8jYCwizqoAB4gH9a2VMaOGy9crVsJG6SezZ58FX6Uvzo2uiBqe8uEHf5PJUyZLQo8EeebpJ3GFzJUqmsqPP/qIVBE5VcOHOndqWV2vET1VME78/QKJv6pH5Ak1AsyQwcPkKqDQwcE0oeEaqEukCYHGh4a0ownWAZ91y8rKkD/84THcBFXSOSoWB8c9csftdxnH0MAB/WQzwHo3QPG66fnU4woqQyTSZndwYKBxAKlw1QzLQZvKHp4+8uHfP+HVWjUPE7vlWj3fvhsGh0FzHe9pko8/+dDM1/PO+xnjEWD2d7L8Vu6ML3POI3UemA0HyGr4Hx7A7PMKinBN9JGhw0a3CU1t8WI6D/W1x/qvFj0V/TD7RQ1BSFAnSEtzoxxOPSRvvvG64fEoo4afSGVVuYGJ1wNGj4IrpHNDP0d26izbt++S4oICgOm14u0nEhUbLuEROKdaiW7zCRZfn0BZTVydPqfi4hKMkyw4JACeUZGJ7OsEuDw9PZ057ycF1EH3GRkRL7fcdAeiS6gUlSjInFqtWUk81zrx8kF0hE+i4kldrQPHWgPOkWA57/wLeUb152cqIHqoH06rfaR4Cnm3m62ArYCtwLGogBVAjkUV7T5sBWwFbAVsBX6qCtjfgn+qStvj2ArYCtgK2AockwpYAeSYlPGE2InCmLUxro4BFUM0SuZwWir8iVSZgaDQiCCiq6M9PTSuptFwCbxYZb1o4UIA3N1lH3yLiTgnwhFEDiUnSxFxSMOGDoVZsY9eKNBq3AEJOC7UFbIDp4YCzA8CU89KzZArbrxWKgEfZ6WlS2L3HjTMK6SkKB+A+laa/zNNNFTfvr2IqomU3gOGyHpiobondJeUQ0k4Narkqy8+luuuvVIWLVspPqExciGNyxC/AF63VqZPmSpvvv2W9AXOPXjkcFm1do1sh0Uye9Zs6d4V1wIuid0A11XtGUocjo+Pr+zZs8fEOik7Qxv8/RFqGrh+obnaDeC2F64JFTNS2wQOT0SJ+O7djDjx+eefG/aHCkhrV68zMWBaK3VaOGusETraQyU6h+8rt+HNt14BCP0h/IYqmrdBBugcFBAsmek5xv1x6y13AzWPkRDis5ppevvCUFixfIlMnT5Ntm3ehOBRx3EmIlJUyEMP/0aSEayUg+DFGCrkPig4EH5ICLFI9TR4aw23Q90g2j9XJoinp9OV4oxD8+DaAwwgXbkNmZnpzAUfANORnMcdcBf24Pb5u1x26SUyDqfO1VdeLlk52VLDin5tPAcFBeEYqjZg9GC+DgoMMOfnQPTRqK24LvFc77sUQOO3VGQBKW3A6upAac+t5GD+VUlOdpq8+tpLiHB95bLLr29jgJw8AohWyhVf5xJCGqrLZeuG1TT0vSWaiKcuCcDhgYqbXDtTaadK4fzcDt5Ke4aj7TUuY4nu2nUcc17wZLgBzBGzMhizN1/jWbHbzDPl3bS0OIxjLIBoKjfmREREJ3hDiVKAEys9O1nqHWUyZvwwHFYIJg5v6dV9gKxY+jUcIHW8uEksAoiKimWVJQh5Ov7NJhovgki2PNgz5517npwyZTrMD9xd8D+2bN4sGzauYU4T50Y8l3+AN+6UUnPP6XMtOKATp+wtV155lUREdobtEWREOneee8Yp1SZ6mLjAH1Af+1JbAVsBW4F/VwErgNj5YStgK2ArYCvQkSpgfw/uSKNlz9VWwFbAVsBWQFcQH+lb2XKc3BVwciDcjfihK6tTUg4ZMaR3n0QTBeX8vhPIrF8r+HfhggUydepUE0GjUykf0aOQldv9BwyQIKDAb73xBqyQobIHhsaFl1wiDhwJB/bvNxFNuUQlJeAU6dWzN+DuAPnk7x8Ti3WpHEBIWb9utfTjuD17dDXNySWLv5BLL71IDh48JFPnnCMrFi1FQOltOAfbYW+sXrlYzj17jqRk5kpKXpXceN0NspYV4l1oYE6ZOAmGx25Jz8qU2eecKak09DcjwJxDBNa6tetk1qmnGgfLmeefL5vXbZBJ02bI26xWV8dHAMyAJtwUjaxU90AgiO3a1QkMZ7W6F04GZZ34I5j44J5QsLmKRfVEYg0YOBBxoxVxodFE8ajY0NjQyD48jPigW6t2/RX03NIo9913h+w7sJ06ehsRJCGhK/E79VIJ6HnSpOly912/wJUhrHwnRktB5W4OWUeNJk2eQBxUC+D4SglDfNBV98UlhUQOfSlv0Gj2phFep+wDVsLXVKv7I8yMocaUaeNZY878icwy58P46bmpyKUCVFBQMKvn80yUlY63Qu2V4aGMhptvuk3G45ppwQWyGwbMtdddDRg6ioZyA0JJhATATygtLFCQhfm6lmgzUrMMVyGQ/f7qwYfgL/TA7RLQxh5xwq+PYFH+7a3okLTUfbJg4XziyrLkZz+7TPr1H9EmgBzFEDkJfitXzovGPbmEkLSkfdIJ8So1LUP6DhqK2OgLcNzXpI3pxt3N/yNGmn85xadjtf3zf0iU7WNYQ8YJgvjFs0SFmbKKQnnllRdwXmw0TI7y8hKdfYh3NcaJ1MB9ovM0AiB5dJcwOZCyTfoP6SXZOfnSNa4PzjIv2bdrv9Qjsnm6O3gODMLhVM2xmkwElh8urMbGBiOCeBJdp3P/xhtvkT24yDYiFur96M9xy8rKzL2g56hijDJAlINz8/V3SJfY7uKPe0mfcYFBIc54OH3tUcXSyrWDWHOsymv3YytgK3CCV8AKICf4ANvLsxWwFbAVOMEqcOz+ijjBCmMvx1bAVsBWwFbg+KyAFUCOz3H5X5yVNgKV7aDNwAJEDG0Q9iDSSONstDHucoi4s0w/jxiovXv3EQU1zsTMaIPTBWtWoaAZkWDRV1+Z2Kz0tDTgweNNszFp3x6aijWszM6VhG5dZQfOiyuuu944NZTbkYEDRMWXHgndpCAvm/Zsk+zfv1fGjB7C92Jpth+QUWMny6effG6iqXz9fGTXts2wSFbK8KH9afj6S2ZZo0yZNMWAyeOI4+oGoyQ5+ZD44UQYPWmCpCG8KKx75JDh7OcTueyqq9jHdjggfSQtPVPiOXYRsTmVgNmbca4MHzQAwaBSSHCScqDS3RN7cVw/auJFU9cJkHc6OdwkA5ElKjIKISMEwQNOhbsXjXk3akcNqat2+d3b4qIM98K9hYipNLn1tuv4US0N4macEvUA3gfgjsklTsoN2PnfYY2EIUIBsUZUaWl1GHfOe++9JaefeZqEBIYCmm6m0e2NSAI/wey/2TBbXn71JTN26vKQVgDYXISKDMHBQVxbg+EwOADc6z51fFT88CY+KZDmrzbVQ4kr4ogIVjWsjofEUK/Abk8A9jUSExUpExiDbrh/qmDEvPfB+9LAvnxpyEcAhvfGQVJRWobRxU2iY2KNS0Qb7gHsO7FXX3n8D0+aOCx3BV4fcYAcyVD6p1vA1V7Xz82yZOHHzIUdsCOS5emn/0iTujN7ViHnqF/F1XlwgreovxFAGo2DJpkmvxfKgy9uikhA9z5wZ1q5n3TuqisD+dLcz87opmMrgEBmMUfQzeWOaOT+UEB5s85/jdXj3+5wSvLzs+W5556RQynJZj6qYKEQdH19YxMuKUQ2nTehnXyBngdIQ2sN942P9Ow+UHZvS5GivGIJ8PWSq6+6zIDQlWXjzr2Uln5YYmKizLzI5Rmj4lA/mCPqKskrykLIrDPxczqPg3jeOJp0Pqno5y5zZp+BU2SqM+6KqC3lHgXgYHLwTNR715XwdTRCxRJA/hf/pbLHtBU4MStgBZATc1ztVdkK2ArYCpyoFbACyIk6sva6bAVsBWwFTtAKWAHkBB3Y//Cy1L2gQkhOTo6JtTriVjBgYKeboTC/ACFjv4wcPRLnhoKndaW3w0RCNdHI9KDx/dZrb8j0GVNk+bJVcsYZ50nnTnGybctmoqW20Gyvl9FjRhrIeFl5uYyiib525UoDPFcYsmGOJCVJXxwek06ZKvtxbwzo151YmgrZf/CgdCESau2GjTJi5FjcEk1yiBiq0uJCiekchQgAY8I/1PA5qonVUXFC9xXCavApp5wiAXBI8rKzJDQsDHi2j3FCBPJ1I83OoqIiGc45vPjiC3LzzTfLli1bZSgRXoX5GkMVL2mwSwIDg2ASBEh4GG4L7SrTvOeCnNYFXfLeHrgCL9NV7t44RrTWu3dvlnfefQHBJZfmbxUxX8GGN3AopUT69xshv334USKvgqSmqs7wOlw9/r17d8NmOSDnn3+BEacacNd4EQG0BjHok08+5nqKWV1fwbgBowZcLi3AFMSL2KEyVre7SbeEaKmuLZKKynyYKhGINn6wFKIMC0Q3rU+zo9XUSMddm8k6P5StgCFI8rIKpLnRnXMGpI4zpZV9N3Ie2mCOCI+UrrhlcplH2qQPgqegMUfaSFbuQ69eveQvf37BNJ61Aa3uI7UpaGSXES30+22dZuNRo7a0rbmGRkreIs8+/YiUINDVALZ+5pm/sF+dhydy/NU3gA1XBJMZJIqjrBU3rQ9i3dpVq4hyCubeHM18ooHPfNX70bUhhRz1ZGivf6F9QpKOkIos35aw/ukY/FCFUjeEmG1bNsjDv3uQe0rnVa2JXKvBcaEiXQPzzMH/vH09iaUbiLCRZiDkvRIHyKcfL2AeeMjsU0+Te+/5uXFm6L0eiIusCXaNsjy0HqmHk+TlV16UtLTDxGv5S9eEOElJTUVMRNRgXlM2njWVMIdmyaWXXC4x0bHUxtMISd8Fiv8Xl8t/+Jy1b7MVsBWwFfjnClgBxM4JWwFbAVsBW4GOVAErgHSk0bLnaitgK2ArYCtgI7DsHDhSARNTQwNbN21WhyEMaINeRRATZcOmkU+FuD+64pIINOJHG4iZhqMDgaQcQWPFsmVEM03EwbCXhmV/wN09ZPMGhA+a1/V15dI5hiz+nEwcEg4EhzHwAPbTEE/EMfIlDf5A8zEBlsiB/UlSWlYhw4ePlKaaMvaxVE4jtqqmrkH27EuS/gOHmlipgweSpBKHhkOjczjnRFwnB4Cva3xNly5dZNHixTJnzhxWlXtITGyscWRU40IJxamhzg1lZGizXh0Tl112maxdu1YGI3y04IAIggNSDUDcwdeRAJpzsnNwxlQScTWEhi1CQVu2kILO3RRo3o7fBDU2yt1N3Ritxlmxb+9WmvgPSViEFxE+FfBG+uCuOSjlFW5y+x33y4wZs2luu3P+yh1ROD2tYfKwfP29ERGeNwD0FStWINhsMsyWoqICZxOXTcdTnSoaYaZxXL5EELUCD/f0apb4blESFo57B5eNQ59Y7QAAIABJREFUr58n51JlRKwaxCAdxyZEE10pr581ukrdIdHEXGlzOTgkSHyhUzc3uNFor8URUsv51vLeRqe4g4gSj/OmHui6zqXWZlredJwVUK2iVCBunF//+jdA1IcwhsqS8THuFmez/tsCiF6HulCaHdU4Tcpk4/qVsmbNcqKUqnEF9ZV77v0l5+RvOBBHNnP53+Um6YA3PbU3YHHGx+WycMLjuUrmgupvdRVlkpx6WKLiuklkZKTTmcR9+8MA8/+/2nyPAHLEEtGONEVeAhedy3CTkuJcGD9b5B+ffMAcKmOeVMLJ8ZFa3EpGiHWvN5FZgwYORsQ8JH37DESU85UN67fizmiQJ554RiZNnGyu0QvXUnVNpWzcuJ657CUHk/YDXN/GvNL55m5EOBXuevfui1jnx23qibg4QKZMngYgPYb3qxipThBktDaHVgecJfaUbQVsBTpwBawA0oEHz566rYCtgK3ASViBdvzZexJWxV6yrYCtgK2ArcBxWwHrADluh+YnPzFXs1SFEGcc0jcNTV21rY3x7Oxs6QO3w5NYGxUI3DUaRpuzfJSVl8mqr7+WU2fPooG/V/x4TT9Ein079xFTU8gqbN7TWgdMvEaGDh4iB/elmOZjYXGRFBcXSGxsZymkeR8f38U0zb1pdmZl5cjgwbgwiK3Kz0mVmXPOwgzgLtt2AikP72Qa9HU4SYJY6Z5xOA0gcgzg5zhZAJtEWRSJxFUtWbKYiKnb4YqsNdekcVybcaMMGjocgSPYQNxnzZ4tSxYtklPgmfjD98jFJdIFUUR76Np837RhvQwfMYrmaiDxWIUICp4SHhnDcnaa0K6GaTupyM00rBX2rE1g3Z5/7nFZvuIziYkLpjPcJFHE9WzduovGdYR8+NEXiAUhxomhcVrazC5DsAkJCwI0f1C+/nqlfP7FZ4apooJVWWmlaR4HBASYa2WdO0fQeC4VGZrEx68VV4C/RBFfFRISaESYcsatrlbFqSaazw3wRCpMQ1ih7Q3EEtUCTlcBRePAVPxoaXXGGgXAeAlA6AjD7eGDGOJQkYOpUF/fgDhRxnFxdCB4qNDVUOfgWBrv1WTYDNqQfurJZwHbD2BfNKSJ1Wqllu6eOufUBeLs9+um88vRpAyRWtwyWxF7FiNaFZpIpLjYbnL7nb9APPE0UVpHNlPa9jkXfvIb7T854P9HANHdOBCVvJhHrXwuRFTMLyqRfoOHGTHIJVy6XFz/yWG/GYj2ukW+/yhNzDV3L32+NPIccZPf/uaXsmnzeqKreBbAjdG5pzO3CndSeKcweDg9JOXQYRkxYrSsXrWB+VnNfd1H/vjMn+DTdJK0jMPG/bRk6RJEvhrZvn2b9OqdaOaefqjA2Ug0XGVFjXFCDR06AlFxpgwbMkKauBeVaeOhoPgjwV181SYgfv/V2FfYCtgK2AocmwpYAeTY1NHuxVbAVsBWwFbgp6mAFUB+mjrbo9gK2ArYCtgKHKMKWAHkGBXyBNjN0QKINgBdrg/9Wj+0ya7CiEKtdRl3q36f627l6+ysLKDpyTKa6J1Sooly4T3oCuvSklJJQ5gYNnSA7Ni1Ufr0hsdxKAnwOSuxPUNky+bdcuppM2XD5rUS3bkTUOscScQBkQQIvQV3RVFhiZyO6yOVmKtDSXtl5sw5xCy1SBWugbLSKhwZuYDSe0qniHDZAccjBAB0QIgfDpD95ly79+yJYNIqnaOjJTMjwzgi+g8aJEuXLJELAK4rjyP98GETvROIaKDX2a1HD9m5bZsMGT7cXJ9GDGnzv6qqWkJDiNeiYVpeUi6hEZF0oFlhr+BwbZ9qj7gdvwlqvdQ5oryVZgSBm2+6EtGgCF5Ds3SJj5as9GyOpy6JLvL8n18zIGeFMCtTRJv6efBLfvnA/+EWqaW5W4RrwgkQV56BG84ShbPrdTQTSwZdgVOs4+cQ1D3KpEu3UOnZEwEL8UBX0ZeVVsNDKUUAUbeHNn6dsHYvjqnOEV0pr+JLE3Xz5nuOZuWa6L7ZH9wQfx+ECy5cGSduCBDKf1HnQRDiinEl0JiuR1RxFxwerNSv598q1Og4XHD+RTKN+KFuXXuYKCwVWQSOw5Eoqzb9rRmuiGobDuDwf3r+KQSoXGK7KiQkNEJmzTpDpk6bY/gm33aAuCKjjl3j/n96i3+HAFINCDwIoHcDn6sRnVJxOQwYOsoIYCpaqvjh+vzjnf8PE5oaES2dMVVQQ+DQ5OZlycf/+BD3xgbjaNH7oqmZeetWKT16JnAtwTxDMrnP+8iypSuIaAuQwYOGySOPPMp9vFTWb1xrBBAV/JTNEwS3Qx1MKqLW1tQh+AUwxwtwefWQ2269E0F0idxww40GeO5O1Jy6nvRZodu3RLQfr2B2z7YCtgK2Av9SASuA2ElhK2ArYCtgK9CRKtCOP3s70uXYc7UVsBWwFbAVONErYAWQE32E2399zrgkZ4yQAXTTjXS5QbR57fqeMi80d19X9LvTyFRHwiFEjeEjRphG5KZNm2TcuHEGYrx86VJA2WNl3rw3Ze7l58nixZ/J1FMmE6vkLru3H+ZnM2TN6uWS2CeBVeAb5MKLLpCtuDOGjxwpC79aKL179SOyxlcqykpolOO4cPfBldAifsERJhbq8/lfydSpU3Aj+MnunTs4pybp3acnsVr7ZMKkSVKDaJMCVyQyKspwJ1SoKcCN0oB7ZfLUGc6V3nxs27pV+vTpY0SeaFaiq1iijdSQUFwZbJ40S+twNmiMljZMldGhjgxVHpwwc3V0tK/WGoGlgoaqJYfhFDz6yAP8G8izZyORUP1lO+6P8LAYmX3aJTJ7ztlGcNCtvKKcWq2S19941QgJzTSJdaW8u0eLiZ1CJ0B88DeihY6lw1HPPh28AjaIN/FVcYFwP3BrwOsoKChFXCqTynJA6HWAz2Fo1Ne34KQJNeelLhLlcnh7qTvDwwDRlQ3S0FBnmtTqAukUESolRfkINN5GfHDRJVR40Qa2F6v8vRFI/GGmSJPWy02qiNlSSLryRZT18MJfXzYuIB9e406NXTFPzkno/D+NTquuKiXK7AtZtOhz+CKhUllZhWAUIL/61e+Azscb/oiriW3eqzwWs4N2Dkr7hu5/96r/jwCi806FOZXfmpgPWcSfqd+nW6LeM07ByeXk+lZt/qurcNX1yAC11VnnqEsB/PdRWC0IHOoA8vYGyY64qALeY3/4PfdpshG2zHOHWLYW9yoZOKg/w+gheTkF7N9LMtKzzHwcMmSYiY/TIfaACaPRaX6+uJAQ4pR709AATJ0Pf/9A7uNgueaaa2XokFE8MzwQWXPhgqTLZGL6nDVyPvPU3aT3jd7fKo7YzVbAVsBW4KesgBVAfspq22PZCtgK2ArYCvy3FbACyH9bQft+WwFbAVsBW4GftAJWAPlJy31cH+yIwKEtzaPir1xCyJGT18Qr0zAU4mjKpKS0mJiaBCOG1JPf39jYCCMiRFYtWy79+/eXvNxsCQ3FleDVgItjJzn8vWTH9gMyY8rZUlXRJBnZhyUl7aCceeYcGqDlsg33xQjElC+/WCCXX34ljXc/efvNV+T8c08Tv6BQ+A+bWeU+mkZ4lLwKbP3Siy+SFqJstm/bDFegWMZNmCT5uCR69eotHrgWtm7ebGKXhiGq6LaG2Kju3XtI57guRlzR6yvmfYGBgaZxrOJOM41QBcErG8REVZkoLN2cDXWn80WFEKdIZLww7ei1G5cNUoEiVbReN9xwNavUC2jUthouR1RUDJFhh3CCJMrvfv8skPkQnBHuuD5y5P77f0HzNpsjIwD5+5prDAL8XN9Q7YwNwjVCGXCsOB0hnl40dz2I23JvlD79eko8AlIxoPe0tAyax4xTA+fRTEwQLBMFpfsqyBxhRkUwbVDrPhQU7Yc4of9WZ4dWQV0gTUQKDRzQT9JhTjhoaGsdGxFJGh0NBmTeiPji7++D8BQuNZWcn5sP+/GFn1Lq5Cx4eoknsUOP/+Fp6dS5i0SERYoHoHXT0DcinHOSOdifuDVLcWGOvMEcqKwoxfVSbGqfm1sk8+cv5BrVkaSr+NsYIGYcTnwBxOXYamYsHAggmzeslUnTpsOiUdj9N9t/G+fkfBQ4BVFXXZt0nBlD/XcNPB0VWLwRtZqJMXO9Vu8LnTMqKCizxpO4vLY7x7BhfJRHg7DTgpNIIehpCDhJxLrNm/cer0XG82vgHu7Jz2DHuCv7YwtcnzoTexUREWGOo/dsbFxnhMRU4rOKmcN+PH8c5tlQWloOs6aL3H3XvdKvL0KKxs5xkxrhCHeMmc96a7c96wxPpU27+W9rdlw/6O3J2QrYChyXFbACyHE5LPakbAVsBWwFbAW+owJWALFTw1bAVsBWwFagQ1XACiAdariOi5M1i9GdCoABZ+vKfv8AmtBHms4i+zXCiob4gMGDZfniRTJ1+iQ4GkuBhyfKwoVfAi+eycr/7vL26+/LGWedLrkF2cb98MknH8kZZ54h896fR45/X5k+E57Irj2IKKkyduxAXBDVkpySRUN/KEDzBCDgf5HL5v6MZqwY6HFaarrMOvUsHA6FktC9O81xD1mzapWJdJoJ56MV5WHfnj2SQGyWX0CQ03VA07MeZ4OKH+4GMu1s9CrwPZxoLW3g/n+zrUyz9Khf/drxW6BTAFHXiOBkqUXEyJSHf3Mvu6kG2A4DoaBMCnLLpUtsL3nur6+YY2/dulleevmvwM0L2xrGzcaRofwObTy3mKgrjQ7Sf8N+4MNwM5rria6qlX79e+Fq6cTq+XwpLa42TWR9reGQsP8Ww3BRL4nzygMYy3rysDw9vQ2/A03C1FHh8brSvgkehwO7ydAhQyUJUD2nYUDpHjS4HeZcEF5oYOvxw3GJDOjXV9IOpRiGTHBwkJQQi6Ygag/cPGNGT5CLLpwrvYlLU0eI5mY5Qe8atWX+SYO9DDfQfNm5cyv7YHV/PZB1rwC5/oZbpP+AobweGD2NbR07s5lPbdBwF0/kuLhz/ouT+A4HiJEbGItqhMjcrHTpP3QY1+/iWfwXxzvqrd8lgKgw19AImwVHkzqkjHjGHDBf8z8VQosKi2QbTA4VHLp168ZHV4TFTIDkmYb1o0KkupluvfUW8ywJDw9hzuJmQmBJSIxCOA3GjZXLvPSR1JQMM79DQ0OBvEfwOcQ4ipT7UYfwqnOqorzKCHrnn3eRjB0zAQGzuzPKre0edob2/dPWjvv22FTS7sVWwFbAVuC7K2AFEDs7bAVsBWwFbAU6UgXsr9AdabTsudoK2ArYCtgK6OrXf59XYmtkK/BPFdAZox+6YlpjkjxpimsT3kCX4Vvoau8sIqQ0v3/pwkWmCdmnfx/ZsGaJ9EpUwHkZzoUwOZySTbZ/rqRmZMldd94q5TQzlSfexGrw3Lx8aYZpMWr8BFkw/3Pir8JghPhKDqv+ff3DcA10N/Dt+Z99DkdiKi4RD0k+uBcRZLecc+5coq5ycDx0JSbJV1YDZldXx4xZs+iLt0hWZpZ0RQBpRQDQ83fFfh296lu/1gauCiffvxrcdQt9/6+BTgFEJRA4Bwggz//5Cc55A8epN26T7dv2wHPwlLPP+plcfd118uXCL+Qf8BFKiQBTdogKH3rLakRVGAyMOvgaAQg5tbVES/lptJQ7LpoSIyAEBvnJAEQldYkkJSUhrNRwZCfnRMUTF9tF9+vphXsHJ4muvNd6hIeH44opNQ4QbSzXwkjRFfO6fwVHBwb6yoUXXCyf/WO+VNfUmkirIgSjTpGdDFRd4dYaf9XQUCtd42MlLjrMcBlKeI2KRjVVxHJ5+QMxT0AUCZfHHn1SfAODuTZcAqaMyl1pwilQLVu3rZdVK5dKWXkxP2om/gruRUCUPP7E01wzgHh1vbTquR3tANEwqKOA6h39Lv4OBoiOhTs/Ky+GIcPYBEV0on7qzPj+ufiflURr2mzi7zQyqq6+xkRPqeBRU1MlqTgxVIzQcdaoqdLSEiO4KY+jCPdRIfFz4USY6dzTuCqdNyNxZiUnJzE/SplLlcxnjbmrk4GDE3lPseRmF5iYtpoaMt5w+pxyyhRJB3yuc76e+eWJwKGOKr3macTanT7nTISVXuLjraKsM8rKlI/NFSf3rWv/sUr1nxXYvstWwFbgJK2AFUBO0oG3l20rYCtgK9BBK2B/he6gA2dP21bAVsBW4GStgBVATtaR/8+vW5uJLOhmtbdTBPkGnq5NUadwoM3RxvoySUlOBVg8ioZ3jaSmHiCCKUuGDOsn1TRFN6/bZFbyTz/tHNO8//CDeXLx3Isl+cA+iYmJJdYmk2itHoge+VJWkCJjR/WSbTv20uBvllPPuEBq6prk4L4DuEr6mWZ/8oHdsD/2y6lzzpOMjEzipFhBDnA7NSXFnGPv3r2JB/KUgrw8HBGxbc32b35101XqLlbC0XFg389PaH/ckp5HC8fR+mRkpMrb774kmZn74SEQ24PbZNf2g9JU5yN//8cinDKfy0effcjK+ErT6PXzVa6Ds9FbW9tA3A/xV3UO6dEj0TglKioLpaa+FOdFtRGE+hE/5gGnJDnpMG6WSrrA6nDxNe4PB5FXnkQYeXurwKMOD6DyCAy64j4wEGEiLh7R5JABqpeXV5pxdYLRnXD1nohbV195jVSWVcr8z7+U3bv3EssVgFujjrH0FS8fD0SaGuMU8SCGKzGhkyQCXy+FF5OfX2jg1M0Od6D1nWTc2CmIPTdyfUHEYBHDZaYm7BI4I+UVxfLmW69ITmY6x62XvLxs6RTemWvxkz/+8S8IXEFcC8FGXIs6VJxdbv0/lwCi/2hHNtl/fjv8NO/8LgEEQQz5UeoRDwMQutw0PuxHFEDUWaS1daA66aEqq8plCxFzyqdJZz5v2bLViAz60Yy4qPFoXtxzyvaI7NQJwaSe50OdEdPc3TxNFFtgYBCiSS37hfxBdJq4Ocz7vbxbmecq9EUxz5ulvKxaAgNCjRDo4dnK2MPlwf2h43/ZZZfL3LmXc8xWnim+xk2kjB4j1iL26fPK3UMjub7DzfXTjKI9iq2ArYCtwHdWwAogdnLYCtgK2ArYCnSkClgBpCONlj1XWwFbAVsBWwHrALFz4AdXQHugJi+/7Z1OD5ETkq7f1ealOkJys5NgO3TCQRAqeZn5rPQPJCqLKCWfVjmwe4esW7dOJkyYIgOGj5clCxfLoIH9xS/QT7YBQR+H8yP5YDIN70IZOXqMbN+wXKZPHSo7dycTn1Mk5196FZE/uERYRR5BbI6PrxsQ9K3SQNN19IRTiMzKdULMEUAaaLpmZWZKIhB0PXGFtvv6+SMSBBm+RzNNWhU59LMHFhS9NoWKO/kFNE41Puff/ob3wwQQTWdqbKqTl1/+i6xZt4SmLvwNsA0KGd+7K1W6xQ0ADj9LPvvyI2lscULHFWiu9Q0ODiH+J4b4oG4y99IrJRc4dOrhDPngg/eltq4EAYHoKsSUIUP6G9Hn4IEUrreOpnAgjWBlg+j16jC5G26IAbnT0O7bt7ekpCYZFkN3osPGjZ0gX3zxlYFJ6/uqgMN7w+jwhu+h8UQDBw2QPzz2B6mrqpZlK1bKe+/OkyqcIBqVpRFInt4eNLtrGZ8mjoPg01KG+6cngPpeCD7ZrOwvkarKenNevXr2x6kyWK685iZUNY2zwh+D+LF37w4DPc/JyeAcGmh2VyPGlCCUBEhYSLw8+dRznL+fiejyoYBHnDonkQCizBQ3PtQFovegCnzHXAA5yiOIdGaOU4mgkZF5WOYx77KyMo0jRMHlTY1wYHAf+fv7I24Ft4lsPoge+j1fXBwIHW7q/PBi3oewnxoA97XGYaTuseBgP4Q4HEzMdxVYlGdTi/MjNCQS/kst7pFIIwZWwgoKj1DHULP07jXAzOP+/QbKGaefyT5UJMFnBSy9tcXJ/FCB0NzGHPubm/mfhLH2G7l+8DPTvsFWwFbAVuD7KmAFkO+rkP25rYCtgK2ArcDxVAErgBxPo2HPxVbAVsBWwFbgeytgHSDfWyL7gn+qgIm/Mm1q5+ZygejXDuDh2txspEmZl3VY4hO64ULwlo1rNsiYsWPozbpJQ221fPXlfFweMTJizFia6n6yZuUaAM5TpLQoT/bs3SOTJ58iyxYvBnAcL507x0jSwT2sdHdIVHSMZKRlyeRpM6WouMycSCfimhTEXE3MTmh4GCvKg43LIygsVPwUck73cyuiioLVdYW8NmmTDyZJ/8HDvhUH9Q3o+RtXi/P6vu/Xu/Z3To1IRMN+2+ZNsn3Xalm4+CMauf4S2TmK2LA8hJtyRIEg44aorKykRp2NMFJVXSFTJk+Ws88+G1cLopKfnzjgc9x0401SBBS8vrFKmpqrNIhIRo0eTlm8ED9SiR5COGlxwp91Vbz+T+Ov1BVhVuFTG21Uz5kz27AaUlNxy8DzePbpZ+XrVV+biDEVhlqM+BIsjZo3xVEGw3Z5+qmnqY2nvPn66/LyKy8Avg+mSV1uGtCezIHaGmWQEK/l7ikevN8/pFnGTuyH9tIE1yEfXkshIWSBEhIYhmAzECD89RIZk+jMKwJ8/uILz0taehIug1L2GWDcHxrNlZOdL3N/doecd/6lxs3SojwT2BCemp9mBkz/T69Rm90nyor/b1QIJ6mlbXMBvNsESMO6MPP1++ZsOx9rbeJmSxPCB2JhLY6LvwEpTyfiLicnWwb07yd7YOpkZ2cyh8MRzJTdogyXRhxB3kZ8DAwKROCoNj9Td5A7bBmmFLtj9HF/dI6KQXhrYJwrcHrUEb1WjHurE1F3nkbo6NGjh6xctcKM/VAYJ/v27pdyhJMA/yAi1Hg+RHUmIq6U50GxdItPkCsuvxKe0GDxwAmj966Td+MURBzcAyqsmNuQfDeX4Knii4cKtyqWMKfdEFC+tR2jcraz6vZltgK2AidhBawAchIOur1kWwFbAVuBDlwB++txBx48e+q2ArYCtgInYwWsAHIyjvqxv2ZXDJZpPdNEPEwjvWuXaDgQgLRpghYXFEgsEGTdcnFjVMCDiImLkxAEi4qSIqDlpYDN+0hNdbmsXr1KJk4YL9u2bpexEybRyD8g0TQ509PTpEdiommSdgWeXFpaJt6IA8ogOICgoY1SXXmuWyEMkQB/P2KBgkxDePu27TRPhxiIsvaGqyoqEUgijl2juL0lpfHa0gA7oa6c5v5OeeLZX3NOLcR4DZU1a7bS8G3EMeNPUzdaRo8Yg2uiN06WQOk/aJD4a/NYm/zsQxkrCxZ8iUvjS2QhYpA8mxCBSmTkqEGmiVtT1UT0Vx7xQKonIH8QXaXxWR6IEa4x0jggdXUo8+Oll1+SzZs2ySuvvqJodJk66RSZOnWqvP7mG6zwzyKqqJpjIDLwenXWKLfhl798SBrq6uX+/7tPdu/ZYXgfIWHB1N0fMcKP1f71Jupq0oRpsmfHfskrO8gc8JU44rACAoIl9VCBVJYQd0SzuU/vnnLDjTdIzx6DJItm+tatG+XLrz6jee7rbFijGmlsWBVxYMWA3J979n1iuhLM+TtX+ANB12X+dju2FTARUkwi5cYgbqIRGCFDNRaNuPJlrFVIOJx6yAhoOva7d+8y7pCY2GgjiGUghCr1xou4NX0v/g9Dt1exVJ8bGrOmopz5GZ+bEFsUcO7j645rq7sUFGXzXoRTorMOHjwos2efCSOoBCE0l9fqDeWQXsyfkJAQM8fLisulc3S09OnVRyIjOjO3+sDXQYgFjq6Q9sZGB+Ifs9xwSPRrzzbej4LcnfeIhaUf22lk92YrYCvw/RWwAsj318i+wlbAVsBWwFbg+KmAFUCOn7GwZ2IrYCtgK2Ar0I4KWAGkHUWyL2lXBZSh4QJrFxUVSFRkuHZJcXUUmSgqdV9oRFJGaqoRMRL79jWr/V947hm5/b4HpbG2EvFjpUycNIlopyyaqYHSuUtXWb5oiUyaMlkcxOg46FCqQSAkNNRAlsPCIxAMfGTdho0ybtw408xUgUAhzG68NjxCRQ6RFDggGu1kQO10Sd299HUaF9SuSzt2LzIMaa6hqV4+mf+WfPLFu6yC95MhQ0fKxx8vRBgIl3AcHk8//YwE+dME9gvkHGkKa9MZEUN7/KtWrJC9+3bLkiVLnOwEutKNTTWIQzESERkke3bvg7cQh8uikGuk2YzA4IHY0Yjzha+OOFp0pb42gk899VS5+uqrDaD6ueeek8OHUiQyLFzeeecdefZPz8nKlSudkGtiikJZhR9BTa+55hpEqomSn5MnP//5vVIGpL2G8YuJiTaCxJTJU2GYLJHzz78IMPUsuRI+g3jTSHevlvDoQGLNhhNnVSUZh3OkOK9UYqPjYDhcgajRg1ileSb2ys/fC8eAClYtJkLJD9dLQUEe//aXm274FTDsGWYslTmjLhm7/TgVcODmaMYV5AOnRxkgTURceXv7OG0Uxm2iKolyZVRM8MaJVW6i7JYuXiSvvPKSBPC1RmSpe0SdFvXMQ4OnNxFzbjwLGhEi2D/3sbqNVADR3fYf0AvBq1z6DexFHNpOE6Gn+yiBZzNp8gzJzlLHVKEUF+ab8dcYLZ1HPbjPozvHModycBdpDJeyRqolpkssAuEInGCjOFdiw9w00s3XiCjKw2nEUdWEOKI8oX/ZfurnxI8zlHavtgK2AsdxBawAchwPjj01WwFbAVsBWwH767GdA7YCtgK2ArYCHbsCVgDp2ON3vJy9k//xTXSUrvg2eft8P59GZCRxVypIuNOM1Gb+nl27ZOjw4fApiqWxpkyiu/Y2YsTa1SuIyhot+/ftlYFDhppGpYLOBw0abESL3OwcAOYxCCmeknb4MA3zOL7vDVy9SKJjY5zJRzRRtVnfiiATRGyTnkOhijCsEPehUWrOlaggjW/6XwggzfUOGrJF8sJLj8vu/ZsQFEKJinLD4VJAkz9MXn7pNenUKYoGrU9bo1Yjnrgu6llWWihPPPG4rF+/1jSEHVg8auF0RMd0krj3W7kzAAAgAElEQVQu4ThhdnFd7nBCurBCPh8nhl6vU+hQronyMnTTxrM2hlVUeOaZZ2CA9KUR3MS+n5C87GwTU/YE309mxf1rr70m3Ygy27J1q2AmMXV88sknJZ54styMbPn1g79iRX6OEXJ0AB544AH56KOPAaX3lnPOOU8ee/QxVu4f4DwbzXW0ejVKz14xEsv5FhXmSfbhPOaEJ7FFoxBFqqW6psoIH8qbCAsLZCyrTPyWilpVVTVEosXLU0++jlikrAedZ87utHWA/DhPA3VlaIX1szqJDKNFRUTlACHOtfK1joGL064vbiUqrQHhhC8QJqpkO+6QBQu/krSMNKnDKdTMe3T+aVyeo8kpeqibR0U6FUN0Xg8fOUSSkvfJ6DEj4H5U4fgqNu6jPNxdLbA9+vcdjMiRJ9WV1VJSVGzcUYEBgcZx5u8fID7sL0AFRDaNZwsIRJxBpCspLcdRFieJPfsglMTL+PFTJDBYxVpEGRg3+nhw97SKx48zm+xebQVsBb6rAlYAsXPDVsBWwFbAVqAjVcD+ttyRRsueq62ArYCtgK2AhaDbOXBMKuASQFw705Xi7jQ/62Bz5MPjSEhIMA4QtTDUwOrIpcneAyh5LgDl+HhcA8Cs62m679mzU0aMHEZ8UwrxN31o2juknKirmC5xZteHaMj3INJGf+FKT0+Xrt0SzCp0XXmuDXxtqDbhCFDuhzvf16a4aiKNiC7q/vhWVBJMgJ9808XyCDOrVy6Qzz5/T0oqcnDKREryoQxifkKkb58h8rvfPWYawR5uvqZRrCyFpkZA7lkZ8ue//FEOJu0nKqsMwcEfQaDKCAKdoyMlKWknHJAaRINQIoSiiJjKhicSYBrXyjrQ1fWtfO2MK/Mwq+aVq/DWW29TNx9Tn7S0NPnHh/OkhFX1jz/9NM6OMnggT8vFl1wiz+EGKSwpJkpsqPz61w/hJRFZMP8L2bF9uxxGjMrMTJfrr79BzjrrTISYZBk+Zozs371bbr/1FhrMATS+1YXCyAFF9wt0yNAR8RzXIQXZxZJ5uBTnSzyOFlbme7AiH+OKfwAr9H002soNd4CvFBbQ5AZ2ff0Nt8jE8WdQL3UWwCfRZvx/HYHl4oX85DPiuD+g8jp0c7F+6hvqiGPTqDllw6jri/uL+enJ2DTU1+HSQaBodRgRQ+OxVKzbsmULbo4q48RoRcg7+nmhEW3qKNH7t6qq2ggg+vyIZE4HhfoxH4RnRCzPgUJEkBIjhuVk58H76M78gSfSCJS9vBIHU4ERVTz1DWwqgHgwL1QMUXHG08dNevTsichWzlwqQUwJM24rh6NFZs6YLWPGTzT8G9/AQJ4fLo6K/dPuuJ+g9gRtBU6QClgB5AQZSHsZtgK2ArYCJ0kF7G/JJ8lA28u0FbAVsBU4USpgHSAnykj+b6/j6Iamc0U+HUfsBqkphyQ4KFg6RUWZpqYyOA7u328a7xE0/lUIie/eVeiXsvK/UsrLimjgh7FqvIb3dJZDSSnEWHWSSN5fS/O0nIa85vtrT7autk6C/h971wFfZ1l+n9y9sne696SDtrQsmQJliQyZoiAIgqgs/yoqS4YKiopsRERlyF4yZe/VPZOOrGYnN8ndI/9zni+3DaXYUmmbtO/HLyS94/ve97zPl9/Nc95zDtQIDLrmNXWHOhqetNvJqAL0g1mvQiAzxvUf1rYDAdJXoaArBAziaCA/9M+7sBt+qaxcvRC2UYPQIF4AAiJbbr31LzJi+GglcLIQ4syA7x42k1Nxufnmm+Q//3lRCYJuZGE4XVbuxbAhY6ShoVHq1lVKTp5bHysvHQqFTB0axD7NM6CFVRqdbA00Z1ACMPP7/bLHHrPlGig0mItA8oivvfP2W+SFZ5+Sv933d1Xd3PLnm+Xsc86Re5AH0tDUjB3ze8rcuUfoWT9+7wMoVm6TZihsJk+eLL+44gqQFm6IVXAtXOUf994rL770b1gXdcqo0bvLiuV10tyO8HN3SEoqsmBHNFbamzukcnm9dAc5pnyQODHYEHEeVPIElTzrxC7/ziDsvsQh3z7jXDnqyJPwc6+dGUmuPkqQzd0JtGojRp8Otycu1jszNm6bO8+u8vzGBIiqeABWIhkFceGEuqpBSSqHzarLJx5/Qi3aqMYgWcKA8ihUGSnmbaCeQuEoyDev4sx1oAIkjHuZBBzVSxHkyiSScQnkZYMEHQlib4nsvfdsKICacN04yIsmZOSU4HcHidWRkmSmDt5PhVAA5IUd52CeiB2/a/Jz83FtBKtDIVJcXCbBUFhrfPru06E+auolA3mP9cisPWbKSSejrrIwNptHbdfcbq+SNgxr/5RcjKyq+atvV7kFzDwNAtsFAUOAbBeYzUUMAgYBg4BB4EtCwHwU/pKANKcxCBgEDAIGge2DgCFAtg/Ou+JVqFpYjgDzCRMmqPUVCRBsDZePP0EgOeyt7GiGdnV2odFZgIZ5CsHkbbpznM3PfGR8kLh46813ZK8999LwbR5roVAYPnKUhhdrw1QVHpnwa+tjGBvzW3Zs+9DsTREgjevWyD/+dofEkmj8r1oKu6tSKEBq0PjNknvvfUAbtRrQDFsgzrG5pVn+8pe75KWXnwNJweZuBCSDE+qQuEyaOFFWVdZjV3sQxEEnHk/rcyXMAKlGNoI7W0kP+vvYEO6cgLKERBF3vdP+au5hh8vFF1+qlmA2EkK47qL5H8v1v7pS7rv/fglHY/Lvp5+W475xAqyH6kBmvCyzZ8+BvdVI2GvZ5PprrwUpFYSlUJmcfe73QGBYOQ0Mo0+h6X3dr6+VYLBFzr/gXChY2uSPN90l69Awj6faJb84S3bffbQ40TxvQg7I6tXNaF7ngNhxgABxqe2R1+uCmiVf80JikTTw8MrVv7pBxkEpQxJnaw5LAWPVyob1sVQxnyXytuYKO9d7UiDhiFdKiUWSBVRwpLQOW9uasa5r5IEH/imRaBA1HFJijXkezPkh2RQKhbQmaHFFgiOdtmv9MbuF5y1G/dN2iqRFM4gK1isfj/UkZL8D9oO6aCVUUvmoTwSlR7tA5CVVRdXVFQQRUooQ9QCdtkDEwCILRMUeM2aCbENuyIJFMnTIMBB2e+s5581bLgd/dS4ycubrvTN+whhcJ4XfRx/Ky7i3JkwYK9VQpH33nAthwVYA9ZQTc0L2jMfXq6KCZZ4WTe/6mr/6dq5CN7MxCOxgBAwBsoMXwFzeIGAQMAgYBL4QAuaj8BeCy7zYIGAQMAgYBHY0AoYA2dErsPNen83QCLI4AvDtT6NhyfwNNkSXw8Zq4qRJ+hizPNLM40BTs7a2GuqOEjS7W9H0zpGWlnYJhxCWPmas7h4Pw0IngqZqSXmFgmY1sfsSIBaW/enD2GcJkJSsWPqRfPLRW/LBx29KW7AZGSAlwKQWOJXKbVCAZGfnqrUQd8eva6iX8847Vy2GekBidAMDD8Ko4/EI1Buz0NT9BMQRQqN7bLD4ieM1Yd2NP2jQMKmtbgKBkANrITyOpjXJlGg0rkQHc0H8/mz5ylf2l4suvEh35MOjTPGrRF7HDddfL7fdeacqcYh5QSEyEoD3nXffLWedfZbuoo9EQ/L444/LqBGjZBZIkRRUJC6chzvnuTR/++s9aESPkL32mSPvvPGS3HzLndh1H5QQiJHc/GxYIjXK0KEFMmb0YKxvRBYvrgTJ4Qd5AmsriWAeKeQ/zJJ65DzUVK9DQzoH1kt5ct11v5dBsD/aWgKEc7RUMJkaoi0YySaLZOPxRRQlO+8dvAELFXRRwaUZICkNvW+DJVUN7tmHH34IpdMDMmSdWlAp+UHFB+5vqif4mCo9cA/T4iqA7JbBg4eC6CuWpSBIq5EjYxEjFvHBYHJav42dNA5WabCvItmC3yW2LKwR7LOg+5EWqEEmgMBYMG++DBk2Bu/xg4jr0IybnOw8ufbqa8Xp9kkYBKsPQeh2KIdsNh+TiXrLBhWGbBJvgGMNap7Ju++9iXp+RCZMmiHfPO0sJQwtVZQN9xCIRQa/a3H0WfH+9MtmZy9EMz+DwE6OgCFAdvIFNtMzCBgEDAI7GQLmY/BOtqBmOgYBg4BBYGdHwBAgO/sK77j5JRIxq1/IjAY039mAD4MQCWNHeB4UHmyMZhQcKTTpq6pWyujRI9EYD2rjsaWlBTu8y6EIsHaOf/zRRzJt+nQlOOwgTuK9wclUgPS6F+lzW6cL2DY4bYoAaW1eJf/8x53y0SfvoklLGyebtLVG5YADjpRzzvmh5how8LyxqU7+fMuflRiqr69TYoG4xPCdmQgkJzqQfRANcfbIyfCkoKph9kIM1kCjpXLFWhAbVgg0sxiozgh1I4Aau+HZ3PV6/XLKyafKN08/Q3MX7AyF7zXMuv/ev8opp58uKTS9qRohoeF0u2TRokUyDoHpHAdJmrUItR4+fBR2+2OnPM6XgrqkB11oBlJHI91Qo4DgSkXl8st+LMsrV8DmLCR2NJLb27s118OFPJAJ48ulsMguTVC6LF8c1DwX9MDVBmvatCmyYP4i2F9FMT4/rjVOfnbZlSDKmAmzdSvNNcmsi4Z3Y44xEEp2GzIjenNitk01DMCzotmfRC4GllOZxXQ6ofkzzz33tLzxxmtQ6YQkG/kua5H/kuWwyZDBQ6DkiCsBQsLDT0sqYor7lyoPqo4iqJW6ujrrdwG+3Mhy4f1MhQjfFwx2QeEzTibsPlWef+E5GT92rNTWrIZSBHZWoS6cKyFFhbm4Z5okD+HmuYXl0tkVQX3noNayJA+B5j/4/oVQbgTwWqeqQ+zIuOEESOJwHLToY01T0QJuRu+PKMLZmVvy6GOPwZauXCpAtI4dOwHP9agKhPeMgmAIkAFYyGbIBoH+j4AhQPr/GpkRGgQMAgYBg8AGBAwBYqrBIGAQMAgYBAYUAoYAGVDLNaAGm4KVlR0kh+7sZssRncc1sLAqgX8/bXJIfvCgmiCJAORoLIoGqRsNR4Qno4ne2dmJkOJCvN/KsKheuwYEiZWPoc1MZn7YkZat7cwNxw6INv/cddkUAfLWG8/Ik0/cL6FIO6zB7CADuqS9LSYXfP8ncshhR4NAyJL3339bfn3Dr9TyiqHNbBQzG4WYMBODgdEkRmglZBOP4ut0M2MhqfY+w7ErfvmyVb0EiBWCzqZuY2Oz7sK3gexwgmg44YQT5dxzz1dFCJLotWkN7gV5DsCceSrYxZ/V2/0G4iBEsIcej3N3vzaPHVkgohIgMnxKopCUYNY9582sEjaU773nTnnq0QfF6e2RrlAHzufC7nvYl/V40SzvlkEVbhk01C5+EB7LF4Wwu79N8gsCUJ1kaz10dYZgfYQmdcKFBvsY2GrdCJVIzvpsl8+CvykLtN6P6Ayh53+aR0PyA/kRkTDqNAtNfo+SclpPvcHqX/yG2xAOsTkjtg1/NGzuldZd8vnHVnbkN2PlpDPB/+KoPd6fEWR+NKDmHn/iEdTeWs2lcQC3QhATOcjisbt8mv/S3tYuq3CfU71FBQgJEeJJyyvWIVfADTLNhS+SERZ5RpupNO6FDhk8ZKiMGjlSPlqyUNqD7UpyBFAHPo9TPLgf7HaGpOM9sHqjMioNW7Tc/BKMhZk5qNmEgAQplp/++Oeo0yzUOe244lBOYW2RU6IcBieHmk+gZl0MUgfJQZUKs0j8fgdIkPtxn41Adki7HHzQIUrQkIRV0m0r4f7itWTeYRAwCOxKCBgCZFdabTNXg4BBwCAw8BEwBMjAX0MzA4OAQcAgsEshYAiQXWq5t+tkqfzgNms2wTNEwKKFi2B/NdFSf+A5/VpPZrAhjSY6GozLli+DPdJQbWo6sXubagc2O3MRasxGpbWLm9EVn1UB7KgPYzBS6m1U92aRYIyW05JFALF/2t3dIQ/cf5u8+fbLars0Bjvd333nQw0rv+TinyFfYx8QF8vlj3/6A/JBVqg1DxvHVFywc1tWWq4N/NqaWiUr3AyTBmHiwO77BGykKB5J98RhgTVE6mqRtQH1RgBWVxxAUVEZ3tMjK1csgwIHDWuQICed+C05+ZRvqbpDd/hLAo+TnLCrUoS79y2yA6sE+6MM7jYqJ/BfAmura6lWZBbxwYOWZU4EZL/w/HNy+x1/Fhea1q1tDbLPfvtIYUGJvP/eQlh0NYIECkJB0CMlpXapGJwvdTVBaW3pBBnhlLHjxkgTVDDMhYlG0PRO+WXfvZBZcsnPQLwATIVZr7pRXW94jI1yBqdLD1RErLMkWtggZnp6EIZt78Y7O6BK6RS/bzzmGNhENsgmbplNBmBnrmk9Sasl68saJr8yo+z7GNgurY/eau69PioJj3O8ei727IE315L2UpZ9l3U9PsdbwGrObzisZbCe55Ehe5Q0ZAB830Z+H1GDjm0DVyRREAIdjTXy7DNPSW19jZJhrW2tsrZmrbSBmKsYVIbw8RaQl6hRrBnvedqpsWb5nbXD+mtpaYW1GxRIsFPz5cCKisQTwsmp7mJoOZUftForgi3WbrtNUZu8mto6zYPx+32aBWMHeVEMK7Z4AqoRj10K8/OUBMxBLTuhKrKDDHU5vSBrcO7upBx99PFy8IFzcS3WJ3Akm4PMD7XbYs4IQtL5cw8wseZsrRLVIKoKAQn70YcfIYNktRx77PGKPe85J34nrS+BHfXLZhNlaR4yCBgEBjYChgAZ2OtnRm8QMAgYBHY1BMzH4F1txc18DQIGAYPAAEfAECADfAH78fDZ/GSzlQ1bNtJXrVqlyg96//c9+Jq+B5unK1eu1PB0Hmw6MiCZFjn8ypyvP+U0WO1oiwCxGtfW7nk2nNlg5XPRaFiq16yUV996EsHL72FOCamoGCzz5y2WKVOmyplnfFfnd/XV12g4fGdXJ4ifbg0UpwKkFOQHG9dUgfDftIoi+ZBWEsIOVUgMu9zRnAWJVFZegtDydWgaU4HDjAtBY3mGXu/FF56FFVaXEhE/+sH/yf4HH2Y15yH9iKXRlEYj2561IQ/ji5YYG9ke5L2wqf3ggw+C9AnC3myp7LPPnnLEkUeAmKmXb3zjVJAOOWg2I5PEEZHsXJvMnD1J2prrpXIlyJ24Q2bMmIVQ7AZpbW/AvB3IcciVG35zhwwfOQ7Na2sn/2fJj8xjVuc/ngyJA3OhEiCdgg0b3mcHAdLUuByN/ErJK6CCoRDN7el4NYiiLTkyTMZnPvVniAmL/LBor/9+cBoWAcI1suyZMmQFm/NszFt1bqmeogjl9nisLAqqWKz3WSHlGwgRBNr3uacsUspq2WvDH//me+xk13oPVmhmuHx5AvcuvwdBdrzy/BMg1MrVtoqqoCzUWl19vQwbMUI++OgDi9nDWNqhLopHolqTVFLwOn5keHTC0or3fVtbm44i5eiRKO5xhozz3k7iWgn8u7CwUO3VFsyfjzyPdslFlgexCIW6Qd4V4nUxEHfZSrq5XHaQIh6t+Z6eKM7vlbKyMlwX+TOolfq6FiiLRsiVV1yPcxM7O9YYJOLml0R/15Bw5D3GcX8E6716zHf//fcHiYM8I12nnvVqoc2tsXneIGAQMAhsCQKGANkSlMxrDAIGAYOAQaC/ILAFH6v7y1DNOAwCBgGDgEHAIKDNtY23TxtYDAJfCgIsLTY42RANBoOwt2lX+6aN7YWs5u2Gg8QJLZ5IBvDIEB6ZV6i9Uq8NE4mV/nB8HgFCax1rczktgCLyxusvyQMP3wXVQVBtdbhLvqW5Qw6fe5QcccRRcsklP9bQb2YlxOD7hE3q2mzNycmBBVYhLMTWKh7ElASIYoP+LnvZtA5jSDVJhWHDhkpNTY1iSOWAzxeQ879/MRrIBfKLyy7VHJYihK+ffdb5MvfI4zTk2eGGWgfqEbTPQYBY1mJbc/QNGO/qYvPbJ3HMBRvnNdj8F7/8ucz7ZL4EO8LaaE6mEdxuj8lBX52D/Jc6kEQNEmxPyMQJ00CANGnmBHf3J2JOefih53CegGDqFsO0Xl/Rd6QbfqUxv0LVE4kQMGXeSkTW1VfJSy8+J9Om7oYslcGSl18GEqYUJ+gNud6aSa9/T0YB8jkn2fi3rb48Q05sUNBYqg9L+aH3gFo0WbZv+thG5A8fox0a7x2nk4HflnLE+rJyLrQMNfOE12MGBi3LrJ958OHeaPheVK18FIbbO6k8oT0ayA+SMA4nsCQxgwINg9iLw8YqiGD01qZmmT9/nhx/4knSAfKkHV9UcrVDLXLpJZcg28WFGoOiBzk2vMc5XhINJDtp8bZ48WIlIPh7Y/jQ4ajhWh27BqnjXqASJABSxQ4FEBVUZWUlyKFZIcUlsOHKzsX95Ee9JyUMBUhBQRlq/WrM0wN+xgKA2TRbcnBMvAczB/OIOL7M75tMYPvG5O2WnNu8xiBgEDAIbAoBQ4CYujAIGAQMAgaBgYSAIUAG0mqZsRoEDAIGAYOAIUBMDWwzBDKNcF6ADUU2C9lU7EtgqB3PRgTIehulXgVJ5vWZgWaauGyeZjIbttkktvDEn6sA0d373MafQtB2WJ587F9QgDyjdlXd3SGQAF24gkNOPuk0+fjjebJkyTJtdvM55lK4YAFE653S0lLsQm+AtZS1M9/CzNrN70BnmOHUzOSAgY+GoA8dOgR5H41qY8VwcmZ+XPbzK5GrUSSXXvwDZHAwhNwrp55ypnzjxNPRzObOfhBWtMBSCsTKwviiRyZgPLOGqgDCfNRmCORHItUlt99+szz00MM6JpvNja8eJShGjSmVQYMdaLD3yNJFa5H/UgElDPI5QH7EYbG09977y49++DPxIuyaDf7PJ0B6R00lQxz4OLOAfat0BGvl3fdekqXLFsmee+wr06ftgwDuAnE5ssWmwfNb+TH+f6SQSSRk1tQSa1hkR0bRoRRFr+2VlV1iqUEsC7mMQsRSd1iNeWtAmfsqsyYZOzOLUCQZlSGQ1t9Zel4lQjS3h6oZkCRcJxAHtLdSLRPHgiHY1YqO64pX6iBhiZZALggIGL5Wx0bPMTz5+OOPyK233oq1g/0VHo+AECMBQgJsJPI+eJ6qqir9PcHHqHpyw/qOaifOg6SHE6qPEELQ82F9xWwYWmhR6RSNtEEdElXF0fBho/CaGO6TLPG4cqCqOlfGj5+qOSM+H63gNr/G/L3S1/qN882o2YgUf+f0JWi/6D1iXm8QMAgYBDaFgCFATF0YBAwCBgGDwEBCYPOfqgfSbMxYDQIGAYOAQWCnR8AoQHb6Jd5hE8xYVGV2S6t/vmZZWE3bvk3yvoO0LHqsvehsRPLfmaZk36buxsTJDpso59P7xTFkPgyyKZxpMacRTA4zL/nXg/+Ul994WlUNnGKo22rwjxs7UebNW4j+rB0ZGO1q+RODYoQECHfQNzc3w0KoQ3wgM4iNZcMDQyw0oUmAUGHhcjtU/UGrIN11D8UNd9NTKeJ0eOT3N90M+7FyufBH58mihR+rHdZFF/5U9t73YIyTMhIQBj2w00KTeGsJEM4/kxlihUrDqsvuAcnAgPU4iI42Ofa4I9QiiaHjqSRDrZ36HrF1yow9SzVQvWpFA0gaG8btxZcfIegJ+dGPLpQDEUgdi6eQAeHBlTazm58ESCwJVUNSHnvib/LEU/9AZkWB7Lv33vK1o07GtX0YQy4GDPLHiljZumOLCJDMiz79YqoY0siasPdm4pBwoAUcjxBUOsSFBBgb7lxXF0iBurp6GT16tBJcvJ8YIM7vJACYt+MBOcCw8YwCi+fKEI+0dLImStsqkly9k+5Vi6gTVgYHDpVZGBn1CP6ZAPbMyCAJ4IIKhEciwX8zN6ZXwQK1E+3e+FhLa5Oceea31bLMhUwYqppCkZDWLe2k9tprL1m0aJFUVlaqbZqV78OQdA/uDctKrbMzCDVHAey0vGoJx7kGAj7FhERIQaEb12nQ9zI7xuMOAEMoYVA3He0hufuu+/Qxmx05MBtlpWxqwTO/a4gnFVQZRRpJGR4cH9eI62IOg4BBwCDwZSFgCJAvC0lzHoOAQcAgYBDYHghs7Z9O22Ns5hoGAYOAQcAgYBD4DAKGADFFsa0Q6Ouu1letkSE/MgTGpoiMvjZKmfH1JT/42EAgQNQmCA3hNIgJyUrKX/9yp7z06jMIWE7Ajipf2lqDqtIYP26yvP/+B3gdZ0ayAHZDtrSMGjUCapBuzSAIBHJ0V34SKhA+RmUHm7IueEvl5ebCPiooHR1t2Clvk5KSIm2IN8GSyOP2odmcK/f9/SElG27+4w3y1luvqDXWd8++QA4/6nhclwoQ2GfhP4ZS87+tOTZFbDHXHhBICuTKDTdcLi++9LQqCqIR2G7ZfKoEIVGTZQ/LyPFuGQr7rqaGToSkt6HbjKZz2gULsAK55NIfy+67T++1aXIoDmqN1KuWII5sgmds1+rqa6VyxWJ55703gV81muedcvzxx8lhhx6JqZF0ob8YyAKGYVuiis0eJBjY2LfCxO16LZJ0mdyXzAl6dCExaao0VDdBUo/KggyurImUNDTVS2PTOm20kwjogFWUGz/H0GBvAsHB9zsxR9ZLe3ubRS5hjgX5CAPH+jHjxePxSWlZqRJkVP8UFRcgCDwJAiEEwikuQ6AGYug3MS4pKUVNjcT7iyU/r0Jt2EAbYD2g2qBSp9deTuehpBRUQcyZ4ePAx4bx8Fz8TqKEmBM/4sHgexdyNph3kwJObW3N8rPL/k8aGupUBULyIw7rqxRULJMnT0Y9B2QZws5pj5chP4gl61Yt7igewUWoKiHpkZ+fawWnq8UXMz1A4GAM5eW5uFaj2snRcs3hcANDkmZp2XefA2XmjDkybdosrDVqHHhtyZEhQTJ2fRkSt68dX4bg3ZLzmdcYBAwCBoHNIWAIkM0hZJ43CBgEDAIGgf6EwBb86dSfhmvGYhAwCBgEDAK7OgKGANnVK8DM/8tAYJMKELbAexvhPcjW6EH2weW/+Kk0tdUhA6RTsgN50tLSisZ8VJu9DHD2opkdCoWVHBkytBy73zvQQG7QJj4Q71IAACAASURBVLsNzVta+XA3v2XRY+1EnzxxMqysTpHnnn8Ggc0f6C754pJCYRh5hKHU2PnuBglyyy13QwExRG747VUIIl+lIelHHnmsnHb6OaoGoMFRmk1u6kG2YKf8pnDrS3plfs6CUiUWQkO8o16+e86paNKH0dROoQFeAICcaPp3WrZONuQu5IRk8m4TYJ2UJdVrG6W5sRvkToWSIJdd9nOZBgLEyjlB1DVsqzJEGfNP7HicjXY24qtrquX+B+5DQ7xBCYW1axuU+Djh+NNUEaOz1E/tyjhpuPyWMCAM3XaAcKIKwgoptz76f0YVgLVO4rWcVzDYgXUIYy3bdFyVlSuBfy1UCy2aZUKLLgaE54LEYqOfeS9UN5CwUGUMDg+yL6iqiMEKzOfzow6i2vCn0oGWVfkk03AOizjLUnsq1kkQ6gm+p7AQVl/AgYRHU1MjiDderwCWY0Nk7lePkCnTZsD0zAaFkU/t1JKxsLj8yM4g4UGSiHNWWyxNiKHblR7ppManKynBNaCipa6uFtj/U15//VWoNjwgLUKaJdKCPJey8jIZM3YsgtGDUotQddYvx0XLLJIZGaVKR0dQa4AEV4bQUlxA8JD44vW4DlzzZLJThg0fLGvWrJHBgwepgkp6QJjkFYEcGQbF04/V/orkXxbINnMYBAwCBoH+iIAhQPrjqpgxGQQMAgYBg8DnIWAIEFMbBgGDgEHAIDCgEDAEyIBaLjPYforA5xEgPZA/pGD9ZEe+xn9eeV6efepx6ehuA8nRraHm3LXP0HM3LHqYlRGDZRMb27S6yi8MgKSo7c11YAC2KAHCnfNskNMCa8aMGbLPnvvKEUceKff97S/yzrtvoQFdg2DvHN1JTwsq2gKVlpbLtdf9Hg3oQfLWGy+CKHlL3n7rLYSvf00JkCzYVGn+g36Sxa7+rSRAMsvzKQUP1R/JqPzxD7+R115/EY1rGxQsEfH7CtSaq7i4SL6y317yl3tulXiqG035IpA/ZWrhtWJ5DbIgCiU3u1wuvuhSmT5jGggQWi850YTnYK08CxIZVEkghULee+8d+cc/7wOREJBouE1qqtfJ9869CGqAubg2ySPLmswSuST0vUhbyTyw2Qoj+WEpOSwrMpJcVLRQIRGLI4sCSodVVZVqR/XJJ59A5bAUDXsoGvC+KIgFBog7epUgPbBGox1aSXExSDEE08P6rGEdsl5AfMSgliDRwflS5UKuhQQJG/+sAyfssEhoJBNUl/Toz7SZCodDSpLwfB61abJyaEiE8LxUW9gdacwcOTPw/uoBmVRYUCQTxkyQivJS2XPOTLwFmRl5yMwA2dGThn0U1glFgsdpSUdVC2kykgk2tSejVRsTZEiA/PbG38r7770L9UlMiY+urk7FaPacPXRNmxsblNTgwflkrLpIFlHRxDHydfQly1hQ8TESIHwfradY1xUVFTrfFGomy5ZU9YzfH1BFjMfth11XWq6++teyaMEy2W//g3QuW2KBtdkCMC8wCBgEDALbAAFDgGwDUM0pDQIGAYOAQWCbIWAIkG0GrTmxQcAgYBAwCGwLBAwBsi1QNefc1RD4PAKEmRw9sH5io/2999+W5//9lKytXaPKAGYndHZ2I6egC41dtJOh1HBC1eByeWQQ8jkqVy1Fs5tqBzTo0cDmDnY3nmPzl03gkpIyufHGG0EO5KOp7oRl1Gq55693yyuvvCy5aF6z0d3c1IKmckBfe9fd/7Ca11kReeD+e+Tdd9+GemS6nHnWBehte9HcBgHCaAgNVt/6j7QZ8sMK66YKJi4fvfu6PI4A+GXLFus8Av58NP0HyzdP/zYsm3Llw4/elBt+91vkXNglkGOTqdNHgQDokmVLqySV8EtB7mA59usny3HHH4/AcjbluZsfPXJcgrZPJD4YpP7Ms4/L62+8AiWBC+qaZnFleeXMb58jM2ftjde4lURyommu49IpshEPSyc08y0VyOYPa35pqBeiGszd3dUhCxbNV+KhpbURWS6fKNnQDhWDz+9FMx6WVrEIckucIDNAGVCpAmKA+RW0B+uAYoEkAd/D0O9ikCEkS9jsJxnGI8r3Y9xUe2guOSbu8wbwHhJheD4al7LSCn19AtZYRTgHlRLFRUUaSk7brra2dow1pNcCdyIODyyr7G7J9ueKD6QBSS+PzqcZ9lltUOKMk7FQa/hzy6BU8Up2Tr4SVkjz0GB0nAF4gszByTi+6pqV8uijj8g777wDMiolYRAwtOAaCguu/Px8WbVqlSo+WFusjUy4OEmOvlZTfI1acWFsPPgz1TDMDOlrOzZo0CAQeqWyYP77kpPrV7KHaqJWqFuKCkuAkRPWcrvJoYccKTNnzsF95VZ1jDkMAgYBg0B/RMAQIP1xVcyYDAIGAYOAQeDzEDCfqk1tGAQMAgYBg8CAQsAQIANqucxg+ykC/00BkoXsD1pgNTbVyl133C5Vayp1pzobwty5HwmjKYzcApcTdkHY2T90yHCprKpC85y77VO9jXA0nkFQkAAhIcLd7pdffpUccsghQASWRGiW20CWvAXboeuuvxbkQRjX8CMcnbvzPVCAlMnNf7objW8veu9dsCd6QT788H0pLx0qp57+XZwD5AAmoaQAmvOOXvJia+C2AtqpSKBNVwokTJ3cdMMVsnz5Em3WDx82Ri760c/QZI/JhKlTQAJ0y8svPyl3//UvyP5IYIxxmbHHcEwrDHVMk7S1JCXc5ZRRIyfKrbfejsdJIICwwLc4lDBOZ4+Eo0G59bY/yjw0wz1eZnog+hykUsA+SC6/8jq1gKI9FpUzTjTCaeakipfe4A+KSDbO8djU3Ml9UNlBmyiYbSGIvE5+/ZtrQH50QXUDxQTCTjguXrsFKobyijJYQNHSLBfqjnxcPyIhvLYZ2Sx19XWS40Z+RWO7htaHQKDkQuXQ3Nyi2GWOBK5nSVaomHAhvwOkBryzWDOJeBJB4vtAFYR8DFip0fLswIMOktLywZJmmDqJMxAgDFnXGsUih6E+8oKYIYnDmupJw8qLVlZc80RU0okusbt7JNRWL8tXLpQhw0ulFhk0xcXlOJcPFl7VEuxKyNwjjlFliJtqC6g9rvvN5bJgwXxVotAGq7CwUGbNmiUrV1ap3RrnREurNEiROAiNjN0V11CtrvCd9cK8ERJ8PDezbkj+kQzi67Ozc5QApHKESo+ZM2cAy1rp7GpXcqWrq9uqu2QaipEitT2bvcfeUl42GAQUVSxbU9HmPQYBg4BBYNsjYAiQbY+xuYJBwCBgEDAIfHkImI/VXx6W5kwGAYOAQcAgsB0QMATIdgDZXGKXQMBKQ1DDoQ3zxU74RII2VAn5/W+vlXCkS6qq10heQSEIgZV4JXfcR5D94VW7o2HDhmsuCC2ybFnIOkCotAekBXfzJ2GRxRyQ4uJSGTFylPzwggs1K8QK8UbzGg3+p558WK2wIsgBSUJFQEUAm8F7zdlLzj3vYvEhDB0b7rFr/mO1KbJDdXLGmd9F05kB0b0KiL5B2P915az5rlpVpaTJsGHDrCwP8hNorDPcnDkkL734b3nh+cekprZGTj31dBk5chysu+YAFxAtsMPqScdk3ofvyIrKxXL/g48gnyImU3cfKd7sDgnHmqR6VbekYtkgdPLlggsukj1m7QVFAgkAm6ytrpKm5jr5AO9funQRLp2WNhAPzKuYNHGanHPWJcCrDPiBZIJyJI1xWjZIJD8s2oOHxftYz6mxFqZGssDKmEiqEicNMorkxsrKZfLEk4+BCFiqJIjTBWIK6o4wslvYmGfzngSMByHdDDPXYHici2HfPBdDvdnwJxmUjCNRA0oFEjM8OXMv2MB3khDDHJMIGeeYykBgjR07XoYgs6OwqBhkSpGUlZXDNo2KFihJOGAVloDGocxEMzV654bvzEUhCcJDA71710lLVl+Ka6NOsoCplYvC8VBqQoUMMjz0NTgvvnpAPiXxWlUT4TwffPiBPPPvZ6QZQeTMrOlobZWRI4ZjDnapranR7BIXVDAJrgEeQ6465o3sEuDPLBgnyJwklFJUjZDMo8rEDvVHD+q5O9SlJBfH5/N6QG559ed25J1kgyyaM3s2LLWaZML4cfLaq69JFLZhrP3iMmbgxOSMb39XcrKLZe+9DlArMaMA2SV+FZtJGgQGJAKGABmQy2YGbRAwCBgEdlkEDAGyyy69mbhBwCBgEBiYCBgCZGCumxl1f0SAMeKWqiCjCGFT2Y58gmQ8KCsXz5M/3PRbSaEZbEODu6GhETvWw2g84/XohpeXlurudpIfDjTe2aPmz2wUM+/B5fEjbyGFXINrEHJeKuPHT9TcEF5MbZVwfDLvPbn6ysvQjO8C+eFWAsIDZcnXjj5GTj/rXLyOZAob+g4oDZrl/vvvlx/+8IdqMcTGPcfBBnMm3Pu/oWyFnKcR6F0NYuL7csYZ35LDjzhcFQDsZTOkPRyKyfnnf08uuuh8GTp8JFQBJRwsFACwX6KlE0O7MfTVlSuggEnKRT85V0IdBaqY2WOfEommVkMVEpF1NXEQKl6ZPn2WHDH360o6sDl/4+9+jYZ+DBZIAdhqBUBKrEG2SD4sxEYgcP08GT9hykZTyNhcWQqQvgeVB/oYHa5wpJitkULWBoiMaKwLeSSLZPGyefIswuaZ6eEPIJgcmR42dPSpzCCZVIBcF65JJNSGMyHzA9ZUSTT53UpiUe0ThVIBiiAN+HYh8wQXA6lVWFiE0O4CzYDhe/y+HClALsfw4cNl2rTpUAWN0Gv0PbZkjf73uwRKGqg7GIJuMSwW0WYFvIssW75AfnrZj0HGFElNU70Gzk+ZOElqVlVq6LsLxFEPAuFjyIBhAHo4EpIcWLK1tXaClGGdMDzdel6t3pBXkyVerDVUOlDTkDyhMobEks/HnBrRvBHm25BsGz9uvJx+yrfl7TfekcVLlkhLWzPIlIjkFfpQ+yHcL2k5/bRz5Jhjv6nvZVaLOQwCBgGDQH9EwBAg/XFVzJgMAgYBg4BB4PMQMASIqQ2DgEHAIGAQGFAIGAJkQC2XGWy/RuDTBAiH2oOmbk86KvXVK+V55FN88vH7EgY7EOXOd5Aaa9fWihvB3Gxm5yDjoLmpSXfJs09LWyGv14emMO2e7BKDYuK4Y0+Q75x1jmV/hAwRNpxJgFjKhiw0hoNy5eU/BxGwDJkPlpVSti9bcyVuu/s+7LLnuTYoAx588EH52te+ZqkW8LhaRKHZnMnv+G9wM+A6gR33bIhfd+01IF8+lqOPPkqOR05HdnaeNvwb1jWqFZIHCgnu8NdxAxMbVA3Mc4ihSc2MjBeffUYOmXugPPCvv8gdtzyimRIjx/pl4tQC2Ck1yprKTpBICEwvKoPqJQ/nQl5GF0gGNMltUFsMGz5U1qypxniQTAGS5yv7HiSnfvNMqEZyrcb9p45NN8HjwNNFKyaQEnY010nwEM8qKD3uf+BvULqshMIgKEUleWoxRuArKkpBVBRolguzJ1wuH5gTqkbiGoaegnKHOR0UZLiRo0Fyw+32YIwMM3dLWcUgGTtugqpnCqAK8mOtqPLJAX65uSSC0LSnooNXo8ijl5zi2KjkIJG1rQ8SOlR70N6Lh42KEuAvqOvXX38JKo0OeezxByW7yA3CIUL/L4ki/4OcnD/gwRzLNBDdCULOCTuuNGos2B6ScHcK6qcYsIMyJgs2WCDOaOXV3RkDGeLUPJguWGAxR4TzdEMNZdUllVCWUoZk2333/kMSsZR8D4QXVT5YNQl2tyB3JAfr6AFhdrwc87WTxY1geGOBta2rxZzfIGAQ2FoEDAGytciZ9xkEDAIGAYPAjkDAECA7AnVzTYOAQcAgYBDYagQMAbLV0Jk3GgQ2QsAiQPp2WdMphlTH5JWX/y23//kmNLV90o0GcBQqAO7wr6paowQI7Y6iUGv0gCQgAcEd9gwxD4UjmntA1cBpCAw/+qivwwbIj2awT+2D2Kgn0WCHCiGNsHU7dty/8erL8td77pL6+lo0qhl07ZAJEybIT3/xK8nJK9XzZ4iO5cuXq8ogQ3qoPRIa3FtCgKRJ7pB9wQ7/NWtWy8WXXKRqjj333FO+c+bZko+GPrFIg1Cw0ToJ/6LKwobx0NIrC2Om4xL1Mk89+i+QPQ6ZNmuaXP7Lq2TpEtiD2SMybcYgNK5TsqaqXVqbYDXlRN5EqhM2ULlKfiSB78SJE2Tx4sVqG5WApdQBBxwq55zzA7VqIpmgSelbcFgB41b4uNNJJUhSXnrpGXnwofvQqG/HGsGuyolMFY8DeR+5UlpSIp2wtWJmh8+fraqXttYgsk0i5ABwfdqK2TW3JTc3D839HFhDjYJK5ijYgI1WUoHNfRIiJIdoCcbXMheGVlAkvaywcJIdII3wc1/Vx/ZRgFhuWiQdaLNF4iEWC0k1cmyeAOkRyHbIBx+8LbtNHSfrmlegbuPiA6GVHciGoseJuk1IdyQsvkBAIgiNt4PZ84DIwEpKR1sICifOn2QHah8WYwx4X11Vi+uB+JMcZI2EdU04Vz9yS6gScVNBhXHwZ2Iy99Aj5Oyzvye3/vk2jOV9aW6pQwZKvipAoLORgw44Us78zvdRdwyh37Ja2IJyMS8xCBgEDAJfKgKGAPlS4TQnMwgYBAwCBoFtjIAhQLYxwOb0BgGDgEHAIPDlImAIkC8XT3O2XRmBTArIho+DkVBQbrjhGpk/7wMIJRKwASqS6nUN2KnuVlukxkaoNAQNYIaYkz3Q8HA0adEMDoeisHaCkgIN4DPPOEtOOOlUbehbQdwkKpiXwKBxNqbZ5+dO/SSIgga5+KIfah4DG+xONIunT58qZ5z9Axk2YryGRZNwYQO5b1h53+DtLWquM9sCvfo4gr2ZvXHppRcjvH2FqlaGDh0mN954k0V+UMGSRv4GlCLaSldCglZblK4wqDsti+Z/ItdcdYXcdc/d8sjj98uDDzwGOzDYJlV4ZdLUYjTLY7J4Xhve5xKPLw4SyAZCIQBlS5G0t3cgX6MLDXqSDTlywH6HyLe/8z2wGSAMQLZ8/kFJRW+6OMiKaJTKAypgsuSjD98C9l5du/b2Rh3jkCHlsLjKxnW9sC9r0OyKru6wNDZAtYPMiixkeWCp1C6qq5uh9G4pKSmTY489Tvbbbz9gztdQtUACAAoTCw1dIxJPzGvh47TBgs6iVwlEAoSvIo4b6oprx2N7KEDosqahKBwVsmyCwWa56oqfSk7AIcHOZhAaNhBS2VjXGJQd7VICOy+SO8uWLdfa3G36NJkPe6oSEEYdXUGQI04oXaDMSYMgwVw7OlqBJeod2R1UdHR3J7COubg3oBCBhRpD4IlPcXEhXtsBMinHwg11nA3V1H77HSCHggTJzcmTO26/A7Zci0F+tOM1KWTr+GXwoNHy/fMvkUFDhq/PRdmVf0uZuRsEDAL9EwFDgPTPdTGjMggYBAwCBoFNI2AIEFMZBgGDgEHAIDCgEDAEyIBaLjPYfoyAlYlhHeQykmjc3nfv3fLcc0+iUdwiRYV5jL+QEG2QEObc0tyK1zkkHklqg5f2S2xoMyQ7jU46bZAcyH2YPn2GnH/BD0As+NU2K43msgNNdssSSXvBGnJtg/qD1kvdaDI/+M+/y5MI6o7Ckig32wcbqgK59c6/Izw8e30GSCYLxBov1AhoKGca6luiAOF8U7CNcoAwaG5uknUNdXLhhT/Q7BE2smfN2kPOP+8CKEGKYXvE/GxkfyD82gElBZv5xIcECDgcqVy2WK6+6io0y3eXU755uPzwB5dKS1MY2RBB2e+gMWRNpHJ5t7S1hKS4lCHjCfH6vFBhlMqSJcuR/5ED3Owye9Y+yP74gfi9OZiLl29TkidjF5VZI6oNmJtCxQ3JBisF3YaGe7v88x/34Jwfybp11are8XqdyLgoQZO/UNpb27UJn4Aip621Q3M/SH4kkePi9Qb08dmz95Txk6bJ7D33VhUMr52xsSLOeklcUMPYQcD0OpLpeqrlVR/FCnkOPs+HaDnGc5Go2iKC6gveKxls+p6b1yStR7IqGGyRp55+WF56/imEsudDkeEASQfCo7RArxRs65YwFBuTJ01GDfhk3/0PRC12y2NPPCEr16yRmnX1sMTyS24exo8MFNqV+VDTfr8LtZ/sJZ+cwIcqE4esrGqDAiqhRB2/SIDwO9UwHBcVUhzzUbBw+xbszuw2l7z77ntyw43Xg5QBlWQHSYJ77egjT5CTT/0ORggiTi20zGEQMAgYBPofAoYA6X9rYkZkEDAIGAQMAp+PgCFATHUYBAwCBgGDwIBCwBAgA2q5zGD7MQIa4qz2UVnS1dku2TnZculFF0gVAqETyZAUlhSieY2PimBBIpGoKgdoZdXZ3q0ZHQ3r1oEk4S53NJWpbGjrQrD4WXLoYYeqXZYDCgLLzokfN/s0crE7nw1hPkXLqwRsh15+4d9y220341xtko+A8EQyJg88/Ayaz+WfQjATer41sFqqFSoUEFAO1cojjzyA3fkB+dOf/qSnYxP8mGOOlVNOOg35HchsgOqEzXwqCvQ7AsZd8MBKQUGyZk2VXPmLX4KDcMhXDpqEHIiEPP3Uq9p4HzPRL6VouNfVhKRmLRQHXpANfqfstdccefmlV5UUCvjzZTCCz3/yk18gLLsA70M2ChrpAlIoxSB6em3hiMUjaqGkVlfowDNrhGOhDRXVCLfd9gc00V8ByRQGodKNHIlctfSqra5We6umplYEmcdVydEZDEt52WBYPflBDnRD2ZAngwcPlosuvkTKBw/BXDaEyZP0YPN9k8TFxn89bODRPr0s2+mvDItkSKstGmg8BJe3ykMP3Y+66oYl2HMya49psFdbK/k5PikqLoCNVadak40bPVsmT5wiFZh7Aov8xosvQkWTKzffdps0trZgzXzSimD0GTPGSwTKmbVraqW8vALWb0Gsn10GDSrCuUJQchSAgFoFmziEpXd06VhYp7TK4ti8XtqEpZQA4WFD7sc553xfDob1WVtbu1zwg/OksCCg42pubJLRIybI7268BbUA5Q0t0cxhEDAIGAT6IQKGAOmHi2KGZBAwCBgEDAKfi8B2+tPErIBBwCBgEDAIGAS+HAQMAfLl4GjOYhBgeDaVG2pVBMnDb677lbz73ltQIYCUAElQUFQgLqgJnFAN1Net0xBztTuCVRMPH1Qh3V1davHjdjnl4APnyulnfAe72al4QONWG+qZ3f8bCJAeze2wVA5sFPP6wbZWOfusM2DF1C5et0PDqC/9yVUyecrs9UHabMb/LwRIr4cTrptQ5UkPmuV//vMf5J1335YuzMMFYoJKle+c+V055JAjNffDhbmsz+TAmEF/kAlBeHZIrrr8F7J42TLJLbTJlVdehVDri5GnEZVAXkrm7DUeTfcmaW0OQ4URkpl7TJFFixaiCQ5yJ5aGiiBPTjv123LA/ocgjyMPyg4LKyo9skA6MZyb6pYkiCBagy1evAgB3q9oNsoBBxwA0uMdeeH5F2VtzQo07V1Yl6CMGj0MzfhcaWpoltWraiSCvArkmat9mdPphfIDYeYI2S4sLJHDDjtcjjrqGGSEOBCJApWLl/O01Cd9jy+s3Oj79u3wVwbH++maiMm8T16V5559AiqmNqhg8qUjCHIvOwDyKCbTp+0Oq6pmmbrbTJmx+0Ea7B6Dddmtf/oD1CEg9kqL5IWXXwSZEZEocm1Ky0tl2MhB8sH7H0kO1imOoPgkiKZAwC4VyO3IAWmYjKelrrZFOkIO6egMaV4N185LTHEwC6SveqlkcJlM332WfPu0syGosWn+zbx574OgasW6R2Xm7nvKPnsdKHvvdyBlSOYXlUHAIGAQ6JcIGAKkXy6LGZRBwCBgEDAIfA4C2+FPE4O9QcAgYBAwCBgEvjwEDAHy5WFpzrRrI5AiEaFdb4R2Vy6XSy/+EZq+IYRCwCpKElI+qEL7r91o6qaxQz4UgsUTCBCnzQ1FCHM0BDvXC9S2au6hh8roURPlkEMPh7UVduIzLgP/s623P8oQIPRN4jMkX2jrhIBzZFk4nTb521/vludfeBZKknUIOh8q5//gpzJ+4oz1Aee0ufpfCRA2mB24FvNHoiAxWlob5ec//xnso+rQqM5GrkMYWRH58tMfXyZTZ8zEaxCS7Q+st+9idgj/0QM1xovPPyvX33gdmtRxOfmUb8gzTz0HoqgV5A1yQKYVIEhbQIDEpL3ZAeVBQGpqanCNHChIsmTEiNFy1VXXSQDZEkhRURx49CB3hWoP2jhxfI8/+rA89tijGINH5syZJd8773z5z39elFWr1sgLwIqWV6lUt8yYNRWN+Aiu3yQ11Y3gsxioDvsxkEtunw95Hn7kS2TLjGl7yD77fEXGjp+I5n2OElG0ttpYxGHZXPV9lD/zwczXjr93MlZhGfszi0xLSGfzMrnjjluwziCUMJGWljYpKR8ko0ZNkLlzj8ZjCCVH/kkkCuIH6qYQCKb5n3wob7z2HyiPIjJvwUdqz9bS3iRzjzhcakFk1dU2qpImDbVSQaFXPK6E5OW5pTA/T7qgpgmF0rK6DuQHyMF4PKa2X0UgENuRMRKAjRYVIH6/H+vok0Ah8kKgzDnrzPNk/70PBKESlQt/9D1kiSAzhsHtPU755c+vlrGTpgJuowDZ8ZVmRmAQMAhsCgFDgJi6MAgYBAwCBoGBhIAhQAbSapmxGgQMAgYBgwAboJ9nuGLQMQgYBL4AAglaQuG/aLhTbrn5Jnn91ZdBeKD1bktJMislI0ePkjB2vFevXgNVhkfJgDSUCszHcEMZ4QAhwd3uU6dOQYj5RZKdWyo+t98KLYfdTxbD0dcffQkQnB/h3XY0n6kU6YGyhK+tq1kt11xzhXS0N2jA9P/97BooKQ5SBcin80q27uNrEtdRCywEr5MAiUQ6oa5okyefelxeeeUVDQr3+fyqxigrrpC5Rx4NQmeuBJBtksm5oCMYCZA0FCTNDbVyLqRcaQAAIABJREFU3g+/C5upFikuyZY8NMMXzV+tagtPdovMnDME2Lpl3VrkRPRENCuFz5GIOOnEU+XwI9CMp+0VMLBBCSA4eRIN+DSyRp595in55/1/1zBzF9Q1X9lvH7z+MFmzugq2V7cpsVRfXyMVgwplwsRRCPNuUhXLimWrsFYFEovYoMTJEV+hT9qhgHA4PPKb638vY0ZP6M33oOKEv0oxFxBgDP+225z63IbwcpA9648MAcJ1/Lxcir6v335ESd/a6AB59tj9f5LDDv2qPPLoozJ2wkTJzS+RqbvvhTD6PJBulqIH0SfAOw7qKQWS6SFZvOBjYBBGeH2jrFqzTJwISh8ybDDUPfnyzjtLQHjkIlCeNm+tUIJQ1dQNLAepaiQbxNniRSulvplL6cPprfr0+XAPoHZpgRWJhJUUcSNvJpxGTguIsOlTZ8vXDj9GJowZKw8/8g959OH71UpuXW2T3H3nvZJbVGEUIF/g95l5qUHAILB9ETAEyPbF21zNIGAQMAgYBP43BLbuL8j/7Zrm3QYBg4BBwCBgENhqBAwBstXQmTfuMghkmtXa315/JKG4sINosLI/oPIAEUCLpXvuukuefPxRzbeIxcPIKECDGz+PnjBWgl2d0tUMoqCjE3kdtK6yAs0zu+7nzNlTvn36t2X4sBFoyvuUPNAgb9pb4coOJob3UQ1Q2UBtCFUONuxu1xBtDdjOQrZClyxbNk/++PtfQ2nSLV8/4Qw55thT9VrW7n6ei4qFjT++btnHWV6ZWSa0JiLB4vNByRLukpv+8Duprl6LJvZCkA1u2Hm5eRXs1s9GRsZQhJR/TyZAMaGB3hpKjVkAQ1oW/eq6X8JyaYHmg7hB+sSjVjB4OL5WJu5WJkOGjJT66rhUrVxr5aJA6VFWNkhOPvmbMnPWHLyYzXRaXSHDAqqDVWsWyWuvvCTz5y8GoUHlTVpOPPFE2ecre8sD998nLyLTgmtI67EhQxHsHfBBQRBDqHuLZrQ4HX6skx3KnHLYNaUlv6RI9oNl1uFzj5T8vGIQT1A9YAzW+lkh5VZIN/M+bL2B5ZmyIQqZI1NIn0eAWGTKhmPbEyCsCVpLkVjgz8zjeBmqmLIij1RVrZDDQWDl5BbA5ouWbD46l+GwawC8A6HjKahnotFu+dcD9ykBAjcwWbrkE6hm0sivscsBB+0vq5ClsmjhahlSMUrqquvE5yFOUAnlpKFSKkPNRkE2ZUn12lZYYKE+oS7Jy8/HmoAlBB6hcAi452umjRP3jQMXyXLbVVXEDJZy1MKpJ50Emzm73Hjjb2R1ZZWUFFZoSPpsKHX6LEAvtBnyactqfpf5lWcmahAwCGx3BAwBst0hNxc0CBgEDAIGgf8BAfPp+X8Az7zVIGAQMAgYBLY/AoYA2f6YmysONAS4Ex+N0j79aPS5VfXAXAsHGu0IspBIolMeevCf8u9nnpVoKALSIgFboAiSMVKwTfLKlBnTZW11jbgSLmmsa8CjSeRkoIEM4oTh2fvtf4DMnDkbO+EnIri7B4QCPJ/Q0F9/bOJTpkV/WOQI7bdsYEtUiICDxlvJSIfcefsfYR3UKBOmzpGvH/dN6zk0uDPEx2cJkM9TJHx63YgKvzgsy/QJjX80/xNQc3zr9FNh9dXB2BKprq2VkrIyDcSmJZbT6ZGDD/qqnHXW2Uoe+WEpRZWLE1j88opL5bVXX9fXKKGDK9BGSWwxhJ+nZdr0SVCZdElTTRiqmYASFUNBinzn7HOgnNkdtkiwwAIG8XhKli9fLI8+cqesa6gH4RSR1pZuufKq62XOnnvJTTf+Vl559QXYajlUtVJckC1Dh+WBwEnB8modHosCf9pp2RACHkOgfQ4Ilj3kuONOkxEjxylJwGMDd6RSlo0Ku++C/TehXf/48yFjgZWpjRcRYj5oUDmyPkKa9cHMGgaPJxJQ0TAgnZNfX2sgqVBrHgSV/+b6q6URFmg2ZN8sXrJYS7gU9m+77zFT3n73fWSpQLGB0PQwSKeA3wYCqVtGjsrDuUleuUFutUpDY1S6w2kQiEkZPXq01NXVwSIrD+vdjGD6fFXZcA2UEMR96HK5sOYg40BgzZo1S0464WSZ9/ECkDGPwoHOKbff8Re9XzeIbTKYZ4ilLav5gfaby4zXIGAQGDgIGAJk4KyVGalBwCBgEDAIbGJfkQHFIGAQMAgYBAwC/RkBQ4D059UxY+sfCHyWAKHFEQUU3O1P9Qd3pK+tqUSD/Zeaa9DS1GyRG3hew5/RSB4/aSKyJqok1BJBTkK3EhS0Y8qCOoRKiT/+8c9SjmyFZNKmu9upZKCK4L8dVICQ/rAIEBpwqcuTHrprHrvylyz4UF597QVYSB0gu8/aV5vFmSY3yY8vHMzdOyBexup/kyawqBiGjgdhEXXXnbfLf156QRUFMcyf2Scu2H4FoALxeqGygEJj//0OkGOO+TrUFUXaXF9ZtVSefuoh+eST+SAgQlBcJEFCIBg+1IWGdxTv75Ghw0sROl4gbU1dms8RQJC23e6Vq66+TsaPn6woRJGn8sabb2j+yZrVi5AZEUCT3Su7TZ6OQPZz5N5775X33nsb520Xp6sHShORQYOxVhEv1qcG2RFUF/glkFOAEHaQL5jdsccfJ6NhrbTnnvtDdeC11CtowJPA4fetxbB/1Lc1CtaE2q2hPjSTBrVBYQvrm885nawbvo6qpd4sjT68Tg+yW6ADQXbL4/L2m6+CgFoiCZCAXVi/SVOmSB7ybT6ePx+h9bBL64pAyQFLMWBfUuRCvocD74yD+HPJwoXVIM+QlRNJgmwajVyZZunoaJcxY8YgW2adZoCQLGNtubF4rKUorOVy81BbIEDCUIlMn767HA07rDtuuUM8WMsjDjtCvnLwV/syVhtBbwiQ/lSLZiwGgV0RAUOA7IqrbuZsEDAIGAQGLgL9YwvXwMXPjNwgYBAwCBgEtjMChgDZzoCbyw1ABHoJEKvXr0ca4crkJhIIXE6m4qp0uOa6K6Ry5XJYOQU1DDqO52JoKJOVGDZyuDaAG5sbpWH1OnHRNgnWS7RO2mvffWSPPeZAFXEYGrnYZe/2aTZIxhbrvwGWIUCsgZEAsRQgmuwDkkZsyOdAEPjTTz4ineGknHDiaXpefrHBnWngf/oafe2XMh9tN7ZjUuMqVYBsiPxmoHla2jva5M03XkVw9u2qCPHAGqs92KKWVTw6Orqkonwwrp2WWTPnyDmwxHLBVimeiMi1112mFlgMh2dQvCotMARaeKWY9eBzyLjxo9Cg75Y1a2okL7cMi+GR3//uZpxzqK7Ja6+9BBuuG0FuUBEDBQnIlSlTdgfhchCUBPXyt7/9VYPVHU5QUKkIrK/KQK7EpXJJPcibsPi8UH6AfLLbPFJWXiE//vFPQEyVobmejfmAlGLGSK+NGPFbTwYMwMruO+S+2R8kFzg3j8eF78iXQb1a9l5cExJzff7kWV8acWSnNMubID9efvl5JUBcbpApuA8m7babVK5aDdIJiigQIHYsVHFRLggsh2T7epB3AxIQ6pGGhnaprYFNXFcPskYKkR0CtVRjI4gOpyo/+LMX9UTikGSN10MyDTWI9XB5MEYUP0mz8vJymTh+knzj6yfIo/96DGRZg1zyf5crSbj+2ORfbRlNk/mTboCXsxm+QWDAIWAIkAG3ZGbABgGDgEFgl0bAfFrepZffTN4gYBAwCAw8BAwBMvDWzIx4eyOwCQIEDEMKxAf782nscv/tjb9G4/4jzcJgI5mZHZEobZrcsH8qYVSCFBQVST3soJpqGlTZ4YSNUElxqfzksp/LxAlT0KinLRXVBFamhI1N5s18srS0HyQikCeCi9AGSwkQVYHgceZRYHzxZFTeeP1NmTV7b8mFFVVfBchniRbLzmpzh3XlvrkWJEBwPfxHHH73uxvl3XfekShyUOyOHjSuvTrvKCylPGhc0+YqL7dQTjjuJPnqIYfhbEm5887fy+OPP2kRQCAhGBTfg8mwCd+DIHmPxyG7TRkL27CgtLZ2SEN9pxTkDJYrr7xWMzmCHS1y6203gWiqVXIq0p0A+TFdDjnkUGlra5MXXngB35uhzMHaOdIyadJYWDeFZeWyOqhy2jAm5q44pRRZEuBN5PjjT0BeyH5QnRQqYcXcCyfIGpIBJAFIFJAA2VkUIJwX68GyJHNCDdMNWzEvsISNG2qZdZOAsog/rz8yNlhQ6Tz04H0gQF6HUqMG5F8EGDukYvAgEBluWbpsmeKXiFrKp9wcN4jCBELPbTJoCMkxuyxfsRYEGYvXI0OGD5WlS5doDRPnyZMnSk1Njea0JKAq4uMco4N5JCBmvF4vrObcksB9yfEX436bA0u56VOny8MPPiw/uvCXIOGKP13Wn7m/DAGyufvePG8QMAhsGwQMAbJtcDVnNQgYBAwCBoFtg4AhQLYNruasBgGDgEHAILCNEDAEyDYC1px2J0Ig0xTllKyPepb1FRvzMbVuuvba6xDYHYGCoAPKA2t3OkPRi9CEzc7NhkokKYHsAPIlYO/T2gl1gV1KS8tlxoxZcv4FP0IT3QvLKtgqObBjPgylgxfeQOQ/NvvJknSDpcXg7nbaE5ETAQ+h70+nkxoGHo9FQEQk0MS3q5WR1cBGwLpmgdDiiNey8hD4Hj6mKSJQabDBn1EHRKNRbTpb1lmgLEBMMMSdJAXtkjjvGK7V1NwkLS3NcvXVV6M5jSyUSKcSIMOGDdMmtg1Ej8vlwQ7+HAmHEnLxxZfK7Nkz5d6/3QobrKdVAcKmu93Gc5PISWqeCsc1YuQgKR3sQkh3VKpW1EPl4ZfTv3m2uEFMPPXUo2jat4rXb5empgYpKhgmY8dOkH333VvuuPM2zCklIYzFjjyInFy/FBTmghDplDWrusVtT0pOdj4ssQJy0EFz5fgTToQKoUDSaL5n9QaDEz9ilCE+dqIi761ryz+N69vX5oukSF+yp69axMIAFFwyhLV7HNZjz8nKyiXiRg2z5keMGgllVJXmv8TiuGdQ5zaQWXkgQFLpLhk2pAzrkI916JbVUEfFU06sQzHUIt1QE7WiVl16vw0HIRICsVZcXIgskEacK6pXTsVpGecWG2yxWLW5BblKhiRQi0VQXY1FhgjVUHPnniyDKobre6zxo4Y/43xlCJCdrabNfAwCAwUBQ4AMlJUy4zQIGAQMAgYB/XvBwGAQMAgYBAwCBoGBhIAhQAbSapmx7hgEekM19GMev9DsBblBhUFz8zoQGOeioQvFBlQLSQSAh5BBkAAhMGbsaKmtq9Vw5mnTpml+AZmGtoZWyc7OlaOPPkYOO/RwyS8qV1WB9GiCx6enuNlPlhn1h2WBpQQIG7zYEW/ZYoEYYY6D9ej6c2d28mfBu4vNbTa7Y7EYdt8HdQ7LVyyRfz/7HHbMF2r2AgmOCuSYrF69Fo3lBJQYboSSu2VV5Urx+QO9RIhDVRYdHQg/x3mZI9GFJjaEE7Auqse/w1JcUoC5Z+M8q2E1lY2fCzBqKl5ccuddt8k//nG3PPXkUyBVXFB/JJAJgZB0vx+WSN0YF/6NRrgXtkm7zx4JAiQi1asbpCuYQBN9lHS0tuPabSBIKpAh0qzqkZLi0fLN074lXd3tyEF5CfkSHwtOjXPC3qqsFLg7ZMGCxVDN5Eg+1Cg5gVwQMfvI7jNmy8zZcz69Hptdix1TnTviqrTH2lA3EdRHEmuxAiqjV+X1N1+RVdWrQB7lysgRI7QmV66sVPUPSasekGqlJfmomQ4Em7uxdhXIaPFIXX2btCGsPp4gSefV+mHNMF+HBNj48eOkatVK1GQeCJM8rG8YdnMdyNxBJondDfUH8kBwf7lBtFGxoxk4qOsU6iY3JyCHH3ay7LP3wesVO1S35CDc3hwGAYOAQaA/IGAIkP6wCmYMBgGDgEHAILClCJg/jbYUKfM6g4BBwCBgEOgXCBgCpF8sgxlEv0YgQ4BkBomwaFjwwMxHrr7mChAb1dLS3CypKBUhKQQ/p6R8MJrw3UE0dNt1F/ykiQhAr6xE6LNHol0xECIz5OyzzsVu9nI4/7jUvmr98QU/TSagwlC7LBwpKE00vNoO1UcCNk8gNxhKXl2zBoHe3bCfiuLfQagjmkAqdOmu/naMce3atWgmdyIXg4oL2h1Zgde0O+Juep6XDW+SJMXFJfpzEufvQgPa1msBlYXHqBDR7Ag0oT2Ya7AziCZ2FCoNhsb3qC3SkKHlSrI0NbZIdiBfvzo6uoHJVDn0qwfKn26+Wdrb23WXPvMmcnPz8O8Oq6GNI4w8kJHjSmXY0GHS3NQqdTWNqirIA6kURxh2MdQELS2NarF1+JEnyQlQcjz99KPy6GMPgJxq1/wPNtHz8vLk44/nSwxEi9edi7XJQ3j2LNhxHS7jx02SPDTR9fiC69GvS3lrBmeJJT51cI1JrrEO+HMPCIolCz+Qu+66UypBhORCWcO62muvveTjjz5BDcQ0rDwOrH2oLX8gCzUWl7HjBqtSw5YVQE2GYF3WLT7UQ01dnZSVlCGzpQ6EBQg61OSYMSOlFfZl7e2tMhj3V0lpkSquujs61fqtB6oiFCMIEOSCcEyon0LkhuDdOsaSomHyfz/+pRIgzDRx4jt5QqqxNKjHHAYBg4BBYAciYAiQHQi+ubRBwCBgEDAIfGEEdvU/kb4wYOYNBgGDgEHAILBjETAEyI7F31x9ICDQlwCxVBVUddyPvIOHH3lA1QSRSEjSET4juhPdBYVEMBREwz0s+Wi2T5syRZYtWoIGfUyGDRolv76OId1ekAIuNIZ7QDw4LCD0k+RnA8f/G0oxEBFO2FBZypQUrKJCmnPx5luvy3sfvC8NjeusvAQ0iGMgKBgK7sb4fF6fEhpsCDOsmmoL5mGkNdjbsvHic0rqgHzgrnoSEyQ5ePhBcgjsrUiU0IDL6WJj269qkk6QKyFYVvFn2hPFw8zcENhegcCIBpHnMB4qkDVofiPsOqcQzXAfSKR2+dlPfwIVyN+lGlZhtNpigzsQCMAurExWrFhh2XHBeswVcMHaaowEMIZlSxdJCNdLxRIyasRokBl+WbumWoYOGSGnnHauFBUXyBVX/RQN9lrxZzuU/KioqADpUysrV6xGdkiR2iiNnzhZfn7Z5QjmzhGPP3dDuHnvp3srb0WNkwZC0X55Y9xEOWrODWqN9cbaIolx9y2/l4VLFkp9Y51kwY7Kg/tg7Lhx8vprr4sfap8YSJBUHORgWSFsyBqhkCpDveA84FJSqWyE2rfhPUVSWbVaShE634xAdA1eh7rE4bDLyFHDVElEGzMSIUOHDpYJE8ZKzaoq2J7BYs2fjcB12raBXAEJQuKO9VOQB0ssWL4tW1olc6Duueiii0G65YAodEA5goJU8rFX3bUJsufLA9KcySBgEDAIfD4ChgAx1WEQMAgYBAwCAwmBXewvooG0NGasBgGDgEHAILApBAwBYurCILA5BHoDNfRlFgFCi6gLL7oAORIMYI5DPREUb5ZPQ5/ziwplaeUK8WZ7QShEoP6YgLyDHKmvqYXKwCuX/+xXUj5oOHbPO6FqYPgGA9HBDmQctpRGyQSvb35nejQaUwKjAc3hN958DUTBYm1Cc6d8AhkltKNKQOnhxG59B0kQkB427HrnF22l9HkQHGlsh6dqg48zf0OVJHhPOARLLzzvQUOZpIgbLEY3HmPmSY6fu+0TIHx8UJzgOxrNdjSrme8BRzC1MerBD/EQiZlOyc2DtVEsCFLDI6NGj5L33/tAPO5sNKsDaolVXloBhUmxvPfeu2pnVVJSDAxDUl5eoaSIZpC4QKgANrfbLpMnjUPzvVtWraqUJJQmQ4cMh8ImJe2tXXLUUcfK2d/7odxzz13y+BMPSiAHu/5dPeJDY57kyorla0jbqH0SUtHlhJNOlzPOPEsb4lmw5MqEw/e6ivWuicbMb65gdq7nN0mAsD6tbBYqPZYvWyJ3/fn3WCuojBBCHoLSZ7dpU5QArKuplxhybVKodZJw/oBdyisCUlCE2go3gyCD/VUdrK5iAekGiQhWEBZySelsQYg6WDM71EwpnHP4CGaAdKIGQaz1MFemG8RYsYwfOURaWptlHdRADpdPvzq7w6ocopIpilrNz89RsiMGWzTW9p57wuYMap8Z0/fQ9V5PghgCZOeqXTMbg8AAQsAQIANoscxQDQIGAYOAQWBX+4vIrLhBwCBgEDAIDHQEDAEy0FfQjH9bI8Cd7tZhNX2TyCT45wN/l0eg/vD63FA7dGiugQ3hzUOHDJMVVSvFiXyMBIgRp8uuwd/5OXlSi0bwKSeeJnMP+5rmIsAUSsPAsckdTd71QR16DQas9/SgEc9QcuRv0OFKbX4wFuZ28Dt34be0tEg0Fpd33n1H/vXwv2Br1S7ZOT6oJHAWBE3HYAnFBrINpEQsFBYPAtDtCPLWnfX4ogUWyYBMqLUL5EYPskjiMev8fA1VFww47/seDT3n2GCNxXPkFxZhFz5yOmg9xB423uB2ezEGnSXIEo47iUZ1IxQxATS+u7R5HQhw53+tfscpxQUiqKioRJYvX4ld+tnI8uiEWgVkBADw+b2wvGrSnfs2lx+NbpuMGFaOrAkPFB8rJYymd0XJICgHgiBAInLyyafLt878Dnb8f19qaitBzqSlrLwEZEq5vPfux2jWJ4BdEuRUvowbM05+/ovroRah7RUJIzTrgZUGyivfwbXHHHTWfezKtnXx9YPzkxjrdVjTtSUctDCjKiMFAmTlyuXy0EP3y5L5H0l7sE0zOJDWIlNgacbA+zRUH43rmuGnlpLcgE+y821Qf1RIPBkEGeWUVVV14rTnw6YNeR7ikuxcWKLBti0aSqNOoiAycrBOISh+RqPem7E2UbwPpBVqq7OzQ7K9PUqEtQW7pK09iMuAMEnaUFO5IP1QzxhxdjbPERaXF0opBKIPHTpSDvnqYQhFH4qcmArUNu8uzAcqKAfUK4L779NHhojcxcivflB/ZggGgV0FAUOA7CorbeZpEDAIGAR2DgTMp+KdYx3NLAwCBgGDwC6DgCFAdpmlNhPdSgRo7+NwQsUA2yuHIy2PPPoveeaZJ9V2J45A8CgUFWyfjhw6Ao32eg3s9lEZ0YPHbSnYAI0VtzOArIFs+dXVvwExQLurvtvqbaqwoO1U37CFBCydXC5YUSFvhDkIVGSAfgGpEZZXXvmPLF26WBYuWigRjC+K17ihviBJsT7gHJ9KUyBm1IYKxIIDDeMkXmeRE1Bq9CFCMjZXSnhAEWHPcvUSL5gZzsOd/ikoPRhkTcKEhA0b4zGQL7TUSqJxTCsktagCccLzWcQOVSQgcnASfjG4mlZSzIyg2oQKD4bGd0BF4AHRYXel8B437JJoM4YMEKEFVxrj6ZHhwwfLKuRLUIVid+Zrnkh+gV9GjRkMdUkXiJQ1MnL4GDTkq4G1R274DRQJIH3+9KffolG+TsaNG644d3fFZcnS1WiGB6SwqBjqFY9c/cvfysjRE1TN4gTWKTTJmROx4SAJhhwUjGdXI0BSDMrAmiWgFmIdWQSIZZ22prpK/vrXu6E6Wo7HItIMgsIHtVNuXj5IhuGyeMFCiYKYSoGIc0PNEUCAfRFibwYNKYVyR2Th4hUgoEqkqbkTwg+3klu8nt5XIM14P2Tqafz4sVCK1GodcRy03+J90d3dAHVSluy22yS1ZVuzZq3UVq+TgDcfCqViKIsKEL6OnBE/7iF3jxQVFMi6unUya9YsOf20M8TrCuA+g5IrRqKHOSK4B1yZP+n6fufPm1dkbeWvGfM2g4BBYBdHwBAgu3gBmOkbBAwCBoEBhoAhQAbYgpnhGgQMAgaBXR0BQ4Ds6hVg5r85BNJoimvDFzvDq9HwveLKX2jmB+1+2KANhyJo5JdJF4K6w7D68Xr9aM5HpceexM92mTR5MkiRmJxy0lmy55z9lRT4NAHCEZBQsMgKJTpAIpBUseypQFrgPSQY6utrkJHxNzR0u6UKtk9UgkTjJFr4/pQqKUgQ8LDyE0CIoKFMssMJEicLRALPTaUHiQyqN0gKZBQgem0QF0mSGvjKZDyoAoVjwbWo/tDXgwxhgDRJEZIazDchW0K1hnU+XA/vAWWC6VJ5YuWJ8DlabzGjgUdOTjbmVQ/lSkDzPUic9KTRiIb0Ig0iIgUbL4c9JUOGlPAqUllZhVPna2B7KNyBbIhBsFQqAfZhqAnW4ntSujoj8vvf/UFeefkVeevNl2GfRLUJSCCHSxYuWIG1AwYgQIYNHy5FZSVy7eW/U+KFYe9UNiRBujgYWrL+4HzYkKcCZNdqgpP46kbGihNkHOuR30Mg/7q6OqUO9fjHP/0BlmjIYIHiKY01S6I+pu8+Q5qbm6V2bbWEu4KShTrLpvUYCMQJu5WJ021DPgfs0XrcUO8go6YHpBqssMi18H4KhyM4n02t1GjZ5oWiatSoUdLa2tJbQ2kQMrBjg8WV1+MAARbE2iRl8KBikFr5UJTYUFON0tYSBHnmgYqkQHqo6AFxwjp0oGYjuAbzZ/bb90CZvcfeCEkfjJpHVg4JyvUKkI3/tNu11n5zvxvN8wYBg8CXh4AhQL48LM2ZDAIGAYOAQWDbI2AIkG2PsbmCQcAgYBAwCHyJCBgC5EsE05xqp0QghlBxEg3sh998803y1ttvqiIkFrMatWzSs2nPEG43sjDAQ6A5G0OQthsWWQ7ZbcpuCOBul9/dcJt4XDmMOPjMwR3vJCR4ZFQcJEqiIFpIPixcuBA5Fo/K4sUL9bpOl0Obv7QgIvnApi1JEb8fOQrdISU4aNvE72wiM4vD6cjSRjIJEjaVSX7wZxIg/MoQLyQBaG3Ff1OBwt32bHzzC33jXgWINQkNwkbXmqQJFQKWWoQkBxrhOH8UOSGJeBo78wutsHRgYwWrJ3vHiDB1v1+th1rbkKPizcM4var6iEM10IMsCI8Xugt7AtkRNpk8Zaz85+VXMe5cPO6D+qaF/xgGAAAgAElEQVQLayEyffpUDbymbdiK5VV6juOOO0Hef/c9aW2pk0GDC4AXLJWgBFi9uhZjAwGEtSqGDde+B+wn3zvzR3gvSRrLcozki9qSferYNUPQX3/tP7Jy2TKttfzCPDls7qFQHy2R1uYmWVu9VnNn3FDRrKmpRs0HkBHjljlz5sirr70qacg8Qt0d0M3ACg1rOWbMUCkfElBrNpKCK1eulZEjJiC/pk1zV+KJNMiWkCqLeC+RROvu7oLllU8GDx6kdcv34o7rJfKoSLEImXRPFC+PSCFUQYVFOXg9QtZ9fnnt1VehAoHKA2oQpycb1moBEGQhqLI8mguSl1siX//a8TJ+3BT826MrnqUkpVb4RjWQeTxjkWUIkZ3yl76ZlEFgByBgCJAdALq5pEHAIGAQMAhsNQKGANlq6MwbDQIGAYOAQWBHIGAIkB2BurnmwEEgrQHMJBOuvfYqefe9t5EnwMBvNPZBGjDDgwqIjo5O8TBkGUSGHd/9sMBCPxdWQD4ZC+uecCgpv7jsWnE5AkoibHxkSI9M05VEQkNDnSxYME8WLZovb7zxho4hCeKARASJDIvAgDoExEwSzWkSC5rnAUKCoehUWsTRSM4QHbSfYoA5P6zSfio3L09JiIxlFpUPnAubvjYbv7gD36WKCH0MTWEfLIZcDCHHdZkDwbFkVB2WjZdD30PFyXpCBWOjiiWCkPIYQsyTCBwnIROJxIBbcH0OSRbUAKlkNogKZJgwOB0qGqo/nC4QOVAOZNnjMnXaeNggrUPoOYgPBwPXs0D8dEIdMlhGjBghy5atQMM8iiwRtxQWwl4LyoWedFQqKvLVLquqcrW0NHcBR4wPapARI0fK4UcfISccfRrmCFslkjnAzQ5rpfVHpgfeG4CRycMYODX8v4w0LZXLl8rbb72pNUHlUywellpYUbUif4b2ZaynrkhYIiDAbLANm7LbFNRuozQ1rkMuSxD3CJRJIAKLi/NkCBQakVg7zhPGOiVQTwVQYiRBfnWjwuwgzGjxxnwRp4QRWM4jO5sWVS4pKS1RUqyxqVHvPY/HrVZuPUkqdUCSOZISiiAIHd/t9hjuQZcMGlSuX8yOWVvXIYGcYqg+crVO49GEKoUcdtS00y8nfuM0mYlQdKfL23sf9MHtM3/hGQLkf6kq816DgEHgswgYAsRUhUHAIGAQMAgMJAQMATKQVsuM1SBgEDAIGATY7Nt4i6tBxSCwyyJAIoKNf7Wg0k43g8LDmrfxq19dCfLCCl5muHkUzXxaTgU70FCHgsGV5cQueUJnU6LguG8cIx989LbkIMR54oRpctop34UaghZCGWulDbdehiwgqbAMDefXXnsNoelVCANfqs3fCMgLKhJIZlCVwVBy7oSnjZQNJACJETaDSSxw7B0dVENYzXy+pqysTPJz8zBenxIRVIlw/LQxonKks7OrVxliNZ1JcnDutAtS9QfID16fyg0rjh078NmyBjfi8XitceAfSrAwpL3XdsuuAeoIWndTHeNGBoQfr0U+CkgQ2lF5vR5pbGzWnf1VyO7o6UFYdQQZH7guSZQ4FCS0VnI7bVB82KW0rFCGDB4qr7w2D+OwVCgkYGzIjqBFkhWqvgbnbNTgawfYIVtWAjZkI9H49snHH88HAdKN+QUQVO+RPffeUw448EDZd87Bum6CAHg9pxJKVti8dR2mwGsS/SYJrJ3phulrhyaYPzFoXlcn9/39HtRVmyxdtgjKJo8SIMSYtQMWQbKQ4VJWVi7DEDD+4Qcf6pqtg0VWAOuWX+BFRscYCbY3S0trkypsbFBb5OeXoc6bYEmWQg0zIyau6iHWUzvIMeazMLSetyLvqfz8PKmqqgRh0qJkn9sNi6wQn/NjXWirZse9gvvTzuqMgfhoBvFSIBMnTpIy1M38BYu07nk/kOzLIumVssGGq172mLW3eNzZ8p0zzwUh4ln/e4C/E+xKAvY9eKPz94P5029nqn0zF4PAjkTAECA7En1zbYOAQcAgYBD4ogiYT8FfFDHzeoOAQcAgYBDYoQgYAmSHwm8u3s8QyKgY2FTXXeJQITQ1Vct5552ragO/n5kEUH9gt/vYsWNl/ryF2rBlaLYLTfj/Z+87AOQsy62f3ak7s7O972ZLNtlNDykUgQCKiqICtmsHVIqAiD+IiIBUwYKKivWqiDQBlSug9woiRamBhJDek+19d2an1/+c55tJNiEoYhKyyftx9+5mylfO+37r7DnvOcePaJ0SFEBfccXl0jvQLS8tf1bG/AG57tqbUPZcl+3CAPEKPp0uCpK4jIyisJGE02TNmlVy//33SVdXJ4SJURD1LBWnCMNIKr7H6j1wg7wnMcsuDbo/2H9B8cPn8ym5W1xcrKvkc50ifr8fq/FRRg2hhmJJCgJEHM/z/RQ1uF92flhyKPpC0MfA4xADdp9QBLH2BWFIBSLr2LmYLR6L50jxyHptRt/L10QRIeZA+TRdJCTXrdfYdrhJnMCgsqpayspKcC0JLcDW/obhEQkCT+7LB0cNz8eG986ePVc6u4dk0+atGA+fYp+Ip7C/QoggUyHqjKN/YkCJbgccCYVeB1wAlYhWGoN7pB/Xie4SrPovriiXkrIiuf7r10t9ZQvOb6cAwnNNZcIq9LCYO5OGIARxhOO2JwfPATaN39DpcGwmCoDcSQpjKpiXvA9uuuk66ezcgutHlBidIBCt7MCXxeEhYF1QVojoq6Nl7Zr10rmtE9oJ5hMcPMVFDpnePkUKfXZ0ePRjd5gTkYTU1TdJb+8IRBE4fdJ27BNjjw4O3j9Dw8MSx9yZMWMGCtY3QMCYBdEuoGJgcYlPhlC23t3draIfx9MBx4gLAgwFmzTOl3O6ELFZ6k7BfOCcc6MDprEZjpCGBkRvbVDhzgaBrLi4HOLbdmmY0qwRWNNb56obhFjweHSkUKgzm0HAIGAQ2JcIGAFkX6Jr9m0QMAgYBAwCexsBI4DsbUTN/gwCBgGDgEFgnyJgBJB9Cq/Z+SRDgMIHNxKm/Jlk7yWXXACitkv7KNjfQVKfwsUAVpeTdKdjgY6GAkQyzZgxR6ZNb5NzPneu/Pr2n4Oo36KLxK++6kaQ9CBpEa+TVpWBZd/cfx5cCUvh9FiHWKFOeeGFZ9X9wOfh69DYIT8cJ4XoLdjpEkmq2EHRgedRhEgfdh1QFCGJTcKWEUMURSgCkMhlp4YNRHV+lr3n6nd2lyTQ0UBym66QBAQQHoNdDA5EArkRs8X9OyCAMAaLjgzLeRJXMUb7RVwOLQsfDwaVEGcBumKI72l8p9jCSg3GglF84Up6HoPH5fXb4RJQvHE+scS4lFbmo5i8EZ0NXst9gn6H4aER6eroQs9DWLsgKPK0tk+XpUuX47wRo1RQjH2zXyQPMUkVKKSvBDneAQEpLDHEbPm8jO3KyOjosJar2/JRvp7nlHJEKtU2VMqNN90oPne55f5A8bZ1QsAsjfgmFNknkxBz8kvxHMpGDmIBhJdNEYvjzE3FQPxsFcPnyZrVy+Tqa67Q/hvWo0SjEEAw5+MQnxIQrsqnVEgb5v7yl16WCKKl4pijTrx21uxWcXvSmN+bIF54UYoekYbaJoxHCN0fo4i14pzCXFRzkU2FicHBYWmf1S5dvT3aATJz5gzrfDBfKEZQZAtiznV1dUkEkWeF6B7hRncR51IS58R4unw6gChQUvjLBCSeHocQ45X58+dJAIIK7w8KOOUVlRBSMnCbYO65SsXjLpb3n/Z+YAGBB8dSxwonPyeA2QwCBgGDwD5AwAgg+wBUs0uDgEHAIGAQ2GcIGAFkn0FrdmwQMAgYBAwC+wIBI4DsC1TNPicrAiSAc8ICCf0tWzfK9dd9BTFWPqwkHwUpntLIKHZoVFfXYCU5C7fRXQExgR0gt3z/Vqmf0qQxVTd/9xvoQuiU9536PjlhyTsAiScbgYVoJYgbGQgTr6xcLrfd9isZHBqAIJDQuKE4xAFdyY5/0/VAt4UfLhIKBnROsDSc0UMUAyhCBPxBfT6AOCs6OxgLZLkwuA8KLXRd2CAQgNTHCntuJHP5eM79QUFFo6TwOhuiqZxOr66up/vD6gDhRjeERYyz44TnwOgvEtF0s2ikkJagMzrLpoIKN4of6aTD6htR4YfOlJQ6Q7TAHSQ5ex7ybXguPwxsnSDAh/S9lejxqK+vk8qyCkQtBeAM6cFXl5RUFCNKzCP9faNY6V+Kc0dcVsxy0ZRXlGAfdj2vwGgYOCMayU3hBQQ/IsgSCX5chxugtQX9LK3y5cu/JK48324CCM49zy/j4T5EKiWksnQahoTniLcexJ/21dWhsWWcHxxv62Lz0OORycTlxm9cJ0tffEadSUnMJRvEsnA4JjbMk4rmYqnFPbH8hRXiyneJf3hUGuprIGhVS3ffJqmqKZZxuJrqqupRjp4HUXEY4h4KzdOYwwGoIHDaOCEQDgwOwgVSIr6SIhSrb9N5+c53vlNWr1mJEvXp6H/ZBLdQGV5TDCfIEFwlwxrZFhzHfYnoKhv2Q+EjjXshFoNLCXoj53IwOCRl5T7Eo/VADElAYGmDm2iWLF++TOoapsBBUoA5mZCQPyHTUMz+uXPP0y4SxqvRFUWhZIcAku2Dmay/58x5GwQMAgceAkYAOfDGxJyRQcAgYBAwCLw2Agfxn0Rm2A0CBgGDgEHgYETACCAH46iaa3qjCEwkfbm6/JbvfwedA6+A6I+BPC0Bedqn4gbFA0Y1sceCxHuht0jmzZonV1/3dfDjjFjKk6/fdK0EQyNy+plnIFZnNoherk4HUY8C9VdWvgzi9UV56OEHIQBYxeOpVAKr0wtA4lsCQQbdFyMjIyDvPRprRWKaLD6jquhuYLQPRYYMnA/sMtCV6twTzk1L1VlcDlEin8v1Qdhi3b5+1+fwmgQIbMZ5xSBeJHAtllCCc8f1udHBoJFTEDLY/cHvae3DyOjjWj4NZ0eYnSPa90GSGLIOY7HoIsF/dJ1YhepWSTV/TuBYKRDp+ehoKCkphFgBZwVEEbozBvqH8XPxju4Vku7RCMrOgQ9dHBUVZfgqF2+hW0bGh9BHEZKxkZCMg7AuKipXMj4GN0s6zbEq0qiq8DjiwRiBBHHFBTdLKBQDMY7uEU+R+EqLpH1mq3zt2ishXhVZ7o9sB4jkQ4TKG5ZV656T8rJqqa6cAfUE+8QYHKwl6LnOGM4BCmLs4dCCex1L9rKk5ImnHpU77/wVCsrDGFG4duIZFImHJB8CyMJj2yQSisi6leslOBKWZogKFWWlMhboF2cBXCISlqpKjHcSAiD0paGhcYnC+cF4sWgUcxH7iscZx5aQ5pZmWbd5g845B+YjBZAVK5ar6EEBinOQs91b6JWxUb/OrTCOnYDgEYdDidFdTodThUCKc3Qm+eASCaH7psCDrpxESIJhv97T7TPaVHSxOVwQVkolD+cThiBDgW/JsSfIIhSjF/pK4IZBxJb2wdARYn0zm0HAIGAQ2FsIGAFkbyFp9mMQMAgYBAwC+wMB81F4f6BsjmEQMAgYBAwCew0BI4DsNSjNjiYbAjs7yHecOR0e7LlgGfkPvn+LPPa3R8XjRbk3op7SYG1DofFsETgLyRGrg9gcrlovK62UK75yJaJ65mgZeCQclFt++B0Qqz3y1cu/CuK+FpypXVav2iTf/NZ1iM/qkxIQ8IkEBAF0eFRWVcjw6AAEAkRS0QEiKWmE86ERxc0sCd++fTvEgIh2Ftgc7AWx4ooycJ5whTpFF5K9lvhB1wUivLBfChEUJyhuMPKKQolVGm59ZA2xO4QxQPiZwggjj7CEXlwQHDyIE3LiWIzA4juV9AY2PjhQ6LSIQExwugqUC07CFULtwIq3Sui52O14AOfB5KBMOqrENHsaGOflRIm8YF+JRBQizyCIcDgBUg4pcLXAUeMEzgFEIsFVAqeM05UPYhvHhmhC94jTZZeyqjKNG+vvG5HOjn4U0YcwRixjZxF8SCKxcYxJqbhsPhVdwqExvJcRXxSsKMpYEVjHLjlKvvDFz4sjnw4QnJMWnbPnBJFgqR55/oWnZOHCw3Fe9Xjep30gfJ6izc4NnSgT2HAKT1Y99uT6s8ASQCiKxWT9hrXS3NykIgDnVxjzORoPyhNP/BU9Na/I888/i7FEHw4Eiwgi4Nxepxx1/HzZsmGzbEGfRnU5SsYx5wb6eqS9vRnRU36pqILIlJ+UUg+ExN4h9HzwsXqU0o/LqB99K3kuFJ8Hpb62HsJhWEJoNw8g/opj+ta3HY8ukPUQTQZkRns70Ke7CV02mMssLld5D/dGEE4of8CPWKyg3sc2zEPqfxR1XIh1SyHOzAbHEYUyCjqRZATOqTGNu9reuR2i2piUl1Zj7vtwj47otZ/87lPl7SeelD0OxTxsEwQQ3kpWd46eRnbbVSF59UzY7REjqEy2//Uw52sQ2OsIGAFkr0NqdmgQMAgYBAwC+xCByfWXzj4EwuzaIGAQMAgYBCYHAkYAmRzjZM5yHyAwUQDJ/kzyOp2JyTLE/PzsZ7eCnB8C8Y4ycBD2IZDAJPVJrAZZKA5BodCLFeRts+QTnzhdZs1cqCXdYH6x6jwiP7z1FiXsv/jFL2I/o/LMM8/Kc889D0fJBimAiMCV6VEQsTRHhBEHRVK3uLQYrohyXcE+DgI2HozAZQEyHsJIUVGpujoovFDwoOhAZ0YS+/Ew4gfRXBXlFdkYKyvyiav4I2Gu5sdKef+4HH30Etm0aZM0NzXL8W9/u/zP7+7HKvgyxBS1yIa167RsemtHh8yefxjcFSgN7+yWufPmKPm8cuUrctzxx4DsTciy5UulBOXRgdEIVvgHZGR0UIWBGAQdVwHEIv4HwSgFm0g4PCbFPpRXF5dBUPGg08OPlfgxvQ7CTtGFZLa6TCBAUKghoUwhh1uBpwCkPOOyEupYYZRWPsqq6X5hX4SvsAiCCUQPCETsdOA1UwCi28YFoYPyBIWmCPZBUOikYaxVWVmlntMdd94DgYYqDYQinC+uAt/HpaN7raxc9bK89bh3SmlJA55HqbYKIDwxFsDTEUNC3IHzpXCSk0XY38IRmlx/FlAA4TXBiyTLX14qK15Zhmi1UTnlPe+V++65VztYNqxfD0EM+GF+J+G0SWCM43AqzZ0/V7wQIpY+/6KKDBTOwuN+KYKjyevJk9q6EhUSOXc8EAz7+wYhmsBR4ygAzv1wY1CsK8DxIhBAmmTblg44P6x5QSFvwcJ5eG4YYwtxLByQInSJeNAFwti3TNqr41AAASytZTAZOE8YmTaGuTak91JgzC++4iKdY+N4j6+oEPewXztswpEg3p9G/0c1nFa1iOvqk/LKKp0TdAxNbWmTz3z6XAh/pbh29MfwhsV406VFvGx0ZulmzQFrs36hWLrG7lKYJY/t2F4lnux8yvxkEDAIHDoIGAHk0Blrc6UGAYOAQeBgQGBy/aVzMCBursEgYBAwCBgE/iMEjADyH8Fn3jyZEdiDAyQKl4MN0Us33nSNvAgRhN0fMZY8I9rJ7Ya7AEKFVZTOZd92dBw0yZe//FWslp8G/p9EOAl09kek5dvfvlGmTGmQt7/jRLnqqqsQ8zQKd4MDzgKuXsc+IWCk1FUSUrJ3Wts0FQw2bUL0D0hcOw6TD1uFlpOTTme0lPYQ8HueFpSXwuUQQ6wP86jYi8B9lkMEmT9/vgoWPM5JJ71bS8qntraB7KULwyWLDj9SUnBkkAwuKSvBgUD+Q2TJR2yQrmjXT7SQDsD1J/E4hR+KGnShbNu+QUWE2tpaufP2u6W6ploKQShTnLjv/t+qmBOHgyYOBwcdBfXogbDDvTEyNAoxJAFBhl0n+RofxuugWMHXsWtEi9RZXE2nC5wrpI5ZmI5wJOBGccMpU+CKCYwn4Pzo1i4Wih50lXCj+GFFg7HAG/uBoEIy3lvoET9W+ofhDsnDsSmu+IpKgFWt/OaOu3BsFMjTIYPzTCbDKOzeKA/88S6UqXfJFV+9GuQ3HA3iUwI9D8X0gvPZKYAgGgmA6XRSdwi7Tyh/5LpTDsSbhOfJr4ml3nTYJOGgGIFo4ZS77rlDxYcXnnlaXBAttmzeCpHBrYJVDGPhRM/KsB9dLeiGP/Koo6S/axil83HtaaHrpgBOnZJirxQXOTBXGHUWhRiBsUQ3B+dxEscuhIj2/NIVmD+VuD/CUlM9Rdau3qRuDkaYcf5ScDzyqMWyCmJUU/MUiBZwI0UCmFe16pYaG8V9BMjpiGLMFePc7Ng/74c5c+ZCyBtV0WzVqlVwmPh1nlFIpAuLW0mpL3s/RnF/h2Xh4kXShWvwIibN4/HBdTImrVPb5IxPflYqK6sx35K4h9Dng7gt9vBwXzr0mMsUkfT7bkNu/kA8EO8Bc04GgQMLASOAHFjjYc7GIGAQMAgYBP45AubzrZkhBgGDgEHAIDCpEDACyKQaLnOyexOBPQggERCrDz/4e/ntvXdCXPDBVQEyHYQtY6IofJBIJSkbQ+9HU2OrXHbZFShmnmE5AEB+kkCmCSSIyKXrb7hGBZH169eCOK2y+jpwzEAwAJI+CPK0AALJFMQ/weWBfydADgcR+UMRgCJFGvFaaN/AMd0au0VRhGXnxx93PMSZZXLNNVdLJ3pKkiB8Fy5cKA888Ac56Z0nyfzD5oPEDlhkNYQKN9wmGZDDNpcX5C1KriGc2NDmnUJ8UQrCgxN9CtbqdXyht4PEM0ldFqYnE+jOQBQWn06B1GbZNZ0dvMYwroNdIZs3b5Tvfve7EIroBhnV/pNxrNLntcyZOwcODZ+sWb0GMVQQl2wujRWiwGHFBjGOCvtG7wnFBT6mhe3aKwKSHOcdDPnxWEbq6ivhUGmXjs4u2bKJpfGolQcBTecHBQ9GeLE8m+/jdVMI4Q7rautAro8gYmxYyW8rCswG0ckNx0y1/PRnv8BYVwLHcBaLBIq+/y633f5TFYh+8P2fSUlRLbpDULBNB5AKIBQ5KIRRQLAEEL0aiGdaFq+PTy4BxIrAorPF+r5l2ya59767Zd3a1RINRzFH0Z8Bxw3FQMaR0Zkz5B+QyrpKmTd/gbz8wioVnbZv34brz6D3pgnCRAS9H4jRssUpZWn0WRROEo8PogMExHUbt4obJfb+8ThcQhWY32EIGgHMPQtaRs758NrpbVNlG84nEg3CpVEhTS1TND6N91cM/SEulzUPvJ5CvDcD54lPRlDCbrc5VAj52Ec+CgGwXdau2yD3/vYeHdeBgQHtlBkY7Nc5y3vMhvkRh7jD3hG+j0KdC/cRzR4eCCLHwEF18snvwanZ9fdCgQuCC+Yo5yK7gXJej1cJIK/5F2IuSm03V8je/D1n9mUQMAhMCgSMADIphsmcpEHAIGAQMAhkETACiJkKBgGDgEHAIDCpEDACyKQaLnOyexOBXVhKq9dhPDgq5597FshZkrxwacD9EI7CAaEF2mG8ho4FB1bEu+HwuEVaWqYpOepAgXIa5d6MvvL7R+SFpc/ADXEP3A5hdSmQRO3q6rbIVJDDdE+QcB4ZHsFK8qiWh6dA4ufhMRL4FFtsDrgSQMC6EfXT0jJVGlAq/fGPfxzxQQPS2NioDgaWnONENQ7L4XRZJC57PCAg0E1CUcOmigb9G4zFYiAU/oMIwOgeCgx0YDCOiqIIY7nccFlkwECn4J6w5VukLnan/R/cJ3ev7oG8BFbX98l3vvNdrKwfld7+HhVPAhBfGKM0bXorHB8h6djejetCjBhwc+L6c2IFxQhuTBCi04D/tiPailsYuHE8Qoj1ystPoxS7QZ0kA4N9smnjZry2DGPgsXpQgFmc7hUoKfzi/rmxqJ2Ett/vl+rqao3BssOB4/MVw82wDYS2F6JMTL7whS/KB97/IYwhOyWsXpLf3PEL+dOfH1Ah6mtX3iBzZx+J7hCIUXA1aH0Krt2SiSh04LGsACJ5FEZi+KKoBGvEAbvtyQECXwsi2Sg2UcgLBMfkxhuvR3SVEyLIWswJimB07+C6WVAPnOjKmTVvJkQyr2xe2ymjcFtQHPKgaNwHF8m01kaIJvm4r4YlCAdOcQn6OjCZohGMBcZvJBCF0FAjK9dsQJxcmXR3DWgPS6HXBwcRsUTYGMZt7rzZmFejmGdDEC/Q01FRAuGxVUvSYxAnOc7jgXEVC91wq1BIi0OkbG5sUeGtFtFWH/rwJ/C+au2/efzxx+Wpp56SjRs3WkXvmNd0VNHF5CjIx72Uh9g6HAfxcBQ3Oa/cEFl47a2t0+Rtb3sbYrZqMZfKEE1XBGcX7n/ebvxPS2+yfxJO7PbY5a/EHP67SyWcT+bPyQP2tjEnZhDYhwgYAWQfgmt2bRAwCBgEDAJ7HQHziXWvQ2p2aBAwCBgEDAL7EgEjgOxLdM2+D2gEdiketlbur1ixVC679BJpmFIrvb1dGp9kB6FKB4hTBQaRxiktECOa5KIv/D+IBR5dcc4IpzhWu3/rWzfImrWrlET3FhZoXwKFk8GBQRC9FbpKvRF9G4zDovhBppZl0fzuhruE5DBX0VdVVsoQXCFT0NUxd+48Of30M1R44ZYjZEOItfIg8icOUtp6Du8FwR9j2ThcHRQHKCqQ1CeBmwJDy/eS8GWpu7Uvy/jBLQX3h5anQ/ywY0U8l+CnUyxWp8ZivYiCkN3JCKmkdHRskgf+cI/2g4yCnOYK+CDOiWJEY2MDnBsBvKYDRHENyGuUmSNei+dBkcVmJ6lsxV/puWD3TqcdpLW1Ij6AImsKSmNjIzJj5nREjDXK6jWr8O9hENiMGivEW1jujlgujA0dHxR+6NCh2MHH+gcHJMmOCpwPo8cKIIhEIWbxYCVFxdofwmuOhKJy2SUXy3EnHqfOkJeWLZVf3fbfMjjIiK0Cqa6aIjd/+0dAwxJnNOYKQkc2+AgPQFjKEd6IeZI8HsOV/TpQ74BXCyAk94lnHuLbGDvVP9ArX77sYpl7WLt0ogtm4/qNUgCBIYOxzwDXgeEBRFh55Njjjh6VItIAACAASURBVJYeiHIbVndZwpojLeVlXjhAGiFS5UFkWC01VeU6zyKRMAQRl87boZFxqalrko2bOnEflcjKV9ZiDCm+iRRCUEkBU/bLcI60t0/TaDmOP78zvsoON9Ls2bPgMHLp/UfnVByupjDcKg7Eq1VUoMcD+3CwHB2uk7b2eXLWZ8/T+6W4uDh739jkkUcekZ/8+Kd676j4KBBBnLlYK5G+/j6ZNm2aCpkU9zhP+XMS9305HESnnnKaLFq0WAtgeP6WK2iCCJL79y5/JeacH7nvuV9GVsSd2QwCBoFDDwEjgBx6Y26u2CBgEDAITGYEzCfWyTx65twNAgYBg8AhiIARQA7BQTeXrAiQ/KdbIA+r2blom5FGl33l/0lfd6dGHbHHgIRtCi6MPJCoJMPZXdA6dTp6Py7HKvUiq/gaosXzzz0n//PH38mq1StAwFfoSvpkKqZ9AD5fkUZPpRCZw+gsui34njDcDU6SrrBNlJWU4rtN5kHsWLLkWIgKG+U9H/gARISwVFZVg0h2WgIFXs997iBJcW4W9743P4IyIgrErO7Y6ojgsSlY0GECo4i88MKz8uijD6MrYYt2mBBHYkUSvaWlBb0Jg9IDx4sVCwTBAgXX7PSg2MFV9r4ir3Z7uN1O9HaAVMfxYhAnoignp2AxjoJqjgd7HqY01svWrZulr68XWBaqKyYWteF8HPpaih8k7nkO7EShwEMhpmVqs9jcDpS/+9EtwQ4PkdEhS3SisySKcniKMRWIOjp28eHyvo98GP9Oy5133gVSfi1+5vWkEXt0glxw/qXicaMrJbflUwDhWXPNPwAB8Y8SFQxDVKKhEYhEKMzG662xOhA3Eu/8yjkO2F9hdW7wcTp4WIB+yw+/i5LzILo8imT92g3Ab1jiEPEoSoRRKj+trVlqGmogTq2Tod6ouCByVdWUIIoMAlA6iigqiE6RcXwh/gw3mQsiYj7ELzqLMDjoXEEJOlwfgbGo+EeDEEc8YsfreH9EYnCZYHwLC73S1tYqPb3del/RgZRM0W0FBwrcIY1TqhBlVoq55IFbCwIUtlAogpJ0r4ocHIOSknIIKxTO7DJjxkx597tOxn1ap8dhHFscouGWLVvlsccek63ouIlEAyhbD8vw8GDW8UNnVr7OL54PBUZ1G0FkZC/OrFlzpH1aGyLtGuE2qUPvSak19oA4DcFOXUK4vzljVFDEeyky7brl7rcDdc4ciPPYnJNB4OBBwAggB89YmisxCBgEDAKHAgLmE+uhMMrmGg0CBgGDwEGEgBFADqLBNJfybyGQSoLoV34fJGYsiFicR+SOO28TD0h6cpck9vnlA5npQSTP4OCQzJ+3UC644PNY+V2lDovNmzfA9fFNODrGlMwnMcqOjFH0TdAB4kX/Rm8POwbsEAiiiAaCYwNEvw/iCYn/trZ2rGAvxMr0cxDhE5BaEKgZdG/k4fVoctbIKm5pOkVIV4OstcSOnR8591Bl8m/hsKcX7+kDLa83Pz8FIrpTvn3zN4GNHyXUERUJuDKeAgSvhT/T1aIEMQlsXymIYpuFpc+j+KRAYLNgnj0oJIrZj8JujgiikYaGBlQoScKJsmTJMbLileWID+sC5pXarUEs4/E8FZK46p89IIy70uOj+4GRV3TakGw+bPECKQM53rGtQzZvZLk2XS1JOHhqUNgdQUTZuEZ7tbe0SWP7bAg7y1SsooPHZocMADFl9iw4Bz5zIeKcZluiEP4vAxzouIEspBIIa0ESIPrtrpS88vyTMg2RWZ4iiC6TRQBhiTuNSNZsU0cF46V+edtPZWPnWggMZRKDGPfyS8sVQzp02Ply1FsWQeixo5NmOSj+cjnyiCNkeKRTtnaskeoKn5SVFkKsgoiIOW1D9wtdVGm4Z3gfJNMOWbMOxeoFxYi+GtSidQ9FRogwEYhTYehJlGjccIzU1lbD2RHUTh46MDg/OO8oYI2jh6Sw0C11dVO00yOJx+nQGIHLihFmFOXGA+gOqW6Urs5+3kVyztmfg6tjunbAJHBudH9wPjkRO8d5/exz/4AbbAV6TlwQQYYwz6K43qjOzQL03iTR18P7obiMc9gjQcRvzUXh+oy2GSoSlSIWa+rUqShYLxeXpxhzqVDvWaskHfe0TqOdAuPu9/R/fAObHRgEDAKTDgEjgEy6ITMnbBAwCBgEDmkEjABySA+/uXiDgEHAIDD5EDACyOQbM3PGewcBOjIYZxSLo3g8GpLPnXcWSHn0B6CPw4uInu5udFeArCxkZ8TWDnnLUUdrX0QN+gT4+JatG9ED8g28rksJ18LCEi3+tsM94vUWQDAZUIKevQSMwWJkTkVFhXzpi5fKKytWylvRI1CIlfVcqc4V6klGQ4EgJsmeYVwVWHWKCHQaWKXa3CiKZD9uZpUP/fZ6P4Fy+Xl2PztRzEko1k50/7s+pGQzHRl/efRPKFv/Ha5nFAS25WahC4M9DIyZYswVzz1JQQPPkVgOYjV+UTFWxHPlfpKChQuiRLEeKxZjeTmFBpDZWPEfCIxh9T1FlZQcccRiWbduLUjnYTgQ4KgAOc14I+4zgX1bEV92xXjWrFko396uP5Nkrq+vl0GQ1WGQ9BwLtINIKWKPOju2w3WTJ4fNnwXIEhKC02QYbpWRoagUlFaLA44ElrBHYyDt05a4U1VVK9df+y2U3reBkYcApQIIO1WyDoo0q+r5c0KS4QFZ9uzf5PAT3gcBK+sC2DvTdS/vZTcHSFYA4UHSuGZOAZL88WRYrrjxyxCfSoWaz0vPv6AxbRwnB6LQjjvhWNmM+2BgYFimNR8u27dtQdk8I61ScviimXA9Ra1uG+AfiyR1blHDc7q9iMAKYUx9iMjqgAjBWDIcA+JHCs6gOASHYBwCE9w+hXD9lJaWaPcHxQdGq3E/FELscGVk0ENCtxZ7dLxwZ1ShJL0Ugk1HZ4e0TmvF+Qzp/ZlKIMTMieg03Ltp9IwU+UowplPlyCOPluamVhXhKMIw3o2vieIc2GFDZxNdS4xVYyTbAO5rOowi+J2RAEZj6L9xIGrug+9/vyQx/zZt3CBjiLdrqKvF3IOjBfd3RW2T1Nc14N5gRwjdIBTOslFZOqH2cFvu5RE3uzMIGAQObASMAHJgj485O4OAQcAgYBDYFYHX++enwc0gYBAwCBgEDAIHBAJGADkghsGcxJuAADl9kpguV7784X/ulYcf/gMIVicIcpQ2Y8X4yMiIEu+BYESmtrbJWWedIzPaZ6nD4YUXnpPf3nsH4pWGUaxcqsIHFrqDkHUqec4V41bEjeXWKCutkGuvvUHLn2fDaYAl4RrB5GbXAeOlkOuTj8fC7EgAyUsnBIUCEvAkoxmfY/UzaM3yLmi9XgHEirV6PX6R3YqY9XApEN3r4fy4Ce6WfpSBo8sDxHYonJCAHz0NJKRRBE0i181V/nBOeD0+POcHPuXSNmuGDAz1gUQm6U2BIaTuCvZ5sEA+GkGh+phfY5cYv0RBg/FGW7Zs1udZjp6AgER8GZWVRgk5sWBxNQWYuXPnav/H6tWr1f3B9/tB0vcP4lxBlLMsvgbdIAPodYmExjCuHlm8aA6cBqMYw4Bs3h4BsR5HN0QFzgWdISD3kynrXClgff78i+FGeTtMOR4tTaE4xaAolqCnEmlxQVSReFBCgW55eemTsnDJ+8RdSKHsQP3TwHKw7IjAUgGEXTZ8lP0sVjdMCOLgt2+9TqPMYpivm9ZtEP/wKISjgNTVVyMCq0U2bl4PgaFQ+nswhiND4vVhLrjjMntmM4SMAIrT2f8C1wQcHQ4IZHl2zHeM6datfRi7fBSbQ3xyFcJ55ZEExK80BA1O1RGMRzpjU1dPIZxDdFW1tbXBDdSpPTUOnBM7emJwhhTjNQm4ikYhULjhSClH50hVTRXEil4pLi1WUaeiDOPfPyxFhcUQznCfOzwaebZ40ZFy3LEnQKQr0yJzGwQKdofovab3Hu4cRoPhZ85ZPsaeHqtFJYN5NgqxD/FrJcXqJlI9A26RgZ4euFCGcL12Gce9QvdW45RmPQ8KO3bt7YEqOPGWPFCny5vw+9kc0iBwqCFgBJBDbcTN9RoEDAIGgcmNgPnYOrnHz5y9QcAgYBA45BAwAsghN+SH0AXnVrnzkq3V1hO5xhRcBCx8fmnZM3LDDVdJdWUpuhvIXmYQldMjLc1TUV4+LC2tM1B4fhG6OGrhFBiUu++5S4l5f2AYhH5Yy7pHQfQ77UVakq6r5xGzVAx3BzsBLoJrhEXkjVhtTnKVAkYa7pM8OA1INqsmoZ0A+BnMbwSuCCdIUweEGIoeWmCuxKsN73+Nj5qv6xMoBZDdHSB7Yl8nRvNQv0lDmBiRb6DgfWxsEEJGN8QadnZA/Ahwtb4VQ+UAoZsA2c0V/yVF7IEolbbpbfKe950sdU318syzf5eHHv4jSOcQBCG6ZYK4JkQPQdjgvpLApBvxWsStprpKNm3aqGNGh4wbBHkS+6ZQQhzsbvRIYNX9GGKOPIgZI0k+e84cee7550DOB2Xx4kU4fols79wqW7Afru5vaW6Wnu4OcYFzjoPYn1JfKQsWzlIHytpNQ4gqg0ATy4PboAor++FMAcle4EGkGZ5vaWyV66//JhwCpSpoUQCxCHAr/soSl6Ky7Jm/SOfWdXLi+04Xb3Hd6xBAJo7HngYxV1ZuCWl7b9uzAMJrJebsedF+HBSa3/C9K4FFHM6ojKxZvlYjnlLpsBxzzAKYldKyact2Gewfx9QqUleN05VA4Xgt+kDg0IFthOKgAwKWQMwohtMpDZFgzbqNcJXUyqpVGyFIVGKuQ+TCQROYS3SN2PDzWBiRaxAqGCtHVxUdGNOnT1fHVV7WHUWnESPrkhQYbBTE7Bg79ImMY14wgs7nlRkz22RoeBj7jiMmq16j6FxOj36nCFJehvGGiOXGY/PmHyZHHbUEP/t2gZr3H3Gx4Rg5TUvvdZ1LcVwrBBE4R6jc8NwAWFYApYslDbzgmgEO4+Po9KmoUXFQxY+J7g8ecW8O8d6bLGZPBgGDwH5AwAgg+wFkcwiDgEHAIGAQ2GsImI+tew1KsyODgEHAIGAQ2B8IGAFkf6BsjrG/EMj1GFjuC0bvJLKsIjsDHCBfd/YcJLREOQhnxuUSDo6gfwDOBBQf9/YOoJS8BmR7GkR+hVxy2ZXSDPI8hZLr733nJhC6ftnesU0LwYPjQbg2ImLHynYE56BzgBE6aXQMnCuVldUg4o/Ao4y8gQuBIseeGM7dPj3mfCP7BLPX4QAhtZ/JrnhXdQYk97333iXPP/8MVtT3geCF+IFoqQjiqMJBEN5YiU8i2lfog/MlDqxaUDL9Hjn5vafIMHpTqmpr4OmIy+8euFdWvvIS9tENQjsP2I0rKe6wY3X/8DgikYbFV+KGUNEq69dvVGeFI98phRBXIhgXkst0c5Dsdru8wB3jx74IjGPbzHapqa+Tp5/+uxbGL164UNauRXdFZYk6G8ZGA+iKCICodshRRxyO516RPrhBZs6cJlNb6kGEw92AMd2wqRexRw4IKtU4Nydis0pxbkMytXmK3Pj1G6TAWwE84GKAcKPOHXUJQP5A4T0aTOTb37wG5H1SPnXmxTh2i3bMkDS3hKyJI8p/cKRJrOe2XV6QfTAngPCf7H/ZW9ueM5eI1cQtnonJdd/+KtwKKRkfjcjy59Yi5iktRUURWXh4LRwXo7JxHYj9Ma/ko//EAcGkptqHaKlyjB9cUVEIIxAAKECx98ONPgyYqyA0paSjo0s7N1ggT2EwCSGBAp+KGCgvH4um4OpIQTicoq4r3m+MPCsqKsTYI34K84BODCdEEkax8fmCAggpEMZYas4IL0qKEQgn1ZUV4ip0wHki2hfDHhm6h/idcVSMvGP0HAWgd73jNDlszhFwmNCBxfEF7iwz5y8Pen4oQmb7Uii6MEbP2ixPkNVcws36lyW+2na793f7TZDD/YB1DO2teWf2YxAwCLwWAkYAMXPDIGAQMAgYBCYTAkYAmUyjZc7VIGAQMAgYBEgOvp5MHIOUQWBSIMDZrM0MIO0tAQSrshE3g/AdkJF2fc7qsUZ/RSIsy5Y9JzfddK3MnT0dbo8+GUF2v6+wTPyI5TnqqOPkU5/6NKJtysQJYvXX//1TefTR/wOxXaplyIODwyBT3UqgxkDYTps5A30DI3Lply6VwxYsxIp2REKRAQfJnysznxwgWtQtY3/yIXasXrNCbr31e3B/DGvUD0njgYF+8NYow/aHgEcFHBwxOf7441FWXS+nn34mVrgXqjuCSDOKKgNR4HYUzC99/u8QF1y6L/YyEKPxQESGBscUo8aWGsXVPzYuZViZT1cJRRV2K7gQbZSA8OICMU1SmpFZgVBQStD34IOjZM7cWfLYI4+i4LwBkVz50t/fhw6IFu1ymT6tDa8PyPat22RKYz0ik7wg7wfx3HZpmlKN8a+TGBwf2zoHEc00CBdCAc6vWCpRdj+GMeVa/Ssv/4rMX/gWTC5GfYE4V0ELPSYQZxxuuHXQl/GZT39M6hqq5fzPXykNU9qUUM8JIDbEnL16y5HlfGZ3AWTic3t6fu/PplcJIGkIIDdfAUdERpa/+IokQ3YZHhhFL4pIU6sdEU8B6euCCyJSAVhYPB+GoFQrFaUedH5g3CEajo6NwT1VBVcU7kCHV7r6gnAUBSFSwPUDYaSyrBzuDPwMAaSgwK1RZhqHBgEEN7I0NTVpHB1xDIVC6OCpQvRaSIUnxp050QlDcZGChqKU7QehCGLH48R9bGRUBsf6IZJVI0arHfMTxeWYO/mwcFCYsaFLhB02cfSPREIpCKEpHKdOTjzxHTJ/3gI8D7EEz/N3CcUW6oM2uFLoTNnTxt8x/2x79dO5sd7z/vb+SJs9GgQMAgcaAkYAOdBGxJyPQcAgYBAwCPx7n2cNXgYBg4BBwCBgEDiAETACyAE8OObU/m0EdjpAEEWj7g8wlSCrBe4PjS7i4m0VQBLiH+mWL3/5EhDdDqwoD2qpNjsAYlH0Aiw+Rs444yzE1VSB1E2AzB2XL150ofZSDKBXguIAY3t0ZTdI1OOOP07e+s53IL6pWGOvbFhqztgbB1an74i6+bev5s15AzHAYnrED6UgPgQhEF0FV0yHFkGHEeGD8CntyUggEmn2vHmIjCqXU089Fc6PqXBqRPTfDpDYJLdZWM6MqL8+/n/yysrl0tm1WWO0itDpEBoPIa4qJoExYI+hKkGHQiji144Pvs/jLQZRHpBT3neKRjL19HTJxk3rIZgE8L4ISPhqxJNNFT+ihXx4r9vtkqcef0KmNrVIf2+vRhOR/OYYJHFRhx22ABFE4yDThyBO1MrwyCDGMwInSIe0TCnHvprEhq6K7Z19EHjGIHyE0WMxD90WA+o0aIOIctnlV4vHV6xl1hQsdB2/OhzC8shfHpL77r0dJH++nPnZi+TYJSdlezUsjXnPAgif+Weenz07NfbVzNhdAElCALn4qgshBpRK55YufPXivhlHaXih1E5xYEz6pWsb5kKiWJyeKMZAZNrUKRCpKAwFMK6Is4IwkUikEHlVDedUr0RQeD4KMYpCBYvI0xAUYui8oXPHDUGRrqMA5oafcWcQJlpbW3Gcnh1CEgvZKYBQQKMAQsmAZeR0kVAI4XhQHCnAvngMPsaRiuE1LDaP0UGEYxUXFUkhXEs+RK6lMD+K8DN/B1C09BR4NMKtCGN9xBFvkZaWVu3w0N8cmNfspcmksV997NXbq1YV7KZ4vFoA2b/jvK/mj9mvQcAg8MYRMALIG8fOvNMgYBAwCBgE9j8CxgGy/zE3RzQIGAQMAgaB/wABI4D8B+CZtx5wCOykES0HiG5pCiDZ1fdqSmCsU0z+8eSf5Y7bb5PSigo4AXpQhh2UpuZpIFZ9cs3VN+h3doR0bF2F8u9vaEF3f/+ArlAnQW+3uRDHUyKXXoqIIJRlT5/Rrt0fLFgmkczV5Rqfk3VCHHBgvcYJUQBhFUQ6k0Rnxia5+bvXIa5qhA3QWEk/LraMCzFRCampa5DrbroRJHIhyOJyXdHvRLwQXQ+M0FIyGgQ0Oxnuue92Wbr0OcUzHg+DuEb8FUQEPxwkSQhOLDjnKnwbukXygJ0XxHgUrpLTPvABOebYY+TKr12JY/ggWgxBQBlVsaV16jRZtmK59A0MyEJEXrlx7LUrV0srIrjWr1kLwQZuFURo0VnCcnnGUNUiJssFNw+L1hsa66Szc7teZ+/2zdi/B30RM0DY29AhEYIrZUTi0QycCSixL6EbxSWfOuNMWXTEUXCxFFtKGscW17p29Qr50U++j7isXo3pmjn3SDn/AoprHouAp4LDV++IOMrO1IlWgdeqAMmN0374K+NVAgh6Ta755uVwWaCsfGAELpCXpQhxUXPmNSOealjWr9sMNxRipRylSAbza69KRRlKxyF8xCE2sGfHDgHEhZL0GCLNRkYCEBBZdC8QuDwamzY2MqYCU4EbMVoYK4poEQgiIxC5KIDMnz9fXTz0djECS2OnsAcvul8oRLJ/JYrydM4XJ6LoiouKtTMniv3wlRSe8oCzHdFaFDf4GDteQsEQhI+U3s+M6aooLxcv5nIR5pmn0INh5Vxl50y+FHp9KH1vUEG0sbEJImcz5lsR9g3BhtueLB+7aBpWh8irE/D2w6BOll885jwNAoc4AkYAOcQngLl8g4BBwCAwyRAwn2In2YCZ0zUIGAQMAoc6AkYAOdRnwMF1/Ts5RxKOWdJRBZAJ14lYJ8kLy7euu0xXfHf3DUr/8BhWiGfkq1+5WmbNmocoHsbigGzFPp544o9y152/AfE+psTsokVHSD3I/xNOeBvcBQXSgqJvEqgUP0h0k/DOHS4/K4BMpggsumjAJYO8T8t111+OVftrJQXRglFQLptHAqMxlJvPkYsuvkSmzmjDdePaIWCQnOYXSXQr+omL+TPS198lD/7pPnn6mX9IFeKyxkaHtTA6AhfJCESGRBxhWSCZXVhVT7xJSHsKvbJw8WL5r498WL73g1vUUbJ+4zqNQJq3YL54ISw88dSTOHZKfEU+iCTHwp3QAfFjKoStv2uh9vTm6RA+EtJQ3yhlFeVyz2/vAhsOJwBijgqLvFrgPXVqswyCwR/Dl90Gsjs/ATfPMTI6OoRjRfAdHS/jGNe8AogAHkR0TZUzP32mzJ49T6+N550GSf6jH92CkvenlPhn6pkd8Vnf/+HP4YYpU3I8n+UT2HYKINnII41ny247/oqY4AiZOG/3w18ZexJALr3q8yD+y2Xrxi2yef0GqaupQNzYNOnowr83d2McbRAc4OYojsm8ue2ojElrET1Lx9mhYYNTyuMpko7uPox1GqKXH8KhDw6eKu3S4T1SU4OeGMyhZDIt4VAMYuS44KWALiOHH344hKpOCBxhFTOicCLRLcR5QtHMrsJZHsSVUX1+BiKuBgYG1SmEZyDWheAGKdC4qhii1KhB2XSeorMDY5hC9BkL0fn7gvFWFECKSoshdDSq0EXhDC+FewiuFDiSZs6cKW9/+9ulpqoJ14XxtUZ2wu+Y7JjmxjYvVzife+nEmCsTeXVw/S+QuRqDwBtHwAggbxw7806DgEHAIGAQ2P8I7Ic/Tfb/RZkjGgQMAgYBg8DBi4ARQA7esT20r4yko7aBgORkPwPIVZQ3OwoQg5UKyuYNy+SO234mcZD3vf1jMn/RW+S9p3wQhHi7rka3VpYjiicwIj/84Tdky5bNUl8/RU477UMgg6tBqjdZDg+u7M+u7t91dfdEYjPrFJgkA5KBeJEEXi8s/bv84hc/wM9BYIh4MJDTlaU18ukzzsX1T5WK+nqNt9KV7Vmyl+JJHBFDDrgoGJnlcjnkrntul5eWPa0l1WH0LpCEDoIgTyMWSV0a6Gfh6v3KykqNQWqdihL1954sW7dtkb//40nxgiz3B/zShQis2bNnw8HhlmefflYrp1mEXltbh8iyw2Vs2C/RUFjmz5kv0yBUHL7wCHF7QVBDkRgc6JE77rhd/vLI/2LM0TeBL/a6UFBhP0UI7h8nir5TmbC0TK2XluZ6Ldru7h5gtb0M9Ps1Rs2G/pFjjj5G3vWuk2XOnNl67U/97a/y29/eLeNBvwTRd+JC/pMDhP+5510oS445Aa+x6Ryku0EFEP1rgXOTDD+dIdk/HyDIkJTPRWLRibOjPBtCgJZvv84tJ2Tkvqsb519su7+HxH9nz1b58S++pVFQ61avkR6IHgsPm4HelzJZt2GbbN3SAzcFRtCRBzyqECPlRtk8XEI4XiyS1Cg4p6sQ0WZwXEDw6u/vx2sKIXhUYg6Mq5vH7nSo4EgsongP58T4eARyRJ7E4dRYvHiRbNu2TYUKih50gIQwj0pLEVGFuUEBhHNLuz5G/XL2WWfLo4/8FccGtnAZ9fT06muSScy7kB+OJY/Go3HTDg9gm8mk9P0sTo/g+Bm6PnCedJLQ0UWBpshXpAIn3V9lZegFcnlk5qz5Kri4nXSCWHFb+P+7/Cqg+wR5chBRKJhx/PH7iIOrvzesn3lsuq5YAm82g4BB4NBEwAggh+a4m6s2CBgEDAKTFQHzqXWyjpw5b4OAQcAgcIgiYASQQ3TgD9bL3mEBya26zpLzjHQCgZ+fCYFgHZIrr7xYC5KDoYR8/IxzZAE6P5wuH+sHQFRn0E8xiogdp9z2q5+C9HbKqae9H+Qm4pRA1vsQz7Qj/ojL/XfZJpfYsedpkJSB3i4tfP/LXx6GwFCZXV3vlCuvug7F4LVwhKTFU1KkK/R37zhRbldhScozz/1dXn75Baz034g4qSjikliknkakFgQQvC4wOq6ksstZIBd98SJ0fGyCs+QivDctjz/2qPz1iUfRP9Ir/ehdoRNg+/btsvKVVboyX6PI4BopRO/KrFmzIXIMyS3f+h4iq9DxUOBVcjkRQRQSeiJ8ZUXY3yMgtyNy/+/ulc1bNmnvA8ls7QqBC6HQ64ITYBQk81D6BwAAIABJREFUdQwxTkWyYME8GRgeRidJEpy1U7p7hxDT5IOjICbV1dXS3t4uvV1diIFaCyeAW/eTQkcMI588iGE6esnxct45F2pMEiO+WLKtm/61QNyyDiWKR/oYiHc8RtKdRHl+ngPfWbxtRZK9Dg1jx3BSzJjo5ng9AoielbparD9nEhCyxsaH5KbvXCEep1deevEFjOGInPye4zQebNXqLgn4U4jCSkprW63UV9mBfQSvSSA+CoIN7pUY5kkBxKCxAMSk/kEd67qKSnRsOGUIHSxjgVEVF0LA1OZwQ0CCAAGxJA1HSRCxZR5vAQSQxbJ+/Xrt3ykoKFDxKglhhONPEYR+K6s4fUymoaelFX0dH/rQf8ndd94tf/7Tn2UuBLHjliyRJ596DMfsU9dIKBzUOUZRiUJdEfpAorEwxjYMcaMaHSQRqatDXBpi1QYQscZunw0bNig+xx67BPPPhzHJwD00hnkyH86WhPgQyXXiiW9DDBfHDWPKYhsMXCoFHwrcQ2o9UVGGSgfGVYUQ/hMuGY312kNC1sH6e9pcl0HAIPAqBIwAYiaFQcAgYBAwCEwmBIwAMplGy5yrQcAgYBAwCJDQeVVfq4HFIDBpEdDZzIgrEMBKMjOHCf8HR0NeHguOQ/LEI/fJC88/BfIesUaIKvr02V9A5FI5iEj0emBFeCYdRdxRUrZsXCEvPv+czFt8PPoipkIwcaHLgN0AJCxz3R5KG1u9IlrH/K82y5VyQG/poETjo3Lrzd+DULBNprfPggD0IayidyICqtU6f5C3cRDSTjg8rOuxOi5yv01S6QRen5a/PfGI/Pl//4heB7+S4hQ+2AvhR7RUMp5CzFaBig/nnH22Ck0LDz8CpHaxPAvh5PcP3AfSO6qix+LDF8kQBI6Xli2TYsYSgVT2gHAuh2skBQK5qKRMvnTJpVJVjtJ6QOziinwaLLL9K5kMRA6M7bp1q+RrX7tCy9AZd6QdDxg6Eut0s8QRs5RMhqXAid6PchTaN09Rx8HgyDCcDmm4G9IQROgWyMd5liDmCa4CuFO4gp9ukiJEd8UghPjKSmT+gkXy0Y+eLg21LUAG7pGcU4hAwe2RcyhZ+FEMSeJ8E9pLQUzoGoFHYUd81r87Zyb+at8ZvfXae8m9no6E3OsffOh+eWH5Y7INTo+RoX50syTkhLcuknVrNsP9EQKOIlW1FdIyDU6bxID2xKRwr4UgIPhQYp8P8aend0CiwG4IXR+VlVVShfGlU2bUP4JplAbOFRKBaBJFFFooiHsU92EcfSExjD1HcO7cudIFoSmN2DQWn3PeUbigUEQBhCXqFDAYezVjxiz5xMc+iSiuw7R4ncXoLz7/IuaiTdpmtUlPX5csf/klCBYxRGT5Zc3a1YhXs+EcStSRsnnjRpwTun18ZXC1oLwdY8k5Wo4IMIohLGMfHR3FdVSoyJaAg8xu5++YtJz41hPo9YEAwjg3B8SwuJ4nRbNkgn1AiOuCYOfA/jgvK6trEc2G+Zp1jhB/4wD5d2e5eb1B4OBBwAggB89YmisxCBgEDAKHAgJGADkURtlco0HAIGAQOIgQMALIQTSY5lKyOfy7CyB5iL/Cynx7CiLHKLo/vgiSOiKVte3y2XMuknDUhk6IChCfDo16cuQjHiczLiN9G0FEYx17YTOI30oQ43SHWKu7d3zg27GaX1ltawT+6afBA18AyQCjdcsek6eefA5xX03yjlM+jA4FFD7DpWE5C1AOnYpDDKL4weuh+EFBiHy1paeyWDydichPf3YrBIzNIKlj0tfXj1ikqApIMA1obFABBKXTTjlVTjrpXeItKcV+UxoldfvtvwTZvA0dExvQFVEO10m5rHh5JUhvEM5wYxx5xNFyzjnnyi9u+7WsWbdRzj3/ArhA5kAcKdEIpQIXBBAKX1RDGCuE80kkI3Bh5MvPf/4TefjBh0CAj8M54AZRDdIewkMeeiHSGGSEEUGfSIC8TkPwqZPaphqJJsISRJdEZNwugbEootHGQIw7xYs4LpZpU9xwuV0Sx/XRWeKEI6QExP601ply2aVXQSABdlj5v8OJsYsAwgkDQFQAiSPqqxNku1sqy2rxmAvzCbS6umr+9Z8Zr6Vnvx4BhONG1weJf26MKvvLIw/KI4//Xvp7RhEvNSjzDmuQ4tK0rFy5WYb7XRAgWqS4wgOHz1KZ01aNsbEDu3y4bjAGIP4ZJ2XHtS9fvUrqGtCZAUeHAxgPDg2ouFVZVQahA04JvG/MH8X72CVTqC4bmigi0ZA6bYbQ0ZIHpYrnRgcIBSgKNRREigqLILBFIUz45dRTT5M56PBZtGixzhMH5iwFEsaPsZQG7TS6H37funWLvLziJZ3DAYghjGvjpAmMhRDD1gbxb7NUwK0yZ84cWbFiOfo/6PZYgFL2w6SjYzvEjwze44Wwhg4UiB393Z04z16Ur0MVgljD/TFGr7ysCof26DlQACnDPoPoEiqtqID7ZYrOT3We4fu/HmHzS94gYBA4WBEwAsjBOrLmugwCBgGDwMGJgPncenCOq7kqg4BBwCBw0CJgBJCDdmgPzQtTAp6ODFKP2Q35/uk0InbyQZIObkGZ83J0EQzICSd9HARpCV6H8m2UmTP3n0R5JhkCieuXcLAP8UpY5Z9CNwV6DFJJEpVwf4Ds3vGBT80cO6vX9YiTXQBJD8ldv/q2tLfNk8XHnCSxUJ64PaW4MJDOuNZoPIrV7y4Q0RSVck6YiQIIX4WS86hfHvrTHxCd9LyMwUHR1dUjHjdWzTM+C50PH/zAh7Qv4uOfPAP78yhZnEbO05//72H5x9N/g7AwKp0oyZ6FovWn//G0lJdWah/D4oVHyvvee4pMh+Bx7733yVFHHyt16GdhhBLHh/Az3oxiiVYu4P+l01iNjzLqDL7//ne/RbTZrzjUcPo4EYcUlgQEjzwnStwZSwS3Aou889EJAh+ClFT6pAm9IIXFhZg/KDnPOCHSBJWUT4Lg93i8EMdAeDucGoNFgSyajIoDjoFYLCMP/P5hzJkCFXt2bK8SQNhJwQismGzYuB6OFI9MQc9KMoVzgoDwegUMiiwZlnZjP5KH/SkeLhDwTmtiUgtS0UobK171OyIXv8UnYrGofPNbX5e+oU2yfu0GRFHNldJygTC1Trq7/OhcKcR+fZLKi0hBYVDmtddLJBhWx4rLASdMLCUDiMryY4wdcNiUojdDuy/i6PnAHMoDBg1TatHB04dzskEssRwgqRScF4gMY8+H023X0nGWoFOoIA5W6hzeAUGDW31tA6K4xhGdFZPrr79B2qfPglDC2DEIW3QZoQBdRTD8H0ULxk1xvByObBE65C92/jB+jPvMRxdJinF5FCR07uC4+FlfA3zp+EhrVwvmPISbfLwmCRHHhuvJt1F1Q4QZxLMM5hQFNQqreXmMz9PJqGKWRpphvlA8ZJSWdRzsG8KO2QwCBoFDEwEjgBya426u2iBgEDAITFYEjAAyWUfOnLdBwCBgEDhEETACyCE68AfpZZPEpByRx3JpGkH4ySw/BFK1FwRpn2zbvFnyUi5pbV0o7uImi8RU6j1LPIKdTGH1NklMG0hMrr7XHgal1Q9OcjLnGsiR7OFwN1wVz8n8uUdkV64XgkgHgZvthrDivhDZhIimTNKKbwJMgIjxRxGQ9nEtxf7Vr34hLy59AWJAXAZBhJeAPXeA9G2fPlM++5mz4eyoVgLYwpZfoO1jQfn2d74hvT0dMjTcK9Pbpsor6PyIo8C+wOlDxNEcufKKqyHIONEtsgJRRLXS0NCcXUFvEeLcch/ISWRTBMhHHFc+ItD+/tRf5dqrrwAp7rR6SBC15IKLwA7HRTAGRwhW6LMA3oGOBpLcKQgm6UxCiku8iEGDG6ShFMJHPyK2CtE5ErLcIH5EZiHWSAUcqCp5iNKKwD3BiC4bXAhz586Xz3z6HGlumqqdD9EoY5Ug1oDwBrVuxa4hoitPKB7EcY5/kwULF0FYKQfmXrwGxd9arJ2LWrOu0ZLdds5JnfeW+QkjskUee/weaahplVkz34EXI6KKIgDmNP0ulvxBIS+HlCUcUvRgn0ac8U0Y7x/88PuydPmzMjq2XZYcPxfF8GPoPRmS/s6oJKMFEDLQy+FNS32DV2qqCjX+i30XkWgavTEoQ4da0Q3xohml8tCXtBw9GE6j1H4c+LhRaO+EUBFH/0YSX5DNMJ/SEH3C4bjum46PGTPatQSdUVV00LDwnCIES8oj6Anxej14b0y8Hp9c8dVrpA3zi1092sNBfHbTJ/f8q88ShXbOHuLCxybis/s7c/M293huH7kDZr/rt5w7bOKfiru/f89nZh41CBgEDg0EjAByaIyzuUqDgEHAIHCwIGAEkINlJM11GAQMAgaBQwQBI4AcIgN9iFzmDgEkbXV/kLPP5I2DeO6RrZtfkoH+EWmD+FFeMwtEtQ+o7CTNCRHFAK745neSrbriPEf8H6QYThRA+HM0PgQiPwBSv1hX4ztsdDhAKmLviX7SnSCAIO6IkUKJeBjuhxCcHFhVDxb+uWefhjvjXhkdGZFy9HL4EG/1gQ9+UEnptukzQO4XYlc58SM3BhkUnm+Va6+7CkS7X10kLL6OoR9i/vyFiBmyy0c/crrMmj1HHR3s5LDb4W7ACnsKC3vqT+Cqeg5fAqXXvf1dcsMNV2MebNCop3I4EiTNLom0jKL/oQJxTEn2fKCwe9q06YhI2qbF4+wzSSQicJhkZPqMeikqRZwRXBVpYMPIpr5elHmPBdQ9wNgjhwN9ICDmea0e9ER4vUVy8snvk498+GM4FucVRTdrbtEJwGM67HCg5LHzIiI//tEtcvrpnxFvYSUeY1+EW4WKXQWQnMNp558eKoBQ28AWT62CkPJb2bi+Vz539o2Y61XWzQAh6LUEEMoxcTgznOpMyKCH5Rn5v//7X3ll1TK4YwIyZ24DxBGbrHp5s4RGbegEgZDjyocAkpKFi6ZD/AqokBgMMW6MLguBc6NL3BArWqc2QDAJSiQUwb6KUWo/KLX11TIyOqQuIl9ROSKnOoCfDy4QlJxDmMrofZfZ4QBhhQrvSUaP8R7lz3RxUHDiOM+aOU8u+sIliEGjcJRzJh2couVB+qvIXJZB4JBGwAggh/Twm4s3CBgEDAKTDgEjgEy6ITMnbBAwCBgEDm0EjAByaI//wXb1FEB028UBEsYK8U4QtttBjlaClK4GQVoERp+RRLsSpFbHxY7wrENCAJk4B0gsx+Lot3DlIamIhc6M/rLpyn0VgiYIIFbaGJ02cD3YreifkeEB+f3v75M1a9agL2GRCgnlVZXS2NgEkt+h5D/FCjt+trDnl+YyqXXh8cf/JLf9+r8lMD6KYmuvdm2UwjlSX9cC8eNTMnPGXKvjw8NYKLoByOvDHzFRpFKHilUynkqy5JzF5WH5zs3flHUb1iFKq0zfMzw8KjPaZ0pxcanU1NVLM0j6vt5+WbLkBFm6dClcK4OyFiXZLGSnEMPIL6cng2O70EsxU48ZR5yT3eZCz0kXCsFDEEXSOO9i8RUXQczpVWdKHSKaKAJ9ClFfh81fBHHAKufW3gc4TTTaifFX6ZAsX/aM3I+IrrM+e660tM6GqAL3DdwM+loO1C5/aVj/2DlbNcFNdY5YYqU8+tc7JRF1yQfe///wqhLrzTbGbPEddJRkY8t0LxT9II1gLBn1xHiqx/72V/nlL3+JjpwROF+KpK29Dtfol1UrNsvoAEQHCFLUSnxFedI6vUZc6NgJoBU9jRLzUCiO10ZQLB6WqU1T0NPhljDeS5EqANEoDgGKJfMjYyMqgDjgwOnrH5WS4irEng0ACwhTuGhGcs2ePUu6u7s1oopF5BSY2E9iiSFujbSyQZxbtOhIueC8L2Ce8b62Ssd3A+xg+3VnrscgYBA4iBAwAshBNJjmUgwCBgGDwCGAgBFADoFBNpdoEDAIGAQOJgSMAHIwjaa5ll0EkJwDRKLiH9sKotsLgJwgiREpZIcAwtym3dwdFD8mOj52//fBiPDuDpCU9qVQCCKBbNfuE4djglCUjcDS9+E1aURega5GCfWIPP7EX7W0urm5FcKAQ9xen7otoohW8vmAuaomeRoDxZ4LLPPfCSl+vO22H8gzzz4JMrwXBdTl2tVAQaG6ql6uuvJ6vJ3F0jgm9kPSm2KKdpxzrHf0sVAEowCCPokYYqXgErjuKhaR22RgeAikfEQuvuRSEPRh9IcssUQDlmqnoiDVbXpMzgsbvn7zm9vlrrt/A8I9rMXbUfTDsBuC+k1zcwM6LOpVMBsbDUCsCSEWawyukLgctnA+RJHtEDggMuAaa2sa1PVy49e/CVzosMg6QOCgsYq5YxJHZ8o1V1+u4sP5518o9Y3TcK2cszgYnUh6TbmoNsLGi85+V1EDzyM+ipA++9wdKDC/Wz5w6hkyb/4pEIGwH44bIrYsyYTnlXPgMDcL0XG4jmBoTDo6t0ttbTXir26RdevWyKi/B9fTJnV1lRC21sr2LYPobuEeUDSPrpGGxjJpmYqi7zzEVkGcGh7x43SdiK3qlIqySqmtrpBwaBz6GMay0CdbOvpQBF6mggb9KIwaGxsLwvFSArw80tXRDwcI+zooxMguDpACdIlQoEniBRQ/KJ5QJCEQX770clm08CiIUohLQ9fMruLH68rBOhhvb3NNBgGDwCRBwAggk2SgzGkaBAwCBgGDgCJgBBAzEQwCBgGDgEFgUiFgBJBJNVzmZP8FAtbqdhDKSu5aG9abg1AN4FMaio9BsEoGxG0aBDC6F3b/5HaoCyDEi+QyxQLLCJN1Z1B2yGkgOwSQbEeCdmWg8BnENB0k7G1giTUjrigo2EBS013AFfsUFyhauLDiPzs4O0cUh/rZz78N98UzINGHQbjXaYF2c1Mz3B+flFmzDtNuBxVd8C66UlSDyYofjOLSbhL9gojBsCfEcj37j6ekorJaGqc0SwLvdYMcd7p9KvBYJeHZsmtcdz7mRCqRRNwVrz8lP/vJj2TZspdkPZwj3H+cZefoD0kjqgpmBHSR2NFR0aYxWtFICuS7wAXjh5AwLrV1NSD2IQYwMMvlkUJvsUyf3i7nnH0+xCCfCiGMjGIHhsOZkReff0puvvkb0lBfK+eddwFcFXNwTLoZsg4QiFKvFkBy12w5XiRjRxF5RH7/0A9ky5Zl8tH/+pxMm3osjoL9IP5KILRYm4XjjkGAAJKG+4MCyLPP/kMeeuhBlNZ3wIURxVdA3nnSWyFaRWXD+i2yeUMfxCJGgOWhh8Mhhb48uEOm4N9hCEBD6Espl47tPeKAy6Wmpk6ju+gc8RV6IaYlpbdvRKpqqiSJGLMk3UNQOUYRIVZT06TPxaPoUIGIFIWYQoFj5swZiCPbqh0gLJl3okyE9ynFEI/HgzkSkLa2mXLdNTfgOQ/cI5hzEN92ja7L9XmYP9XM/4gYBAwCByYCRgA5MMfFnJVBwCBgEDAI7BkB86nazAyDgEHAIGAQmFQIGAFkUg2XOdl/iYDmMllEsRL4ZMctMtwiiLH6HiSxbqaD+LXRnJirNPFVEztAdjyei5zKPcAXsYNlQr/KHj4hs7eBMVK5xDF2flxz3cVwUoyqUBKLxqS+vlGOOOIt8u53naL7jMcYg1TwGp/CWUJOIYYOFrRpRMfl6ccflTlzZks19pMPz0Ia55Rvp/hiOSAm+gKSED54PolEFA4PRiil5f777pWHH35QOjo6lFDP5Dkg6MB9YofQ40yBpPejRN0hra3TtKidHRbsJNm2fQueC+skq6yoAaEfBVnvUxGksZGCzsekqbEF4gIdLBBd0hG59fs3y8vLX4TwUysLDlsop33wYxqBlYcide04sVFUmuAAgfCUgX0lDfEpLy8ha9eslFlzFkJAiMsll50OV0tcrvjKN6Smcg6u1YFekDAEBVyjdpDYEemVUoFh69YtUlLik4GBXvnRj2+FqFEA9wbPPwJholemNHpk8eLFKC6Po9R+tfT3+CE+lFhihCsjc+e1QgRB70lwTJLxFDpUxiUcjEpjQ6O6f8JBuGYwIHTOhEJhxF15VCRLI/YrH/0gLF4vQgxZBq6Rju19iLAqlKHBUUSxJbXovLFxivT19SE2K6pjoAIUxDaeu9PpUufNqaecJmedda6KblYE1sTunlw5ubnh/+WvT/MCg4BB4E1DwAggbxr05sAGAYOAQcAg8AYQMALIGwDNvMUgYBAwCBgE3jwEjADy5mFvjryvESDxOZGcpyjCr+zHNdOP/NoD8E8FkByuubfnRKeJcgIFkImxWbseiqIHXRN2EOMpLSpnIXhUvnrFhRAbtsrcuXNBhnejO6Nazj/v8xBCmrEDG1wGtHzQVbKHwYNgkXN/hKKIpPKPIEcpjn6PBu2UoPCRgWuBgkKue2SXYCRoZPF4TBxuOgwS0oUoqO/c/C3ZsHG9np/f70cB+wIUtIdkaLhXRYsUYrPofnGhmLsKLpP6ukbtBRkc7oejoRIRUhsgfsQQgVUPMQDOErg+SorLEe9VIeeeex76QaaA6I+jL6RDLrrgcxBICqS0rETeesKJ8sH/+iSIfmf2fFmeTgzZ3WFN6wxVEYhGGeAW8g/BufGkvO0d75EXli6XX952s9jdNvnyJTdKa/MCdadEY8Pyj6f+Iv0obV+y5K2yfvN6qayqQOzYbfKWo46Sl19ehg6PMRmB+8bpdGofyFigR+YtqJKWlumyfeuIrF65DRFikBKBVUGhC+JIBdwcRTjHpIyi/4VDMA43Rz0wj4ajgD8uEXx3OCkc2WUcby4uRvwVe1lQLO9AabzbjSJ7u1OiiK7q6hyAgOSBiBKF4JFSl8eUKQ3S39+fdRnRYcTxsZxGDpSQhIIxjQw7+d3vBSYUWqwC9J0OkKw7hqKcMevv61+6Zv8GAYPAG0TACCBvEDjzNoOAQcAgYBB4UxAwAsibArs5qEHAIGAQMAi8UQSMAPJGkTPvOyAR2MFo8wc6P/jdciQwbmhiY/Ru9R8H5OW8eSf1WgoIzyj73C4RSru7QLIF5/+kesGKG4NGAaKb/RrxRFAu+uKZiEsaR6TRDBDhTrhAknLddTdmXTsYQ5p4WN+9o5Nk50dvdUPgi86NUDggLkQl2RDBlUrQrcFoJL7Wnu3lyCKbezuTvmgSYhk4opkSyaisX7davv+D76HLYxsez0cvRq309g+pcEOXCMu36ThJotuiACR+JBJEFFS7VFdXSyQWwFcIbgQnSr274WhhoXdaKiDocF+F3iKNh/rQhz4ss2bOlhtvul7WrHwZYkEQ4kE9BKAF8onTPwMHRDmul4Q+O08Ipn1C7UcGAgO6SdDr0d2xQXp6t8mRx54ot//6bnnsyf9Rne/6a34EJ8ZMNT8lU3758Q+/IfkQVUZGAlJQ4tBy8YHBAfF6PRrXxT4NOitYIE7xwh/slre+oxU9LOj/WNkn27aMQvxwqjiR50jJMccuhHAxhsiyPnED7yAiyypKyqBD4dwQYcWy8jyMgbpneBXYb4G7QMWMFFSUfDvGkk4OuHpC4TiK5wOIycJ+UKAewdgXFLiloaEB7pSB7Niy8By4Q/yhSGNHGYvdViBfvfxriMqavUu/ihFA3rzfHubIBgGDwL+PgBFA/n3MzDsMAgYBg4BB4M1DwAggbx725sgGAYOAQcAg8AYQMALIGwDNvOXARWAH4Z5zA+SKo7MCyIQzNx/aXmsYc46OXG8CXzcRrYlF3Nl96NM5Z0iuqyIrOO0R6LSS2PoufCcJ7g8MyQUXfgqigR1F6rOkt2dIzvvchdI2fSZECweIces82E/C0u6dGWa5A/AxqxOD8Up8NB7PaC9EAtFM6mpANwkJ9B2buka4oVcEIoW6LOBmeOiP98sfHrhPhoaGQMoPQqyokeHhUXF5CtAnk9IidUZdMYKJRHsyFQOJTzdLFK6VYqlrrIRzoV5Lw5MQYLyeIunp6YO4E0LHR5N2VOTn2SEkJOSEt54g//j7UzIy0Cc+CBF0iRxx+FvkY588Ew6NelymFdmWp9ecFUAoBNGGwfgrW1Tuu+uXMrW1XhYfc4L8+le/laUvPwkRJy1XXXGL1FW3KBb59ogkQ0Nyy823iq+oRDZ1r5F169dJaWmpunW6u3sQhVWmXR8pYMGS8RH/NvnwxxdAiLLJyy92S3dnGBg6JQm16MR3HiuR+Ch2HMX1R+EAGZFiLyK7IH64IEyMj46pG4PjFYETh30rJaVl6uoYHELReQrOmQIXjsMuFLsEEJsVCiayXzE4VpKIDfNqBBYFEIomKqSwcwaTgQ4QCjWLFx0Nl9BFeh0UzfjYrptxgBy4v7DNmRkEDAI5BIwAYuaCQcAgYBAwCEwmBMzf0pNptMy5GgQMAgYBgwDLZP/ZUm+DkEFgciGwowLEigfSFf3am4DS5yyJz6J0rkff0acwua5wP5ytJSLsYpfZUZiiVLp1DhN/c+zoBpn44EQiOjcwO0+fRDba6rWEnEXg6zeukm/cdAVEBYc0oLDc6fDKxRdfJm5XIcQCq7Tb2jvek7+7AMJCc7o/WOIeh6ACQQO/2tLoe2FZt91mVwcGi9NRRTFhyzpXGMGF6cJIq47OLfK///ugPPnk32TMP6pEO+eOE3FLKYo1ED1SSbw+BXcJ9hmJRNQJwh4OyYvjZ5Sau2xShXipyupKdaF0dnbrOYQRBxUOx1QQcbs9StaHwiG8BicF90UG+2NBfHVVnZx1zvmI3JoP8YcxWIi+wks4Z7XrXYFIo19jDM6Nbrnz9p/JiW9fIouOWiK3/uDn8sq6l3DeHjnz9C/KgvlH6etTcIA47AkZ6hmRiy66SIqqnHjvqBbVs2zejW4Oaiq0jvB4YZyXwxWS97x/BsSbgKx+eUiGB3D3ZFxSWlEkTa1VUuBF6bu/H3jbJAm3hxPX6IaAxb52/9iYFPuK0dExLrFkSjxeL4SXYh2Dvr5eRI05xFuIY2Ie0AEyOARLxfZAAAAgAElEQVTXTBjiUiCG+ZCHQvYoyuILpampSfohgCSSiCfDvil+aHE8e0QgtpxyygflA+//CGLFKukN2tEpYxwg++FXhTmEQcAgsNcQMALIXoPS7MggYBAwCBgE9gMCRgDZDyCbQxgEDAIGAYPA3kPACCB7D0uzpwMJgd0J94O38IOxRVxlz+Jw7dLIOip2EsBvZFxyzoiJ732jJdK5eKzc+7mKPyeUWEILAqLkscf+LL+755cyPDYkDU3NsnDRW+QTHz8bggVKz7NxW3m5Mvu8XMH6nlb7Z89ZpwCeV8UAx9HveEgft/og+B//zc4PyYvJ2lUr5bvf/Q5EjbBV8g0xpri4WJ0IUZR1Uxig6MGy7QScHSz55n5cLhDziM7q6tqmzoZkyqFxXQ5nWuYdNl28PieitLZoGXo6ZYfLIc53iRN9I3lQC+gqoUMljbFk7Fd9fYMcfcwSOeGEt8Ex0mgVe6etKCy9BsUBMVQQgp566lG5//67ZcbMafLpT31WbrnlR3B2rIUjokI++cnPyOFHLsFrETEGgcKBmCpGjl137ddka8cKRFRFdH+RSEKcdq86ZLweuFpQoN7dswnvnSbVDQ7ZuH5YtqxDp0fCo9fpKUxIeZVdqqrL8W9LPCrzeXCMqAzANVPgcUt5RTm6PEIQVlz4HkRElhv7xzlDuInF4AiB+GPHc04IIewC6ersRYF7vtgyPvS3wAGCGDKmf02fPh3RY/3AJaxzvBiiCIvT6YVxImKstqFJvn7jzRBLihU7F8QUbjsj7owD5I38BjDvMQgYBPYvAkYA2b94m6MZBAwCBgGDwH+GgBFA/jP8zLsNAgYBg4BBYD8jYASQ/Qy4OZxBYC8jYHVpWKKCxjGBJKYg8p8JIHvzJHMENMUKSwTZ6TuzosogAchDD/1eHvzdHRKOhmTO/MPk7HMvlEIfXAauEut94P6tGCi+hwLGvxC1chqYxlxZbhOVDuBGsHop4BaAg4BOlDw8t3btS1oIPjI8LCOjo1oy7vP5pLKyUlpbWyEwzFQHxrS2dnVpxNBxUVFeoT0a+YjVamyslxu+fo0sXboUBH4CYwCxIRmE6JCU6rpSOBRK0OlRCKK/D5FcvB50XYTHUQCeBzdIAR5Dh0lWdyoo8GjB96VfukyP7fNWqQCSE47ybcQsgXiuPrnnt3dA8FiFYvNj5KMf/rhcfeXV6jgpr6ySd7/rPYiqOlnxYgQVLhziTArOjyH5wkVnqgASDIYgKpTK4IAfRe41KEwPwJGRQAF6t7z/w2+TUXzfujkgnVugcqS9OF/qSsNSU++GMORGZFZaKktqxIMoq6HBfvEWF0kBxJBt27YiUqtERR23wyV2xGGFxgOSRtF8Wl0mTkkgSisDAai8qhw9Jt0SC0PiihdIYDQuUcSJuTxOaWltkS3btiE6y6XiXjqZkAzGsBBRWrUonm9sbZczP3028EW/igpl1rwwDpC9eQ+bfRkEDAL7GgEjgOxrhM3+DQIGAYOAQWBvImAEkL2JptmXQcAgYBAwCOxzBIwAss8hNgcwCOxTBEiK84vCB2OB+HO+llkcKNurBRCemZL5WXcG46vuuOOX8sQjD0oZRIWW1ja54AtfAllv05Jr3f5dAUTfYokeeST/VXxJK052iA7pFFwYEC5SiFPavGmbRl51dHRK+4x2FHW7Zd68+VKN7o9ikPjcknB72Bi7hMuJxxNawM04J15GChaIfFzLA/9zvzz40IPS1zuo0U8uRGHZ7BkUegfF5bZJXV2d1NU2qOjA51mgPgqxhd99hUXqXmBxOM/V5yuSeXPny4c//F/S0tSujpFMmvFffDqpkV+PP/GIPPDA7yUWD8kxxxwNx8wn5Mc/+Kk888wzKGSfpV0jX7v6OrzHoUXsdogqdIDE8fo77/o53v8YBAw4K9iNkufEz3EITjag5Bd3QUKOOf4wGRjule1bg9KzHcJF0g13B7o3bOPSPK1cy+A9BcVS5C2Xwb5+2d6xXerQfdLc2iyB0DjElDDcKzbxwUETCQYlSfEDX4kE8LK5IXulpaCwQOOwert6IX6gFyXilFAgKaFERDxFEDlQPh/EfsIoiKewl0BHiV0jw9LoHPHJGWedK4sPPxp4lWivCoUtbsYBcqDc/+Y8DAIGgdeDgBFAXg9K5jUGAYOAQcAgcKAgYASQA2UkzHkYBAwCBgGDwOtCwAggrwsm8yKDwAGLwO41PrlIrAPZAUIwrfNkcXgcgk1Gvv/9b8t29IBUVtXIgkXHyEknn6YF4Du6WujUyBWtawTWPxd50ACi/1nNGXB87EhFY+YVXAQo785Lh+TFpc9LX38McVNvR7STV2OuYFGwXDWMu2JpOlQHdR9kv7TEHI4GjdHC04ls78j69Wvk7rvvkJdeekFCoZCKI3SKMEorDZGEEVRxiAbz5s2GG6RAulA8XuDxwH0xpF0ijNqisGIdx4p/akQfyoUXXIwjuXFacK+ooyUFQSAgP/rxD2XFipcUy8WHL5ALzvu8XHn5lejTGFbxY0pTi1x77fV4Pd0jwEGdL3SDJOWPD/5OfvLTW6W2rkrCoQjipxIq7Hg9cGqEe2XuYS1wkXhkeCQgmzcOQ+BIQSxC8TsEkgJvQmrrS+HQcWvx+PZtPRIYC0PogYCCCK0q7LMeQkgiybL4DJwffgn6/dJYXysh9I6wq8Pp9srYeBD4ZqQE7picABL049qCiALDtRZ4C9Ad8v/ZOw84u6p6+/+m9/TeG4EQCCShSw+iIIJi40lVQUEQkN4VUHoTQZqABaQ9QWyIdAQR6ZBeSC+TMpmZTK//9d1nfpPLGHCSTGbC/+3z3nzmzr3n7LL2PlfyW2etlS8FzUCbO3d2YhMmBUia1idXZFTfnr1t/88eYgcdfIj16kkGyPp9ERUgW+1XVhxYRCAisAEEIgESt0VEICIQEYgIfJoQiATIp2m14lgjAhGBiEBEIIagxz0QEfj/AIEyFZfXrVtn/fv3bwnt3pomtWEFCPkZWVmZUj/UBgLkmmsut+WLZtm22+5g++33Rdth591EjkiZAAERlBwiI4J3VovN0X/5r24IkMYWAoTCOMHckCCQGs3pdbLCKrO3/v2s5crGaaeJB4fcDsgHwjsIUMfCChusFulJAJT8D0gEfic2XknmSnYgNqqV8zHfbrvtVps/f6bIBOVYKFujOVhXqTAflCK1UmGo7cxGEQR9rWevviIfakMmRlVVVVhDCvdYR/E7X+QI9li77bK3fePrR4c8Dey2mkUOvPzyC/bz236m8aCmabIRI4fZ+eedb4889Ii99eY7tq6q2nr16m133nGXxqu8DQWIExrO+Dn++vQf7eGHH7Tyddh9ySQLSzC9qKsts+y8Wpu86zZW31hla9c02uzZK6ymSuHmUqFkZaUr+6ObVBtNIeh9qZQbK5avEZ7CWKRLTZ2IJXFDI0YNE0nSXwqRTCtds1I5ICXWp2c3EyghRD4tI8dWlpRYutQ4fQf2sRXLVmiNsmxdqciPKrNKkTFZeQqAFw59B/SXYqY0YJ2jedQooD1PYfS9uvW0CZN3s29/53tS7RQElUuW7LbCyrRKQGIGyNb0bRDHEhGICGwYgUiAxJ0REYgIRAQiAp8mBCIB8mlarTjWiEBEICIQEYgESBfuAbcu4ultipMcFPjcvojX/p6HXHOuX8dvLI/CU9Et17V96p9z/DP/nYQ7Z7dmRnh7XJuaIYFVEOe1PWiH83zcrjjoKChd0eBzaatwcEz8c35XyF4nV7ZF4Lj1KB82DxGfd+p6eWGXYjnF8RrZAf3lL3+xmTNnKg9ilV177bWyUUqyEtgzqQfr5Nf7Wm/eCNt79YYyQJIwb8KsCRA3ZXtcfvkFNm/WG3bwQV+yKZ87ygYMGKrgcZELOWlBSZArFUWjgsczFXzN1WmyQQIbsHj22WeD4oL15/456qijgiqDfAmUEGkiICA/ApUS7qs6Ky6ea4vnv2e7yjoqrbmP2iwMn7ce6z2UPjpR52Na3q2RciJHYeYN6q9BtlrXXXeNrVgxX+qORVa2ViqQJqyrRA6gGEkTIdIsi6t0kT7K8cjJzbdx43YIa8X4sb+aO3duIEBY2379lIGirIv0tCzNv8BOOukkEUTbyq7rBbvxphtCLkZWVrLOzPuiiy6yadOm2Suv/DNcj83WHb+4S/kY/QJhg3iE/I1XZZGVW5Btl112ccA+S8RPruy3IECqKlfbttsPtEFDCoLiZOp7xbIGWy3g8jQGZZOI7CkszJVSR7khq4tt2bJllpOlcHQRSOKFAnkE7ulZaSLketuIEYPUZokNHtRH2R6rrUnWWGvWlMvqTHkj+o6pV2h8QfcCW7limdULmrTGPFu9UlkhGdlSgGgMWplKWWCNHDlc41gkkkSKkW5FssKqtQGa17gJk+zEk06RckXkiigaNdmKSbJEkQBp750az4sIRAS6DoFIgHQd9rHniEBEICIQEdh4BCIBsvGYxSsiAhGBiEBEoAsRiBZYXQe+EwfrbXXkvd9CLkA+OBnxzjvvKKB5hvXu3dsGDx4cSAkKv5xD8Xf69Ol26qmnBkKjbdE7lWTxz7ygTsHUSRYP0Q7lQo2B6z6OTPAxci7XpZI2HYlmKvGRGvDNuFML+F7sp3jMmNti0JFj6sy2UEj4GqSSYb5ur7zySiia77jjjrJceiv8Hj58eBjihtbO1xXsOjMjBLVCUG8E2yoPQSe3hP0DQVevonm9nX/BaVZeMtv23edQO/LI70uZ0UskgeyllI+Rni7bI51PTgVF7iYV6pcsXRL2/tixY0NOBAQYx2OPPWZHHHGEVBYiPcQ5SERiGVIWhJ4DCaIgdCkxSksWWWG3bBEsEBMiQJrUNm5XEIEfpULWL7sYBJljiQz46H/yJ/eEFCeax+2332bTpr4RCJDysqqQ3ZGmwPN00sOVekF4ebMImPQMlCbSpmBVNXSodVd4eJWUDdzXixcvDuoY9kDPnj1EUBAinmPddA7fA7Nnz9TarwvkCOofwtU59+KLL7YeOv+hhx62WbNmS2nRZEcffbR96YgjRVA0W5VCyF944cWQ1TF15owwxjypLFiMmuq6QBw0NJTbpMljRJBIwSKSYep7pbLoWqfP8gL51Lt3L12TqyD1EpEfS4O9F3PLTMsVriJG+f5ApKO1GyBlx4B+PUTo5FhtTbnOabJ1q5errXxlq/SzhUuXa05FUnpk2JrVq5T/0WA9Fai+eEGxrSmrkQVX37CO5ZUVQW2yRgH1krEIi3RL18L26dHLho/Zzk77wQ+FE2vI3vYMEF+jSIB05vdW7CsiEBHYNAQiAbJpuMWrIgIRgYhARKBrEIgESNfgHnuNCEQEIgIRgU1EIBIgmwhcB122IfKDpiE2lixZYu+//76NGTPGJk6c2JKZgH9/EnpNEZunvJcvX27z5s1ThsH+/2F/5AoQJ0coklLghSRwgsHVJa7qcEXJhggVxub983pLKwmc+Gg7bv5mnKmqBvDY+gLAN2+jME/mxY8TZitXrrSlS5cGu6SddtpJaoCXbPvttw9FdM6hKM6+clWRj6AtcbV5I9uYqz/eAitdKg7srxThbmef810ryF1jA/pvayefcpVUD5qHuiEjJCNLcdlSf2Sl51vJ2jKbPWeWVYgA2H333RV+XdQaAg8WYHPccccFQiBTBf2E0GjJCwkWWFIdNNToHpDaSj8h88Py9bNePeT7ru0ssdVKDg9VF6UhkiENxUO6CBApQO6975f2r9deEmlQLHJinTpkX4q0w4ZLeRcQQkk7jYE4gJhgnIOUc9G7d8+gAuH+r66uDAV/FBeZCjEfOnRYWN8c7fvVq1er38ZwD7APUANVyfLq/AvOt34D+tltP79Nf9eIVFhtfRQqf8ThX7LFCxeJO2iSwmSelDU1Nm/hh9Zb2RtYS0EeVVVIZSNio6Gu3PbdX983tlZYFtuHs5qEdW2w+erVq5fGnR6wXb2qxLp1K7R1FWWyn5J6RMoLLLb0S7PTnIVHM0HzaXW29967iAApk32V8BIRIg5D7WfbgEHDbMnyJUGNUip1SG1VvQ0bMtqmT51ra8rrRJL0EklVaHUihXJzs0NgfCbfX4IfSzOT5dUhh3/ZjvjSV61f34Eh54TxffR7KRIgG3O3xnMjAhGBrkEgEiBdg3vsNSIQEYgIRAQ2DYFIgGwabvGqiEBEICIQEegiBCIB0kXAq9tUeypG4QVqipsffPBBeKK/Z8+e4YlwrK5SSQvOpxhKIZLi59NPP20HHXTQBtUPXO9kxsKFC5Ud8LIdfPDBshga8BEyxZFAIUIB0e2E2iKUapnlheKOtJ1qa4FF/7yHzRVzwR6IIjGF3xdffDHY4mAV9NnPfjZkYHTkWLpudyTrm6rUAIPy8nL74x//aHvuuWdQPTz44IP2xS9+URZHfVqLvq4QaUuAfFxRf8vPccMESLLfE4KDUO4nnrxPRfqXbPx2+9jnDj5JIgsFkuvzWmVrZGejFEmzD96ZLXupEtttj52Un9Ej7H9XIb3++usBs1133dUKZJ3EkR5srFBtJJZbBHGsVe4EpEmWMiRqq2qDwiAjK8ma8GPDWNEKahYnPxJSBSVLs5QfkiRI6dFk1994nb36ykuyfVoXiAxICvJEuH8JfQ8aFF0DGYGSpVokJmtW31AbCBBUPIwFhUWuLK4+/PBDBYlnhPwP7vVsjRvlT5qC2bOkyKCP7t17hr2xz3772OcP/bw98MADNnf2HIWPV4ZrR40YGe6bxbpXCFzvLTVFnVQwZcrlKCoqtAqdl5MtBYdIlaamGttn352kZlmrgPXpVra6j9XWNSjcPFN7rr9IEeWBKNsE5UoT8hph0qDcj0yRWRBNkB+Kt2+xKdNn9ZW2zegh+rtaGSCFGo8yT2p0RmaBffeU0+03D/7KmmQNtrZkldpptKGDR9l7b8+wcuWAZGpMvfr0kgVWdVALde/e3Upk9daAjZ/wTBPhct7Fl9nESbsHCyzczRjXR49IgGz5ezz2EBGICGwuApEA2VwE4/URgYhARCAi0JkIRAKkM9GOfUUEIgIRgYjAZiMQCZDNhnCTG3DrKIq4FEcp8E+dOjUQDxMmTAhFUQqxZDo4WeLF3tROeY8MhClTpvzHU/9ch0oEUgPLJM6lj1NOkWc+/votWRE+FicfIBcoKEOUtD2Ki4tDIZbrfTwdaTuVSoDwGnywBHrjjTfsgAMOCAqH1157LeCFAmDQoEEqFpcaVmH77bfff2CwyQvUxRc6DhT1wRlS7N1335U91JFhT/z1r3+13XbbLZA/rhKBIOKHzzvT5uqToUqCxEPRXyQGRfMmSQBWrVqpta1VlkRv7aU8W7b8A3vzjQdtyoFH6e/xOrlQRXjRBRkNVrxKxN3zr1qvHoNsyv5TLF2uTfUNyX0DTs8991zY55/73OfCvIMCQNdmBtsp9S+5QKWUCu9Pfd/eeftdm3LQ52zYsJGWnZUbxtUoGy4srBzHDWGXkCgiLcJkEyIj+Q1ZJQJA5MaChXPtx5dfpqyLtVave66uDlVFtrI+ZBPF/5H1ozySpiaRBFIvNKhfMGDNIEAS27N0GzJkkGytiqxKKhD+XrN6TVB9QNxgQ5UtwgblSG5ObiBYKishCBSe3qunHfft422GckCef/Y5zblCxIDCwTWWnOw8ERcik0SmVog0aVT2R0FRbug/W/ZWiklXIHqZlBSFtt24wVbfVG5vvP6BVZTJWkrKit59CkXYNFhZ6TqRN5qL7MjqQpC9bK/qaywr4KcgdeWVNEuxAj76RPdrulRsQ2z0yMFSqk23woI0kTa1WtscO/b4k+zpZ562ddVrpQAplrIjQ/0PtqnvzrElK9ZZz959FRY/xJYsWxJst4YMGWJzZP+VJvIoUwRQs9Q3e+5zgP3gjLMsP7dQ/dNvsibrCa1IgHTxV1nsPiIQEWgHApEAaQdI8ZSIQEQgIhAR2GoQiATIVrMUcSARgYhARCAi0B4EIgHSHpQ65pzUwr5bX3mxlgL+Qw89ZF/72teCx394IjwUF1VMbLG8YhT/+7//a1/+8pdDPkBNDU/GJ3kg//jHP4IFFuSJt835XL98eXHIRfje975njz76qB177LFhQhTWeZIcIsP7oz0shAhTfu+99wJpQr6At/nUU0/Zq6++al/4whdC8Z1C+8YcqeqR9UVKCpSJnRftMS6eau/WrVuYO9jceeeddtpppwULnPPOO8/uuuuuMG7mW62iLlZhXANB0tYWy3Fszzh5ip5+Q0Fa+C9YsCBgiA2ZExEfZw3WnvY/7hzadtsq1tNxdUzAHRxYe46rrrrKzj333EBEQQJsjuoFNQ3rz5whl3xvMM+2KpL2zJExJ0X5ytCe70nag1SDyOJp/rFjt5Wt02DrL8smciWq1i2wVSuesRFj9hRJMMJqq6V2yM+1tevW2sWXnmWXXnCZDeo/MvAZdbKxqlPRHeumP//5zwrIHhlswMCRvpkTfTejsoDkE4lw1tlnhb3/xBNPaA+dr8/ztcbKk9AeOuusM22HHXYIeRnsK1eApK55yDFRFokYGY1P6oeG9GDFpDq81Si7I7cw3f70+IP2/HN/sZI1BJorLUSqEJLHi3oUBvIiQ+RFZkaerVyzVvZOChFfuUwqDNlUScED/tjegR+E0ejRo0LmT4kUKzX1DVYiO63ytYldFcRHjsibUt0Po0aNsuVLloZ5yCjMvnn80Vah8PNnnnkmkDBVlVXWs3uP8HmliE32Sn29qIlG6TWyUKhkWV2tVClNWVa2bplN3HWorKl62LIlJTZz6korL20OOSQZmmyFsjgISkfpAb4hi0hrkROIHak6REDk5IgYFZlCFgkEzP4H7CUip8SWFy8SCaNQ+8yaMKfevUdZUTcRI9uMt3/++2mRMgs0NhFivUbatHeLbXVJpcaXacNHDdfrNZYjNQy4hLwSjQNTMRQrjY2Z9tijT7SGoCdZM6lHJEDac9/GcyICEYGuRSASIF2Lf+w9IhARiAhEBDYOgUiAbBxe8eyIQEQgIhAR6GIEIgHSOQvg9laumPDQcQqtc+bMsWl6YhsLJ4qknvWQGpJOgRq7p3HjxgWChEIgT9FT7F0lSxiuR/3ANZ6DwWvyIqZOnR7stN5++23bZ599go0MhUt/ej71N0oSSAaeNsdaiQIs5/Le7NmzQ2EZ5cWhhx4arqeo6v21B0knQPwJ+8TmCTJmfYA759APJADzQrHCk/085Q85AcnhBzhCUtxxxx2BFICscGz9HCeZ2jM+1gkihSIzipLbbrvNbrrpppB9kJqh0dHqCubsxfbUojuv//KXvwS7K2yvwOXJJ58MRIgrhD7Oqqw983WFjbfRNkh+Q3Zkn9QuGEFIgR8FfdaC3xA4hHVPnjzZttlmjPZNRktezXp7qqb6FbZ47p9sxDYiQGy4VdXk27xFS+zV156zr3/ti9azSGtQLyspFdkJN0eRAUHHPTN+/PiP5KS4qgqMILUg7bbddlvlX8wN91mqkurmm28Oe+yGG24I6wzmTqxBGN577712xRVX2L777iMCQ+MN+ROyzEJp0FJbb5KNV5PCw++/91Z79/03VPhvklphlK1Yudy2H7+dZSu/AiunnNwCKyzqIbJlJ1u6bIUNHtTPfnrV5VJTpAerK7CC2MTeCuyxqRs0eJCwkOVbdZUIjXopMsplK5VY33Xv1l2KigKbNX1GIFHqmxpsiAiDEcOGBWu4D5UNhAqGdgtE+LA+kCLpyt9o0hya08pF0IhEqM/R/SxCpXyR7bnvCI0xx95/Z6GtXJYmcqRB9133sPcapLoJBEiwC0uyiApEkPbo0d26FRTa6pVrRMQepGyaSeH+5X7cccK2IjJEalaW2mWXnWP9emUGZUtDY4FddPHN9vq/3rf/lf1Zdv5qnV9nRXkDbc60Cql+SiXhSbNhI4bb2rJSy5aSJpBquSJJNY766lorUt9Llqyyx3//pxCCnq6Nkcbm0LHe0SwSIO35LojnRAQiAl2LQCRAuhb/2HtEICIQEYgIbBwCkQDZOLzi2RGBiEBEICLQxQhEAqRzFsAtptqGni9btiwUZffdd99WFQYj8iByLyCjyqCgCYGR2OTw1L8ZdlR33323nX766aHoTPGWwihPkdPum2++aYcddngoFB922GGBtHBygWIi1zhhQIA0Bc358+fbUUcdFYqlPOUN4QH5MGnSpFAoxhaLAjHFTcgRxtpeBQJtOrHDPJMg9yoVqStCIZuiqbeFzRV5F5deeml4ah/io2/fvq2Ffy+2X3nllXbdddf9x1P7tLOx6gjGxpzISrnsssvsF7/4RSCcXBHgJEhHEyBOPDiZxBg4/vCHPwSbrxEjRgRi5vbbb7cTTjghZMN4eD34b+rhOSNOiHl+SGqgvO+P9q6xq1nYHy+88ILdd999dvLJJ9suu+wS1pYcDMLPmTPB2iHgXWReenOpLV/wvA0cMUnTGaog8an2v088aZf8+Fx9LhVDUU9ZHkkRVZ9uq8uLQ+4NdmDsd9+Hjgn7k33LerF36Hv69On2la98pTWXg/vokUcesb///e/261//unW/Y/9G+Pj9998fVCGQgpBg9NMsskBDF3mAxVZ4IfZOaiHlZvz58UdV5F8r5UM3KRaqRFoNt11220WqiXKbOWum7fGZPYTHy7aflFpFhT2CXVOzLLB+//tHRND8MxAfs5XbkZBS3Fc5mlet7tE8GzF6hOUVJRZW60SAlItMAj/2Zg+REyWrVidh7lJpZBfmSikzIJCWa0vWBrIEAiRX7aHmWidCqIHtlaZ7LaNKU9AfsqPC0qqhaa0IkNFqu8befH2OMlJkQyarrqKibiFzB9IjtCUSAvwgaCBHUKH01p7cZptxduCBn9V5LeHzAaxa/dmoflfpu+pntnjBOyJt8pQp0s/OPe8a4fu63f/b26x3/xopQqQsyept82ZWiDwqC4qWIUOG4dwAACAASURBVLLAqhQ2mdkZ4TtCWhVbumSxFebmh7XIzu5mZ599ge08YVIIm09ssCIBsqnfCfG6iEBEoGsQiARI1+Aee40IRAQiAhGBTUMgEiCbhlu8KiIQEYgIRAS6CIFIgHQO8G0L6BRmUVRAUnz+858PxUS3H2JEThQkFlbLg50NxVv+puDtT2ITdsz1EAOpIek88U6fEydOVOF3ZlCOuLUTbVDE5Hye1udvnnRHGUKRE3UHfVCYZnyQJzw9DzkBCcJnXjinCMv17bVKolBNu/TNHCFqfvCDUwNJg8rDlQNYWqH+gLR5/PHHwxxRo9Cvj5+xnnnmmfb1r389nAeh4wTKv//979aCe3vHBu7gwVpgt3XJJZcE6yvG2dYOqr1kQHt3lxMvYMu8wOHWW28NRBQZJ+CFGoWCP5kf/O1KkY2ZX9vxMC/fC07SJcVjsjqSJ/3dHqu9/bgKiTHeeOONdvjhhwdCgeI7+xAFAYX9xGpK1l/BUok+q2zxnH/YoOE72m/u/6tsn7LshG9/xzLzpDRo1D6VfVSjrJvefuNdy8hOtx123KGFUMkIY2S8fiTF+sQybrvttgtzxCLOlTas8Z/+9KegprnlllvC3ne7OfYO9xxjnTFjhgr6B4bCOxZkhUXdtf+1dzVuaVtUgKfPRps5bapsqJaI0Giy7XfaWWqLnsr7yFGRX5ZisvuqrFinnIrTQztXXX2N9ilWY2Rn1MkW7FVDhVKxriKEpVer2O9EAyQISRp1TdXWb2AfG9Cvf7j/IELAFKVWvz59g3JlVfHKQIDUKpC9T0+pTXS/rtHnhKCjgsEyCuIMQqSqEusqKbikuEhTPopCO0R61Fmffjm23Q6DRTAstXmzV1qdVDgQINiFca9zBDWJ1o49utNOO4U57bffAbbLxMn6HsgRNiJipGCpk0IjXWRXdo7WRiRLk4iQ1/75rD31519r71ZbfmE/u/Sym6UMSrMTTz5afddZr95Zlpfd3T6ctU4KmVKrkdJjwKCByguRnZiEHfRZqXD5IvVfUVoe8kyamrLtuOO+bV845PCQVYICBHI4ZoC099snnhcRiAhsDQhEAmRrWIU4hohARCAiEBFoLwKRAGkvUvG8iEBEICIQEdgqEIgESOctQ2r+BQqDebKn8aIsBVwsgiApnByggEeBE2UGqgsKyLSRkCMNyv14OVyDVRXF6RD8rB/ID96neP/ee++rAH1Ea4HYz2PWSRZAfbAnok2KmlgUUQxmPGSAYM9FIZjzdt5559aiuPflFkntDUFvm30ya9YszeMlETWTA1lDNsDzzz8f7LrOPvtsoxiNfRfkhxf9GRtPt6POoLj9pS99KeDCwfwgVbCvYryQSp6t0Z6VhpSiX+yQttlmm1blR1ApiHzxteloBYgX7yFgeI3tFYqXULBWwZlCPeQTY/J1Y66eddGeuW3oHN9PzAeFCSQARX9w9TyWVDXIf+uHsTNeiK6zzjrLLrjggpDPwfusGaTWwIEDpKbIC+336tUjECC1WrO1a5bZmhVz7e/PYGs11E46+XRRC1pXqQcyFYReLuXD7BlzbcigYVIL9AnrkaoY8oK3k4fkxLCnIMawvXJCh98Qiqg+7rnnnlDA93uTe8ezUCAYyLrhfAjCQw45RAoFZWFIdoDlVYbGVFVdKpJhpQiDJTZ+3I4KPC+SukLh5Pk9gwShSrZVWSIsbr75Jnvr7TftgQd+K5JEyieRQ/XK9bDGWtlm3RXuQRQra0WysOaoHFq2tO7FDBEB1cKiwXr26BHwZMycjwKMewZSjH+E1Ap35czLjqsxqENKNAfP9wmZGcIsF5WVgtjrZTtXV1+lsSgjhXyPilLbcefR1qdvd5s2dZYVL69QtkmGcjsISq8PAefsOX4gIoYMGRZyhbg3IUgKpWohy4f51dbWB3ICtU+tguDpg5D5hQtm2C03nCflSA+bOHkvO/SLJ4gEyrevfP1wGzQkw7p113nKV1m5rMGWLS+X8qPO+g3on4THZyTffTXCNDdH9l3Kb8mSEo7IlJtu/LmNGjlG42QuKNIiAfLf7tX4eUQgIrB1IRAJkK1rPeJoIgIRgYhAROCTEYgESNwhEYGIQEQgIvCpQiASIJ2zXF5opkhLIZin+S+++OLWor4rDCi+UoSmUEnRkewBQr89ENwL7wQ/d+tWGOyRvChJ0RniAFKB8ydMmNBSfCY3OAm05jeFbux8aP9Xv/pVOHf06NHhae7Up+ApcmK9BZFAkdNVLG0zNpxMaS+SjJN+KN4Tin3HHbdrjheEojRWOpAeBHxjuwW5wbg93DpkGGjc3/rWt+w73/mOTZkypV32WxtSbKSGo1Mk58n6Y445xrDUAg8/PEPE59/eeXKeExtubeVEjStonMxwyzPWhsB3LKNYIw4yKPbYYw+Fho/dYOj85qhR2qo/UE4sXrzYhg8f3kq4+djbO29wfffddwN5h3LH7am4PlFgiDhQaDjZNUuXLQ7FdMi3sduMtquvvExER7Vdc93PkpBurUlGZrNNn/aurVi2XBZw+2qdUFUkyhS37vI96UqQq6++OpBF/GBjRb+QJcz3n//8p/3ud7+za6+9NhAJTow89thj4RzUH5AdYOCKEQjLvn37BXIwOaQAUWB3k6yvauoqgkqisKBXCEc3KSu0aXUONIbZT396tWy2nrE/PPm49erZXaSI1A8tFlKLF822Pz35v/bXv0rxovuhh8LKS9aWBDKDsTC/cO+q4F+6rjy8B6kHuclYsNBj/GT9sGdLStdanebYqKwQ5tpPyjDuM9qBFGF/FSmrA1VIpZiDPNlIlZWXiLCRsqOx3PbedzepVaptxrSFWocGq65Mvo+SezyxtWKthg0bYccfd4K+MxKSMU3tYXsVAlJSDtQrZLU0NNRKbZJuU5WPcv89V1if/nk2dtsJ9tWvnyKSJde+ecw3bPjIfCsoqpfqpE45J+m2YGGZsk/qbKAyUGqlBMnKSchNyI+VxSusl8goXufl9bKrr7re+vTur36aggVWcs/6QGIGSHvv3XheRCAi0HUIRAKk67CPPUcEIgIRgYjAxiMQCZCNxyxeERGICEQEIgJdiEAkQDoPfM91INsCUoFCoqsTvLhO8ZgDux0Ksthe8SS321tROH/ooYdCBsiRRyZB2BSQKXJCVmAXhWICJUcPPS1OwZKAcbedciKG39gD0Q9PyTMeV3HwFDzFawqfu+66a3i6HBLCC8WbU3B3OymwgOig8D9q1AiRGnoyXfMga+G73/1usN2ib552T4qvSZ4HQdEUt7FVoki9OfkXrkahfYr+5IicdNJJobhModkx9wLwpuwU1ou1QdWCDZHnVfAea+tWU8wD1Q55FOTBkK3A8fvf/z4U6SF6POB9c/D/uDkwTg4nFejLVS9t7b8+CQdXUrz11lu2/fbbt66Pk2/JPk/yGZLXIkSU/1GmfQj+Q0W0nXbaGVYvQiFDew5FDoRAzx7dtC6jZDnFxbJYUrHd96uTTK78ICcF2zDWERLQ7zFwI5OEff+jH/0o2MZRUGdNICC4F9iD3DuQHz7/VPUPBf1kQ0JtEKSBlZTUESG0nDwThYs3yPIpqKsadD/+XnOYK7LzIt1D6SGAHCVEo8LKm+prpUK529749z9Dvg/zcXKQLvw7IWSqiFioF9GRofs+rIfWB1KS75B6ER3LdO836DxGlQXRIzsrjuEKQ1+tfBCGnYmSRPPNITOGnBGNu7kJclGEiZVYUY9m22nn8VJ+VNrcWcVWKycuVCj0x/6srq7Rd0qvMM7TTz/TJkm11V2EDQoVCBDdof+xNQLhhyIlqKfSRS7Nt8svPdGGDu9uI0ZuY0cf+wORR73t7nvutllzXpVaplyERratWFJui5dUW0V1vfXt1zcogXLzc5LcmCwRIVKBZAiT7iJvs7IK7dxzLrJhQ0fovs0XCSIMslLHEgmQTfnuitdEBCICnYtAJEA6F+/YW0QgIhARiAhsHgKRANk8/OLVEYGIQEQgItDJCEQCpHMAT33SHvUGtlUUXLG7CU81q/DqFli8T3bCT37ykzA4Jx5og+BnivMHH/xZnV8a1BsUTSEsUJTQLlkaFEY5P1FPJDkPThZQCMYeiCe3CYfmyXHapFhJyDkqEmx1TjzxxFbliaO0ucV3CB5snv71r38Fay2KuJqh3qu1H//4xyHMHcuvgw46yPr354lu5SyI5OE3BA+Fa9QzzJtjc8bj+SU8FY9dE9ZXXlT2NWGsrsTYlJ1CH4TUQ2pATHHwHuOGyCHg3bNYCOT+2te+FvrjnAcffDBkO5DJ4rknGxM4357xOvHh4eHsNSd8UhU/7WnLz6FNt9FKbc8/J7+GEPSAheyROAfyg6D3E44/MfzdJIIAG7C99tpLa91De7g+7Gn2So0CuvNyeZ3Ykvne5vUPf/hDWTMNsW984xuBRHLSiH3Heccee6w9/PDDrcoc9v3f/va3YM2FxRyqotRweb+HEuJQRKKIjlZlgQLRUYKEz+T7RARJZkZuuB8b9fc//vEPu/iiS+3VV/4Rrs2TWkEGYZamudXWV9sXD/2cjd9hnFQhPWzO3DlhfI1SaUByeNYNihyUHsXK92hUGzXKDAnKEGHIXkC1BfEBZgsWSbWhHBEYh0yNk/umd6/eITCdA0uqoJjR+6JoLFtEQ021zhUxU1mz2HacOMi6i2iaP6dUQeUVVlebfIa4o7KiUvgUqc9cEa9fsQP2nyKSabAsvwqSe1C+W2my0Wp7uI1X696or7BTv/dFGzm6l20jm7WvfPVEkTADlcPyM5s2/WUbMDhHp1ZbWUmdyM5KK6uo0Zi6W4ZIj4Juyv2Q7RdbJ0/fl+vWlgbsMjIK7IwzzrHtx+2gOWJ5hzoosQNMjkiAbMz9G8+NCEQEugaBSIB0De6x14hARCAiEBHYNAQiAbJpuMWrIgIRgYhARKCLEIgESOcAT5EUmyWKuKg0UDB4pgUkhecvQHBAhBDqTYGTAi7nUfjDtgc7H+yQKGTm5qqgqsInRXoKyOQcUBD1sHNXe2RlJdY/bqlD3gCECWPgXH/CHWUKdkuQDJAiXoT1J+w7IvcCDD744INgdUXfFCl5Wvuss84Jigisk7BNohjOuahgwIBi8vjx4+3b3/52KAi7FRbE0aYeYELOw/nnnx/IHjI2wAjyg7l68by9+SYbGgch8uSosDZO5riaBgXMMD2hDxGFFRnF+T59kmwLArrZKxBBzNVtuDx7ZVPnvKHrfH3dRspVKd7nxqy/W3yxJyEavvrVr7ZmbNB3UpQm3yIJWF+9ZqVdfvnlQXXxrRO+ZZVVjfbmm//SGudLhTFET/j31LkQYIlaJJ3Abuyv0lCoKIy8Jaid/siEYd9AmriCxoPiyduB4LrjjjvCZ64KgfzAEmvPPfe0vffeOxCRPm9XTYUSekvAehoEyEdATIgR/b+IC8aJNVaz8nPesSeeeNzOP+9CKwhWZgoyl2ohJy/LaipLhc0DNn36+9ajWx/Lkf/UnnvsGTKBthUp+Nabb9guu+5mL77wfCAJ33rrbSsozLO15WuFzZsh46NWRAj4QZBM1L6FGIE4W7Rosb5LFBgvbNi/TY0iOlos9bL0PcMeRLySKVsxOUVZfS2EgVRnmStt/8+OD0TH7GnltmZlmlVX1WtOIg9E9GQo/wMCZOjQYXbRRZdY3z6QS8oSkS0WtlfBJi0zWdvUIyFAEsTCPk5rsJuuO114rbFd99jN9j/gqxpDb3vwd48p++VRKUOEf0a1rLeabf68qkCAZMsuLEeZMYUiQCAGm6RYAdMajRWJSlparp3+g7Ntn733b1G7ZcUMkI78gohtRQQiAp2CQCRAOgXm2ElEICIQEYgIdBACkQDpICBjMxGBiEBEICLQOQhEAqRzcPZCLcX1BQsWhEIk+QSQHPj3r1ixIhRiKXhTxKXoToGTwi6KEIq75EK4HVWSHVEbiBPUIqg+KOBy8B6FXC/yugUWn0Ek8HT+CSec0Frg5zwyDnji/tRTTw1jc9sjH4cXtjdHcUH/FKSdWKFN8lAee+yREKhMwRYChzlCHGBX9JnPfMb+8Ic/hEL6Aw88ELJBnODZHGsqxgK2YEefBx54YCggO9kABhzMF8JiU49bbrnF/ud//ifMieIteLodFBkYWGPRB1knrpZg3pAmBEz7gYIBcqYjSKjUubTNJPEMDQ8+T1339q495JyTei+//HIrKYfCIsm4yRSBVxuIvutvuFb2axPt8C8eZst0D8yZt9R23W2C9eqOPVy9FBVZKsQ3WH4eSifZH+UovFvqh8wMsEgIEIgybOGwiiO03DNxfOzcXxCEEC2QTZ79AsZYjEGsQbp5/k2q9VXqnP11qw0WQKrAj74g2SzK0RABsnzFUmVSXGHXSOFTVCSSDxspDKLk3FVZtsamfvCurJ7SrG//XjZ46FhrrpM1FZZV2LypjRwRX80QFdp3NSI+q/Wd0a1XoVRZK+xOKbc+XDA/WME1yDosR/c53ym7iRRdV4lqo85K14rA0N5iP+fnKi9FB3svLyf5TmjQXspQoHh6VrNsrqQCqam03gPqbdc9h6uPUpv+bqlVlRcKb9nS6fK6uhorLCI3JMv23/9AfUecJhutfH1HoLLIbFVaBGcyKWJSjyYICv0f/BHrpcnaX5+8y/75+l/swIMOtAOnfMWaGwco/+dle+iRO6x3P0iuqpClMmtmma2rkFpIihgIkHyRQIkSSvtLbeVlySprxXKdm2unnXqGHfL5w/TdIiJKe+ajezUqQDb1+yteFxGICHQeApEA6TysY08RgYhARCAisPkIRAJk8zGMLUQEIgIRgYhAJyIQCZDOAdtDrz2ngOLr/PnzQxEYyx5ID357AdqDoyEr3nnnHTviiCOCRQ/tOCkBeXDJJRfbKad8X3kHo0V6JMVOyq08lZ6oRHJbC75YW0GyUFj3oj7jmTlzpt16662BDKDITpERcoDXHJ6F4QVlLyCHp8mDgkNPmqsdPvd5+hjbouvX+DywhxqskONVyik4+OCDg+0VfWOFRWGa7AvUKJAev/3tb8PfHsjuBE8qWeH2RW37p01XizBm+scGjCIxdkluLRWeZJf6g8PVA46Bzy0g3HJeyCQgUyHlcCUFOF100UV21VVXtWawJNhRuG8OpNepp37ffvnLe6X86B3WC0Jk8eIlIqiOb1UIeX8ZGWRMJHZgkAgcCWGTtMeRanWWauPlihZ+Mwa33QoB1i14pIa9pxIgrjqBWHM7sNR5u02UZ6qwH8DK9wNEz/Tp00O/TuKgAPntbx9QxssI205WSOyBocOGW7/+A4J9UZaYAOyxnvzDn+zQQ74QlAYU4bHPStQjicKBOZLpQebHfvvt16pmYn6Mh/vrnHPOscsuuyzcY7zH2Ml8QelE4D17rrAQwmX92icYZwUyEYxQYLF/uG8SO60mkTK5sp9C1SBViLYMaoelS5fYhRdeoCybG8KaJuuidsnHEBOyZMkiqRfyrIesmxDDENgNkZCEovDPCBQXCcXS3JyQCWE/iVioq62yG266Xt8HbyscvDKMic/qakUIZWYpLHxIGGOViBAyVfh+QFEE5ux/MHHVWX5eTgiiT0/LV8bKUttxUj8bIVuqhR+usTnTlGtSly8br3LliVRrHLlqIy+QHtdcfZ1UKTuqX5QwjDIJOU/G6TfBehVImFvrwesGW75sutQxD9g+++5j43ecpBa6ibSpsPMvOkM5H9oj+SIKtQeWLqy1VSsrRPSY3i+wgu55ssKSaqVBloEiP+QkZiUry2zQgCF21FHftIMP+rzWBnVLdhsCJFWVEv+p9pEvq/hHRCAisNUgEAmQrWYp4kAiAhGBiEBEoB0IxP+qbgdI8ZSIQEQgIhAR2HoQiARI56zF+jwOLHLwqE8K0RxerHebHf8NMUEINLkeFF49swLbm2effTYQFwSdQ2h4wZdr3bKJfryQ+/777wd7qyuuuCLkjnh2ApY6PD3P0/GQDFzLuCjqez6EqyK8Dy+Yu1WSzydVPcC1G1JOuGUXbf3xj38MFj4UoMeOHRsK1BSd6Z82ySOBJCAMnYPMjJ/+9KeBKMAeyokGPnOFDf0ydieQXI3A2Chm85vPX3zxxWDFddppp4W2vfjv1zGGJD8lmQfvO9njhX0nhrwPn28qAXLmmWcGcolraBMCgcL2smXLQvA2tkcU4Rk/uSjYozFPVyMw1vDUvgry9OfkTCppUaun/nP0dL8X6+mHa0IxXHN2csdVGa6CoA0viPuecZLH15Jz2HeuWgErV944yZFKNoGFE2ecy7ydOAv5E5pDcXFxmCN2bl//+tfDOPnhM1fJoHBAKYWdFZj5OjgpxfwIDn/iiSdCmPnRRx/dSm7Qlqunrr/++qCuIX/FLeFQVIHzPvuoAC+SjaNWid8oB5xA87V3cs/3mK8DnwfyQXNKAsITwhCiBSuzbbfdNrTrSgTHwLFMvUc/+g3kepKEOEmOxDKsfN1au+rqn4hEWSzSYo32gonkKA3h4xAS7AEs1aqqKgIxBPkDXtwrqeuc7E+RSNw3jWkKGl9pe+w9WgRThs2avsqWzhd51KB9l7ZGKpQyrX0v69G9j+7RcXbl5Vett75qHbiPNSEOP/kg8H6lvfjSM3bAAfurz24hs6Oissouuewi5YgoeT2jTISH7NGWKdx98VqRPU1W2L2b5RfJBqun7PyUn9IsYikns8CqKxqtdFWJHX/8Cfb1r/6P7LOk/jCxJPGICEQEIgKfMgQiAfIpW7A43IhARCAi8H8cgUiA/B/fAHH6EYGIQETg04ZAJEA6f8Uoonohld69uOwqCi8wo4446aSTQhGVYjDFTYgPcgsIeyYMnKB0f+Ketihce1HWyQ+KroRrkyHCuV5cdyusJ598MjxBT/8UzIuKilqfGGdsrjpwcsWL0a4SoF8vnNMXxV4Cy7H4anu4AgbyAUUK6g6K0OR6eDYG84Wo2X333YO1F0+6Y8+12267hXFScPYAeYr9jMOL7l5gdiWEF6BdtcL8IB3uu+++oHjxkOlU2zDGSB9OgngR38khL5KXl5eHJ+w5j3NSLbnol/chN1AauIoCnKqrKw1rKIryEFzYbxE6j+qFNeJw0om1pG3m5+8xR/87WfOMYL3k6gTfTz//+c+DYgaiwYkFCvWsrx9OHPnnvpc4D8URRXSIMSc2fDzgw2cQcIyP105kpNpmOfFHf56BAiaoeMhzCdZMKbZUYIqlFaHkjJ1xgB3zpV0nDrByYyxkxpDfwhj94H3mQcA84fPkrzj+7BvuK/pm7G7HhvKiqqomtO+EEXPidRK+nhy+Bk6m+LyYx/bbbx/WdeDAga1qI1c6+T2SqqbyMfkebemhpaePEiCNsgOrlxXVhRdfoD1bFsgQFB7s/Zqaeqk+pIqQAixf6pJcMjOEF2MCT8bKWvq9x5wgSLKlIqomLySnzvbef7yVrVtls0WAlK0q1DUEtq8VGVGuNvtL/ZFnXzj0cDv5e6dqfWqEyfo9lBA1/LSHAFFYvALtq6rKLL8gr+W7pTlRfZ11mhQeNVbUo8nqGyussbrIFi1YZaVlVdazr5QsUq30HtBNoe4lIcg9OyPfGmrNFs1bJALsGDv+2G8HpUpjYxIA/1Fc/+OrKL4REYgIRAS2KgQiAbJVLUccTEQgIhARiAj8FwQiARK3SEQgIhARiAh8qhCIBEjnLZfbPzlx4E/xe94GI+E1xUmKlY8++mjIviCw/NVXXw1FXpQS5EmgLLjhhhtCMZtipz+pj90QigpXClBYpBCM0mHkyJGhbYqhBHCj/CCfgvBvV5jQDsHgjNXbhoCgoEyBe8mSJaHAm6oQocjrT91DJBB+TRYD57U9KMqS74FtEUVw1B0QAZ478sorr4T5YmfEk/0cqFTuvPNOu/3228PfFKYpSlM4p6DM+RAIBKuDG3NjjhMnTgztuhUYpAz4UgCHlHCM3ErLFTOu4PAsCDCEoAEHLMQYM5iTLQHe4OfFeX57YZt2CTPnfNaMvynAP/fcM3bIIYcEFQhqHNpnPZkfmNEullFkutDnW2+9FYLvWReIIxRBTnQlpExjsAejH0KzeY91Jn+EQj8kjdua0TbYePGfdURpw7oecMABrRkl4EwuDNgRGs5eoJhO2xT5mTNtPvXUU8rw2Dn0m2p/xvWOoyslOB/bMdbvvPPO+whp5qTDG2+8EYgjD6SnTzCn/1122SXgATkCFpx74YUXhvvCVTmQAmTGMBb2FSQa/TIPjkceeSTkfYA7GKFEAc/Jkyfa66+/Eayx2FuQjShVIOj4oX0nc55++umwdhA02NZx3m9+85swZvYiB6oTJx28EO8EYiqJkmq5ltwrG1aANDTWSfEy3379m/uVMbJM67Ww1e6rWQqKQIKIwMFeDQKEPJQQGN6y59iv/LgKJxAE6q2iYq0NHNLNJu06Vrki82zuzNVWX9VD18myK73CmvXTrai/7rVCu+eu+zSnHsFiKl2h6OuPjSFANEM8rWQHlpbeZDUEwysEvlq/H37sAfvHq0/ZgCH5VlVbovCRQllyFduqNeus78DBQqbRho8aontumbJN8q2upsFqq5qsel2V7bXnZ+y8cy8KmTFpaR+1pOu8b/jYU0QgIhAR2HQEIgGy6djFKyMCEYGIQESg8xGIBEjnYx57jAhEBCICEYHNQCASIJsB3kZc6k/FOwniT4Kn2jil2g5xvttcQVxQMPdiJsVjrHaGDx8eCppcR04Igc4QAb/85S+DkoMn6bGM+ta3vhUK1K5QwFYKQgGFBhZE/lQ911Kwp3j83nvvBfUCNk0QDRTIKdTTDkVersOa6M9//nP4jZ0QxXWIGkgb5rUhCywK1zfffHMgOAgfpxDPuCjWUujmGorWFMTBikIzZAVWRvQDeUJRnyI0f6OGWb58eShcE+zOvMncYH5cD3HBeCFleE3AOEQD/XI4/q6+4T3mTVCAGgAAIABJREFUzzUoY7Cl8uB1bLMYM0V5roNQoV/GQ0E91SLM26UdCAOK7BTcn3vuOTv88MPC9a+//nogPH79618HAoQ1R9HA+njBmjUZM2ZMOJdCP6oZ8PPCOQqSBx/8nQiSPQNhgRqCA4sn+ma9IDbob9asWUFlwmcU5yEaCJYngwPiiSwUCv/gCU7Mlf3D2CjusxbsD95n7mD95S9/ORBOkDWsHYoaxg5h0TYzhbkx9jvuuCN85qoNJ54gfZg7xALzIyeHfYed1FlnnWVnn312GBt7h/3A3xT6uZ71gxwC38985jNhPljDsXdZLz5HTcVewmqN/lFQYaOFEuidd94KuSL0hfoIxRRzZCysEeOB7GKtwAnCCeUOiiQszlh/7rcf/OAHAd/vfve7YQ87CeHZKa64cQVJqn1Y8nWyYQKEcPG77rrdHn3sEe3jIo1VRKkyQQgXJ5y8sbFZyggRVASn19a0Zn+wJty3EG+MwZVJOdlS1ChEo7JmrW2/wxAbNXqILPXm2vw5JQol7yabKfEfmXy31FrffkNCP9dcfb1IxrFSojQK1/WqmI1TgGiG9eQFyQZQHAoB61nZucKuwqbOeNt+/cDtygCp0aSqLbOp0BaIACkuLhMpMsKqNa8hIwYEC6wqWWZlpkvlUl1vlWurRNINtLvu/GWw08rKTLKQogJkI/4HKp4aEYgIdDkCkQDp8iWIA4gIRAQiAhGBjUAgEiAbAVY8NSIQEYgIRAS6HoFIgHTOGvjT4xSNXbHhRezUfAcKpBRS3XbHi7ucS8EaNQfF5sMOOywQH7R3zTXXhKfdKT7zGU+sU/ikCEshlwK4WxtRMKfoje0Un3kBlkIwmRzHHXdcKH5jnwTJQeGewjmFaM7/xS9+EZ6gp/BL3z/+8Y8DGUN4N4oOVBcUtl1dAbo+TwryZI1QVOb6yZMnt6olKCxDfED2ULSmba475ZRT7Dvf+U4oavP0P4HW2H716tXLfvazn4Ux8RT+4Ycfbl/5ylfC3ClGY0fEmHkyH2UE6gEK3rTHtW7rRV+erQJBwd+QKxSNGR9zO+aYY0IxHDsurJfAEFKJwjhFeogktzryAre3D77gh9oGwgrCID+fUOkcu+6664IaYsKECQHnv//972HcYEN4OlkSrCOYUaSH/IDQYO3YFxBG2HkN1NPxYHvooYeG8xkje4o1pejPmCAvIIbYK+wtsIVIg9yBDIJ4GDp0aLgG8gAswQuygDFDwIAbf1PwJ7AeNdKDDz4Y9gmECvsWEsLJEM+SYQ8wHtQa3//+90M/rrpx9dNrr70W3mOdwI7MGrChLezPIGlQNoEnJANjZ61RHtE2WSCMgb3JmqNAQkHEZ9wXkC7gzznsU4g7PmP/gvuIEcO090YHhcr+++8fyDxwQd3CvQM+rCEkG+QOZA3HY489FvCGcGPdID+OOuqoMAd+sDSDvKQtCBFXCKXahH30G0gWUSHYnhD4GllP5XAHBcXHHXf83BYtXigiptiycxK7qaBwqiUsPcMaZYNWi2Wa/o/9gfKHsaKKYT/TLiQI65Ih27T6ulrRKmtt/ylgnmZvvjHd1pWmS6EBOaLg9gzlzoikKCjsrvX+nH33pO+r3Ux9hiVZQjIkx8YpQJSDTna6qB7mqf5a1DXTZ75rjz/5W1tWPM0Ke2RaRlOuFS8rtSXL1lqP3gOsUnZdg4b1s6LCPFum+7GoQNZs1Zp7vSLmNdB77r5P48rXcJJ8lkiAdM7/tsVeIgIRgY5BIBIgHYNjbCUiEBGICEQEOgeBSIB0Ds6xl4hARCAiEBHoIAQiAdJBQP6XZihUUmCnkE5hFyUExXYKgFg3YTPkRIgHFntQuocsY3nFE+ooLChmQgiQZUFBl0InBXAK8ZAHPCFPmxT8/Ul8nsCnYE2hlgwRt53CUghLKgrUtMtriBCK6ageKOBT1EVhQvGdLA7GRqGZwi6EB+9TcHbCxu2jaI+DIjJP/3Mt51PQ5lywoAANSUFBm8NzPc4///xAPlCERpGCGoEiPkV4CBoIAhQAEAH3339/UAmgYIDAoOhNSDzKFIgLFCCQB25XRbEeay3GA3Zg5pZOkAXHH3+8PfPMM4FYYFxYUDFOiBpIIObtmSXg6JkcbveUqoChWM74eQqfuUyatHOrDRhkBHZJYAwRgkqFuUBo0S+FdRQJFPj5mzwPxoltFWvDe926dVdY+GfCmlCMR/EAkQHZ4CqaSy65JBAuFMXZD8wBkoD9RDGeH9QTqDlQVjBXzjvooIOC1RRrBjmDKgYFBuPkHHBhn0EigRdEjls8uaLJlSYQHxAcXOth5vQLsYO6gv3L3+xH7hOyO/iM/co1YAVBgQKFdXPSCRsu1g9ShnX+5je/GdYUdRTFf2yvIGuYC2Ni3VEqcQ8wZ+zJxo4do2sfDfOhLZRGRxxxRFhXsEYJBREHDtyfED3cDxBQ2Gix3owNhQ0YMw+Imz333LP1bydFPvmrAnVEEn7eqKyMQHS99qq9+86b9s9XX9J8SqymrlJkSmZrrgvZG03iARobmoN+BALEyQ7HGgKE75/1GUAEoDdYevZa22Ov8SJRmuzdtxZY1boM9Q+50igCJF2WUhmWV5Cv+3N3O0X5H0XdeoY8kM2xwFLTyZESGcKc6xqr7dobLhUBMkMqEPUvIqOivMHmz1+hnJLuygfJtj4Demof5NnK4mVWlN/daqrqLDcjz9aVV9rDv3tMtloiPxSCHsmPzvnftdhLRCAi0HEIRAKk47CMLUUEIgIRgYjAlkcgEiBbHuPYQ0QgIhARiAh0IAKRAOlAMD+hKQp8FMAprFLApUDJ0+sUqyE4nOSAFPFwaQ+mptBOQZ4n7SlaU8ikmEoBl0I/WQ8Uanm6naIvhVkK/BAEFDwpBkJ+UNjFVgtVg7fNk+0oKSAXGAPFb4gQiriQNORlQCxQ5MX6B+KCtnlynv4hXzj8yfYNQUDxFdUJZAUFZIKpOZgHxWsIAIrZ9M9csZWiGM48KPCjsjjjjDMC2UMxHGsjiBDGiEUUY/cxMw76IwcCMgRFCnhS9EZ54pZIqCpQkvBEvIdDUygHTwroqGEgS1xtwfW8BylDG6F+y9PrWke3cGLsbn2VhFPXhGI+B+3wOcHzDzzwm6CYWb26xE499ZSgbmFP0C6EFaoMiItTTz01KAggdFCjUMSnXYrvrC0qIBRBPI3PmqA+4BzmBTlF8ZvzKcqjIPFxYtmFrRUkAuNnnJAZkCfgypghj1DXQN5AJkA60QYYggs2YqgzIDXo56abbgqEC3vaC/3sMdYUog4FCfP0cGrep2+UGKw38/a8E9b76KOPDqoV1hOFDQd7iPVH0eQkC8QEiqVrr702kBrMH2UOfUOqsA84lz3jGSYQiZBKkD2QH8ztkUcektXY2EDm0CZWYqwX9yv7H3KDz8CQ65wAwW6O+w6iCrUNKhnuQYhGlDMQZfTPnoTA+e+F+fUESF19jaGM+fvfn7blyxZZTlaa8Gi0FcXLtU9LQ1tJrgcB6VJsSNUhdiZRgbRk0XD/c89xf7FHOFjP+voGWUnVSWlRYRMmjpTyo9Hef2e5MjUk+UiD/CBwXioM2WvtNHGCFDfnW++e/fReTsic2SwFCAQI/2LyfzWhBoG5SWuwq6672JatmG55RWnStIjIaci2mbMW29rSOuvbf4AIkN4Kb0/TWq61/JyCQIAUZHezJYuX2sMPPab9l68x53bOl3rsJSIQEYgIdCACkQDpQDBjUxGBiEBEICKwxRGIBMgWhzh2EBGICEQEIgIdiUAkQDoSzY9vi2IuBWbUCBRMXSnhKgLP4fDCrod3U0zlqXYK+RTBKaTy1DlEBooLyAMK0G71Q2Ed6yeeVvdgaRQSFLkp7F588cWtZAmkCEVtiteQCagMUExAVFD45W/PNKAvnsingI0KgLFQEHarK+bhSgJHwQvuzBvyhzZSQ6khHGgHZQEH5APF5ZdeeikQPrQPQcIT+BT7UQ8wJggUt21i7CeffHIoxFMMBgeIAIgdLMCYByHihL0zRsgQCuZYJTnh4nP68MMPA+nAGDgYK9dQpEfdALFAMTlYCKnQTD8QMNgieb4KOHMN46B4DcHigeGsHedNm/ZBIBCwo6JgzgFWtI9igCI+Cg2IC4gI+kN1wTjB5tFHHw22WOCTZMBkiGD4d+iXzym8QxqQCQK5BaGDcoQCOMog1DbgCVnB9RAe9957b1CIMH7wgWgjV4aDNQJ3CBrepw/IBNQeFNb5G3IDTJif7wnGzZhQQqBugbxwcoTPUF+wvpA47GFUH7zH3mXNwZb9yLkoOWgH4od9BsHBXidfBXKOLBiID+bGnMCNe442wYP2uY576cgjjwwWW9hcoRoh16SmpkrEypQwHhRWkBUoodgLrANEH2OHKGLufAYZBnEFCcLeZJ1R3nB/ojbiGvYB+yz1nvjkb5zEAos5F69cHhRIixYtVGZ4vX3w/juyAett1RprScnqgAmfV8kaqrkpXX01Wa2IjToFeLgCyYlW1glcwIB15FwCyIeOSrftdxxqi+eX2vtvFYuT0HdThvZ3ZqNlKEw8XWRCYbc87aGj7UtHfCX0g/ojW7kd64+NtMAKZIeuSfO8E4jENGtorLEbb7nSZs7+t/Xsl6uPtbfT8kT+lNu8+Stt0JChCkPvEwiQWuWfpDfL9kt5IlnNuVrn5XbWD8+1ffbeX+NL8P7vZFPnfPfHXiICEYGIQHsQiARIe1CK50QEIgIRgYjA1oJAJEC2lpWI44gIRAQiAhGBdiEQCZB2wbTZJ1EMp6BOEZyisCszaNhtolw1QGGa8ygAUyhHlUHB/1e/+lUgNyisUjinsOt2ObwPKUKBH/sqcjB4oh6bJIrfPFUPiULbPAFOMZkx8aQ9GRoUgSniUnxHpUAxnL4pMlM4hWiBoEARgoIAwoQiNGP24r8XHX1MTgJALFCsPe2008L5FHfpG1UEY4G4QJ3CGLiGAjSFeOymKLJTyIcYoDhNRghFZ57uZ4yQHIwZDPmhIExGBSoKSBDyLMjroBg6f/78UNznbyeeGCuFcOy5UJFAmHAe6gfaY/6oMMDCA6UpplNgx56Jsbrygz6YB9dTyKdY75kLTrYUFxfLWumLgVRhjTwrBBUP6hryJ7761a9J7XJvq30Vc4e8YC4U1/mbtaKoDbH0zDPPhb8hMdgTFN8ht5gr2SjYXLGGkCHsD3Dj4HqsxCjgQ1LxGUoN8j/Ye8yRvYPyBTUQ5BCkAgQYqgiIAD6DUGCeCRmT7AfPvGGPYOmFosLzZmiD69izkAiQDcyPfQ6hRdA5+59xM0baQ8EB0cG+Z19DSEHoQQRhH0Y/qIboF7sx9hR9sD/IDgEnMjzYx+ytBQsWBHIFQoRxoMS55557A/HGeAg5h7Bh3TiPuaEmgQxin4Ah46MviD3WkjGDDevOuJ0IYyyMz5VDn/xl0hT6apKnVWZmRsCzsqrCsjPTbc7MaTZ12rvarytsu3FjwxzWal5LFi3RepWqD6k6tGfrZG0FDqg8PGOFPsHfx0QIeU11pU2Y3MP6DyqQ+mOxLZrXoGBxWXxl6r7OrJdDFfkjECA5gWw756zzbeSobYIqZLMssKRiCbkhkCDhyAyqkuqaCnvgobvtj3950EaO6W9Z6ZyXI2uvHHt/2kLr1bufCJC+2mvkkMhSsLI6kDT1VY1WVrrORiug/aqrrhVpsiECxPuK/1Tb7P8xiw1EBCICWwSBSIBsEVhjoxGBiEBEICKwhRCI/1W9hYCNzUYEIgIRgYjAlkEgEiBbBte2rVJYJusDdYXbJHk4OOc6acDr2trqYHuE2mDXXXcLxeXEbikxz7/nnl8GkoOCaknJGtk7vdUSeFwYCp/bbTcuFJFff/1fKpbvJZKhUBY/j4birhetBw8eJFJkblAHUEzecccdRCRsFyyPKFgTwk1RF9sh+oJI8SBw5sDhKhafjwcP+1yWL18a5gFhs//+SRA7B4QIPxTyc3NzRMY8FcgKJ2BQHlAQp8AMKUIRG5UBhWYK0JAM2HhBUriNk+ec3HLLTZrTUUG98PTTz4R59O7dR6//phDskYEsSSUsGOuPfvSjYF+EEgJMsXZiLhTMURi43ZZntDAHiAi39PK+sUWCNIDoQpFCwdkJH15DAkHM/OQnVwTrJc9JgfyA1CH3A2sxiv2QUmAHoUHxHlKKNsEBAgcsIVkYP8QW6z116rSgMHrqqb8Kl9019pdChsr06TNEGqyTEuadoFZBgUThnmsgjMCZsUD2YI2FYoaCPUobCAlIACyqIITYx8yP+bNGjBtSLTXc2/cDOLFWzz33bFCcMH8UFQMHDghkwr777hfsrELOhVRKO+00IYyLuQ8aNFjvU7TPDAQYhBlk04svvhD2OnsXvMjEWLGiWAqZfUXQVYT9ixIDdQ7ruN12ydxQfPC7oqJS2PcNgehPPfU3kQjzg+KkSnNZsHCRlCLdAl60AcmBvdq//vUv3TdlgQw65ZRTg9UXdnAQeR7QzrpAYIENeLF27FfacYs1cNrQ4copv2/WKxcg9bCiSgu/mxrqrK6+VmTUKpEkyimZN1s0gjIydC8tXbbYVq1eoyyPOisTMVVVVaPXDVrHOu33rLDm7N+ibmSj1Ib3G+qrbfd9UOU02RuvLVL+R4HWUZiL/Ai/RXQ0iqzoJ9VFL91D/foMsAvPv8QK8rtpGhmtDlYbHYIeMk6k/mhVgGQqj6RZfWl/vfGiXXfjJTZ8dF/Ly04LAe91Dek2a84Sy8otsj59+1j3Ht1Cfgm+WQ1Su2Q0SdlVUmZ1NU127z1Yv+n7STkmAUf9P5kooT/9kZYaPNI5X/2xl4hARCAi0C4EIgHSLpjiSRGBiEBEICKwlSAQCZCtZCHiMCICEYGIQESgfQhEAqR9OG3uWRSOKWDzNHpqToQXO70Ium5duZ7KvzUUsiEEeJ8n1inMu1LkscceC0+y89Q+agOe8ucJbYgMirQUkymQU1ymOI9agh/OgVCACOEc/uYJeIryFPNra+uDSgMyAGIBxQdZBhTgKTb7E/Y80d6e44UXngtWRgSou2KEIjBkCoVziugoISZOnBzmCxZkKVAAp/DPfCCNUH5gAUUeCE/nYw/Fb+bB4UQST85feOH5NmLkUNl1HRwUAIce+gW7/bZfhAL+DjtMCOdTCPfQc5QO2CfRHmvDvMEONQQ2Wdh0kRHR9gD32bNnB/KBtsgrQSnA3xypllhugQSxQcj2CSccF4rn4IhSg+I546PgTm4JWS9gAwEFocI6YD/Gb9QTrCl7gCI8BXYOCIIxY8aEOWNTxdpC4EC0oJgg0BvibKeddg64sjf22muvoKKAFGPukFK8pojPZxBCEE2oIcCHg/2D0gFyDnzaHqlEHutJ3+yhnJysQDxBYtAnaiWUOm6XxRpAqLDGBMXTDqQROLH/sP1CeQOpwf5AlUPbhxxySBgzc0U9Q9A5eKLqAB8nZ1BmoPQ58MADg4qItt0Oi3HOnTPLbrr5ZwEXruPANo0+ybrBpg08Hn30MRFmP25dPwgrrLcg41CncK+yHyDVULTwGevs97fPNxU37uu2uLW1b4IAoeafnZMQodhFlZatCrkZc+bMsCVLF4sYWRnUIwvnL7bi4pVWXlYl7MoVZJ4V7m/wKijM1xirhXWVZWY12Z77DQ7h6a+/sszqq0WAmFQVWfSl/A+RTzLKsl4De4g/yLD+/Qba8cedaHvuuqfu1exNJ0ASLiJkjSQMRXogXCRKkcLlTfvRlT+0IcN7igAxERyNsvUymzt/iTWpz14iYcAZAiRLqpgqqWOK8gqtdE251VTU2w3X3GpDB49Us8pDCTc7BEij5qGMlECAtLzfni+weE5EICIQEehEBCIB0olgx64iAhGBiEBEYLMRiATIZkMYG4gIRAQiAhGBzkQgEiCdgzaFXArYFH4peFLwp7hKwZSn1nnqnuI3WQrYQnm4NsVUirgUbD3gm+IoRWiUIRTaKSxT+OR9isVc71ZEHsBM0Zw2uIaDfhmTq0tcvcFT4pzrGQIUTT0o3MeQann1SegxFr+WsXsmCe2DBYVrnsTnoF9+nHzA8stzTZiPZ4w4eeTWSFybqjiAIODJe7eWAj9wZuxg5PZM/Pa/GQt/M0aK1X4u+IA9fbc9uBaVhFs9cR3n0RZP23vxnt+OJ1hCHHD4+qaqZxgr4+YafiBnaIvD36N9+qQd+sSaCnwYC6QNRJPbe7FHXIUCgcZ8IBkgMxg/a8PY3CaJPcF4nDTgb3DxfBrfN27hRhsbIsM8x4YxcT1/M3fWAUUFc8JGjf4dJ/r1fnxvpypuGCN/05ZnvbiSx/Mt6AsiCFULpKATMPTHdb7mvp7Mz1UZbt/FHNmnruqBZEQRBQEIEcI4ID34HIss1CC0TQA7VmL8DXHJOjIP2udcXt92223hemy/+Jw+GQsZKATBQzzxOeNE9cT42c+oWZYuWa7rLhSGurelCME+qkHrmaU8DNQNzVJP1Eg5VllZpn1QEshRFC6NIgpQryT5LNnhdyBpqstt6LDeNm78GBF5s2zBfBEgtdmWmdZD/WrNlQGSm9dsufnMo1l7TO+LQqiurpHl2VftmKNlIyeCJDAMLaoK6IUNH9hdtf3ELakCQ9F6vPXOq8oB+ZFUJwXW0Fxpmdl5mmq2rVhaYuWlNVbYvaf1HTDQsvKyrL6x3qqUBVLN/asxN9Q2201X32z9+w5Se5kJ2REUIIn+g5HGf6h90jd2/CwiEBHoSgQiAdKV6Me+IwIRgYhARGBjEYj/Xb2xiMXzIwIRgYhARKBLEYgESOfAT/HWLY94DeHhBW+eSIf8cBshCqoUYSlW89uLok5ieNaEEwqc7/kKFJ0pqiaWWU2hiOpPk/MZBVl/3wvVTiZ4wdn7ccUJ11Gs9mJ/26fTPw5Bir6cm0o6eMAzY6Qgzxy8CM57kCIUysGGQrerNSjge9HYcfRMAx+nqwYYP4fjyfmMo+28OMcL31705j3aYywUirl2Q9ZFXiDneo5UcigVR3/i38fkWDvJwrjAF1LC8aA93xup6gHH3dtwAofz6dPn6OvBnFxd4PvByRg+8wwX3wdc7+Plta83a8L4wIPxeGE/Ndw7dQ/4Xuc92vFgeDJIuB7yg/V0TFIJllRbOF8vfvNDf2DkJJGTfk5uYBOG1RUZJk6Ypc7NyahULPz+Sr0/vS9XZRBsfvHFFwcCA8IJkgNVEu1g6wUZxWvycbATQ2XipAz9c+84BqhCbrzxxlZiCnywf0PVBDECUQS+kCsctIlqqLhYoecl66ROObKV8MvKErlGZV/kRyBFMHtqrlN7C+y222/TGJqCFVxOTnbY59nZOeHaqqpKrW2V7TxpG+vRs9DeeONtqUVqrKFO92Jagc4TsSr1RUamMkHkWkcQuqYR2sjLyw8qosMPP8LGb7+DPkts3hplYZWdCbn6Mf8USiE5EvWHB6fDUGDxpbfEULz3wet2y61XWPdeWZamLBLG3NSQoe+FWlswb5kNGjzc8mTpl5krkkq0Bj/1CnOXE5iVrVlnV172Uxs3dnwgcUwh6ZEA6Zz/fYu9RAQiApuPQCRANh/D2EJEICIQEYgIdB4CkQDpPKxjTxGBiEBEICLQAQhEAqQDQGxnExScKQBTxHXVBn9TJPWn6f1Jd5qksOihxfzNa9rg8CfvuY7irT+1T5GX4jkFZoqd9MV7Xgh3lYUX0/ntBX+KrzwtTwHWA5uTwmlSLKdPVAYQFO05vMDtfXKN98d7TuDwPv2kFsL9PD7zorerOSg6ew4Jn/vYnHhwuyHa4z0vZKdiTptOkDi2qSSJ4wx5syHbItp14gLcnKxJisR5rfAkgdZNYX1SCQQPxnZyy1UJkF685nMnD7w9x9PJCVfiuNKCdWP9mJuTTr7OTjK5IoM50Xcq6eKDdmKEc1hvLIewnCIzhHaw1UJlg+VUWzVQao4FuLh1G9kjZL5g9eV7m/V0RZLvf3B1dYqvvas+Uveck16+p7C3giw444wzWlU2qee33cfethNXvvecVOFzJ0IIWYdYwSbsiSeeCGtDIDtqFnJxsGLDOg1bOfCEALnvvvtC3gmfkVvjhB+ZNNdff33YE07kgCs5O1ieYVWGTZiTVyh+GNOpp55ud915t5QYBSEcnSPYRrUQC+npkB8i75rrtW9q7JVX/mFXXnll2A/sO9/j/GZdMrIabe99JoSA9bfffk/qD7XZLMIxLc9yUF0ogLzZUJXJikwECISFfzewp8aPHx+s4VjvcePG2Z57fEZjRq3EP4VQdaC3YJCpq9DyOhAgAeHkRYsFlly+bO7cD+yq6y6U8kSqkx4oodKtVtkemen59v57M0QUj7Y03ZNZBbIEbOmqUgqXbFQrzVn2vRNOscmTdlW7UqdEAmQD4Me3IgIRga0VgUiAbK0rE8cVEYgIRAQiAhtCIBIgcV9EBCICEYGIwKcKgUiAdM5yebHdi/OuzPAn8r3g3/ZpeEbnhXlXMnjxN/Wa1AwBn1Hq0/T+NL+PI/XpeidIaN/JhNQCM+em2kC1VwGyoTH52HzsTr6kqjhS5+mFYichUtUrrligH8fR8XOFBufwubfjY0pVyIQ6rc5pe27bvlN3SqqaxMmEtrj7WFPb9zZTz+V12zZScfLxO+6Ohe8l3yP8djVQW0x8vL4PUsfBa78udY6QCgSAo07iByLE+2i7bqn71vvgXLJnIAsgCCjuu1KpLRGTqlRx+zJvM3WvpN43tAHhUFxcHLJkjj766FbLMMfe7wEne5w49P2RSoKlvvZ7jt8oQOiD/BMns84555xgUYaSa/DgwSH7hawULN3Irbn22muDbRbZJOSPYOnGWMECEsQVRhBjKEDII4EEQW2DIszJLjJ0UHGQbTJw0EDRBQmjkOAPsam9LQVIhpQYhH1P/eBdWeq9G/CA+IAUc+WMrxnjzpVYY8/PbK9clBKbNXOBVBaZIgvTRYBYlBpQAAAgAElEQVSg6FDAuQgPFBnp6epRTEO6iAjC0xNiplHEF+dLdqE+IWV23XV3mzLls5abk6cMl0m6n1CetdhQufkUIR9hs7b8OAGiz9VkOOZ9ON2uuvZSBaKX27BRvQIOtdUNliN1ybTpcyy/oLuIkZ5WKDxrFYCeJgzSFdReUVphdVWNdvihR9iXDjtS4yyIFlipN3N8HRGICGz1CEQCZKtfojjAiEBEICIQEUhBIBIgcTtEBCICEYGIwKcKgUiAfKqWKw42IrDFEYAIoBBPrsWUKVNalQptlTBOWvEb4sxVR1yPygCFxxVXXBHyOGiHw8m2DeWqfNzEUlUlnON/U4BHDXTXXXfZSSedFILfO/Jw0gTbK+aDouLkk0+2119/3U488cQQ4v7KK6/Yz3/+80B6QJBghwUhAmFCkDzXophyuzDwwEILBZOTHMwBwgK1CIoPz0aBgMJ2C/utxqY6rclaqUR6WZ5IE8aGemPVqpVBhXPHnXeG9+bOmSnCoinY50FS1NTUfiQPKE2ERunaUuvRK8d2mjQyZH/Mm7vM0poSm6tshdWHxIxAYECEoMBIlDpkbgTVlkgPbLSKZEVVJfupDNlvJQqjOps0aZJdcsll1rtXP7WDykj2WOJJMuWlRVv19WSx5CTLFELQIXRE3qhL+JQ1JcvtvAtOs7qGtTZkZE/ljLQElzemi6iZZ9U1DTZw6HArUhZIrS7Iyc+VeqU2OGqVrCy18WN3tPPOviDYeEUFSEfeDbGtiEBEYEsjEAmQLY1wbD8iEBGICEQEOhKBSIB0JJqxrYhARCAiEBHY4ghEAmSLQxw7iAh8qhCAWMDC6aijjgqFb7fpajsJV6BwPgQBKgeK+hAihHCTa3HVVVfZ2LFjWzIoVDxvsVxLVYz8N3Cc8PDfngmCeuKWW26xY489NthHbciq7L+1/Umf0w9z+/DDD4MKA9Jm3333tWOOOSYU+rEAmzNnTlB/oLZ45plnbMyYMVJD7GrPP/+87bDDDvbmm2/aueeeG+bN54z3zDPPDNc8++yzQbVCngj2WUceeWSwlsJuiyB1CBXw/8Mf/mDbbDPKRo4abgMHDrDd1D5Y/P3Zv2ne3YNNFEHpy1css3zZry2TLVdtLdk0SS7Ieiu4xGqOnxGj+tnwUT1t1oyFtnRxuWVlYK0ldUdzjdYP2zhd2wQZkm5Zmc1BCQLB4fZsqEFcgVNYWGClpaXWf0CvsA5DhgwNZNSuu+5pw4aOFNnSWwQFmTJSkmVhD0e7DA8ChBAT5QHVNavtdKusrlCQ/XNWUrrUXn7tTyJ7ZG2VLhs6kTHlZdX27nsf2Ogx21n33n2tSUqVLOWbQIBo4NaoKffI72k/veJqzVkkS7TA2pztH6+NCEQEOhmBSIB0MuCxu4hARCAiEBHYLAQiAbJZ8MWLIwIRgYhARKCzEYgESGcjHvuLCGzdCCxcuDAoEbbbbrtAKmCjRCG+rfWZ22y5ZRkWT6g+KNwvWbLECPzm8Iwaz6TxgPL2kiBuV+U2XrSDsuLCCy+00047LWRQeJ5GRyILkUPGByQHYwUP5ofKgwP1B6Hn8+fPDxZhBMVDBA0cKKsqjXHx4sXhGs9j4VpwRf0BeTN9+vRAFMycOTO0x2vaoQ2uQVEDWUFGyNChQ5M8DBX7CTwnAL25ucFmzJxq80XQvPTyi1ZaVhJCQRpEVGBzhfqDcTD2JKi8sdUSa/yEURJ5lNnsGUutvBSyIzuQHJZWJ8qkocW+ikwQ2Vg1e5/ZrWSY27KRB7NuXYVsr3aysduOCW306dNP48u2yoqqQMRMmriL9R84SGoOxpyucHVlinC0EiBYeWG1JRJD5Eumwtdf+/cL9rtHb5PKJE8UTLo11EKspdm//v22DR42woaMGC1uRsSJgt4bGkTMSF0ikYzVrKuze+68N4agd+SNENuKCEQEOgWBSIB0Csyxk4hARCAiEBHoIAQiAdJBQMZmIgIRgYhARKBzEIgESOfgHHuJCHxaEHj33XeDEgGiAvLCczfaEhaes+GZH6gY7r333mAVhRKAvA3PFknNaKE9DyVvDyapWSqcD4lw4403GsHqgwapsK5xcrSXUGlPn34OhX6IC/qAlPA8HEgh3mNs2EI5UQSx4ePlPcYKMeLkkWeveNaOkzr0xzmEzhM27hkkvE876Srwl5djZ9UkMkqkgDLL6+qV7yGbq/qGGps1e7rdcccvgk1WQb7UD/oXCTZmkCm+PvSJUgWlzqTJyv9YM08EyDIpJwqlwGgJLU+v1rVac9Oc0nL1k2W52QShk6UjjJW5MWTwEO2PHUNYu9JBrKB7D5lY8VmmZbZYZDVJ7ZEmRUmD+msUSZEtXNJEgDTKAisTC6yQA+IKEMiZNFllNVtWNuOos3+/9ZL96rc3qU1ljBQUWkFugdVU19t7U2fQkW03fqJC0NOtpk45IFKRZAqQitJqW7V8tT38wKMij4qiAmRjNno8NyIQEehyBCIB0uVLEAcQEYgIRAQiAhuBQCRANgKseGpEICIQEYgIdD0CkQDp+jXYWkbgT9ozntRQcN734i/vbyi/ITWY3efjoeKpweMUY10x4EXfthkPWwseqePwAr6Pmd9e6HaCIDVE269lvp57sb5Aj+1Pe47WtOj2nLzZ57ilFcHbo0ePDgSGF+JZ87YWU64A+dvf/hZUEttss00I6+Y8z7zYUMh4atG/PYNOwrbX4409FyoKCvC+n+inowmQtiH2vvZOYvjaptp6+Xup80oNZGeMPn8UM+Dq5Ejb+8/D4GkruWe4MVti0EVGkOeRrFmTXisTpLJCllv/tAceuF/4p9lK5YM0iHBoaiKHI02fl4uEqLV+A4ps3PajbO7c+bbgw2LZX3W3hrqW8HMRLI2NNepI1IYUFtnZuSJA8gKRQqj7QZ/9rA2XAmMb2ZpB7HBeMr+EQCF/JF1zxHqroV5qDs/7gD3hh/PCRLiU+4AMELUhLoRXtEXeyQsvPG3lVQvtxRf/JhVIvvZiptVJBTJnziIRP2YDh420QmWr1OtCAtub9B1VU1EnTiXDTv3u6bbzhF0COUNfSWx8S5ft2XDxnIhARCAi0AUIRAKkC0CPXUYEIgIRgYjAJiMQCZBNhi5eGBGICEQEIgJdgUAkQLoC9a2zT888CEHHLVkNXljm6XGKkzzh3tYKqe1sUrMawtPr+uHwwjGv3UIntXCdWiz/b310JoJesE4N395Q4drH7Of5GH1eYMh1ZB2079jyBEjbsbJGFPGffPJJ23333VvtmrxYDxZcw1ywubr77rvtG9/4hu2xxx5hSqx12zb9/fbN+T/PcvIJ1cjbb78dyJZvfvObrdZSYLqxpMqmjqXrrluvliA0nKr+epylntDH6RkiAppq7YMP3rQrf3pJ2GdlZVVWkNdbORlmZeWrrTm91MZu39f69e9l82atsaVLVum8fGtqUOC5sjlQaxBqXlAoBYjaq69v1E+2bT9uh5Dngi0XJM6WIJucUOP3c88rT2Vsb/vZrddY9x45IlKatOeabMWKMltbolB2haD3ldWYifhpkBVYo8gWk4pEYhibsvcU++ZRx2o+EDEtxEzLwsV/qHXdDo49RwQiAp+MQCRA4g6JCEQEIgIRgU8TAvG/qz9NqxXHGhGICEQEIgIU0VIfkI2I/B9GgAIzSg+OVAseD1H2HAE/JxUq30ap2ymVEEhVSTgh0PbzDSkotoblcOLGC/FODnmx35UuH1f8d3WM47c1ESBt7aXAm/dYC/Iv+MECypULvI9FEz8Uw8msYP6QEKmKhrZk0OYQWuCOAoE+p02bFpQmkHRuR5W6DlvDftkyY0AtwQ8Fff04ARL+5YEKRORHc73NmT3DfvfQr23GjPetuqZSn2UpwyNHaow02XGViCxYa/tN2UnY1dm8OWts5YpS2VspmLxZCh/ZXaXLSqq+viZYT+UX5GiNC2zKgYfbYYcdbn379g24u+1XR87Tvzew6GIvLVmyyAqLGu3yK8+3nNxmyyvIkG1ao/rvblOnzrOinr2th1RAzSJA0jLTrLa6xgpyCq1kZblN3mGy/eC0MyMB0pELFNuKCEQEtjgCkQDZ4hDHDiICEYGIQESgAxGIBEgHghmbighEBCICEYEtj0AkQLY8xp+WHnjyn+ImBUgKkVgguS2Sv8/fH2eB5UXutsXvVHLE1SD+nmdEfJx6oqOwa28BfkN8oKtVvMjvodL+vhNE/Oa91DmilPDzeT+Zb/v+c7FZdkebc7Rnzm1Jp9Sn8J3YYQxt19Y/8/WDJCEoncyLoiLlL7Rc43i2tc/amHk5SZNqQ+YKBN+fTrBtTLufrnPhqZ2rXq+oSpONVJMUENhA1dRU2cJFH9otN99oy5YvFsnRYN279bGKdcr+qK6zqpoy694z3SZO3sZWFK+wpYvW2TpyRdKyWwkQcKxvqJW9lZRessPqrnyPiy+6SvZXO7V+F4B9e/bWxuDr95ITr+kiNkrLlgQCJCOzzgqKROSkZUidlCmFyzzrN3io5YkQk2FWEMRkKRekqb7Z6iqbbNsR29pZZ54bzo8KkI1ZhXhuRCAi0JUIRAKkK9GPfUcEIgIRgYjAxiKwef9S3dje4vkRgYhARCAiEBHYTAQiAbKZAP5/dDnFetQdXlSmqA0JgjKE4vaqVausX79+/5EFkQqBX+sFzdQCuBMF9OFWS64m8bDtjrbW8bG1t2D7SYIoFA6MFzwoxqOAcMLD8xtSCRDw5G+emudasEwCqdtngZVoszb9Py3bM+fU+bryg15d8eGqFScYnORJXXNXyPAbpUa3bt0CPrTt5M/m3CZgR+g4xErIiFDbXoT315tDsGzO2Drv2rZJFqh0ElXI8uJFUsZ8YNOl+pj6wftWsqZUeFUFxUxlpRQVGTlal3XKzqgU+bGd7KTq7cP58610TbOyQZQtIgahuRnrMu01/eQpRL2urspGjxlp1117g9rpJ7yzWolP9j97uSOP1Ayh5LujwcorVtjFl/wwjLeoO/dQnUieNFuwcIX1HzTCNCDLyFJ+iEigbL5T6shvz7DeRX3s8st+EjJMIgHSkasU24oIRAS2JAKRANmS6Ma2IwIRgYhARKCjEdj0f6V29EhiexGBiEBEICIQEWgHApEAaQdI/0dOoQhJoXnhwoX20ksv2bhx40LBv7Ky0p566qlQeL7++utDQd+LoM8880zIf4AMoEhO0Z+cBqyTeI/MEN6jKA6JMnny5HDehx9+aK+++mpoh+L1gAEDQj+oLA455JDw3syZM22+CrWcv3bt2hCwDSmDDRKF9m233db69OljixcvDmPm2uHDh4d2SktLQ3+0NX369JBXQUF49erVNnjwYBs1apT16NGjNbOC8b7xxhvhmkWLFoXA5xEjRlj//v1DW6+99lqYj9sxDRo0yHbbbbewMxJSI7M118Rfz5o1K2RkXHrppSEwGiyT8X8QFDYU9mmDPinov/LKK2F8rAPjq6ysDv2VlZVZz549wzXgyZyZ+/vvq9hdUhLWY82aNTZQmQicg0UU4+YAFzCkL9rhfc6fMGFCaIvPmDfv89NdwdJkbOy1114BGyc8uP7hhx+2o446qjX/AZxZI9aHtRw5cmTAYcyYMWF9GRtj2m+//cJYPAyeNQfvoUOHhrG4CuXjCBsPFk8lPlKVK65a2ZAy6f+nW9ctxpI5QYA02rTp79nvH3/EZsx6X/dSdUJcKbejATWELKPyZWHVJKKkvLxEyo4qO+QLU4T9At0zK6ysRARKc6KSgPxw8q6urkZkU4FNnLSzXXP1ddKdYJGVfO7r2B5ybWOwb0sgNjbWW0XlGvvx5ecrFL3M8ouw5qrVXsu1ZcvWWkZuoWXl5Ft2niz7lFWSKeuuZgW9k99ekFVg1159g6y9yDKKGSAbsw7x3IhARKDrEIgESNdhH3uOCEQEIgIRgY1HIBIgG49ZvCIiEBGICEQEuhCBSIB0IfhbWdcUIZ1gePrpp+3ss88OT3pTuL/99tuDAuRHP/pRIDR4f+rUqXbTTTfZMcccY/vuu28gMyiqU6h99tlnQxGf8yAeHn/88VBYP+WUU0KBnHMhCN58802bN2+e/eQnPwlExowZM0Jx/Pjjjw9EAH3OnTvXXn75ZbvooovC+BYsWGDvvPNOCN+mSE8x9pFHHgn9UqCnqP7oo4/an//8Z7vrrrsCwfDee++FtiimQ6S4wsEVJ7xPwf7/tXcWAHZUVx8/63FPsBDc3Yq7FCmlAv1KKZTixUtxlxanQEspFLeWCsWltFhxLRAkRLBAnGxss777nd99e5LJJpCN7e7b/Q/dvn3zZu4993fvzMue/5xznnjiiSSgHHnkkekY2sQ2xnXaaaclu6+++mrbYIMNkrjSPIVUSiHk55AK6qGHHkqCDLx22mmnWXUyqAn/1FNPJUFi/Pjxqa9p06bZ3XffnWzfeeed03nFxaX2yiuvpLEdfvjhtvbaa9szzzyTRI3DDjssrR6EBhhcfvnldt1119ljjz2WBCiKhCNIMKcIOG+//bb94x//SIIM4hFiDvMHa/q44IILEvvf/e53tuWWW9p+++2Xxkzb2E8/5557rh1xxBG26667pr5jHcDk97//ve2222524YUX2qWXXpqEmL/85S920UUXzUqXFBEmr732WmqHsSBCwZ510vGjOBb9gmc+YdutWxebMHGcXXrZRX59FtgXYz5JqdWo7VFTVWseLOGRHaWJbZ2HRlRWTrEuXQtthx239vXzuY0bW27lk2pzUR9+ZFSCIm1W3759bMKE8b6mLrMdd9zFPyPaI/cnTkT5IJQt2a3Rr8Mpdsll59rErz7xFFgFKc2XWZmLoZU2oXyGLb3cYI9W8QLuhR4RVOhjqHWdprbIjyizi399mUeFIMpKAFmy86TWRUAEFhcBCSCLi6TaEQEREAERaA0CEkBag7L6EAEREAERWGwEJIAsNpR53xDO1aFDhybBAIf6DTfckBzoOPTDEU4aoqj/gKMdEQNh4+yzz07HRJ0LnP+rr756YkIkyRlnnJHa+t73vmfbbLNNcswibCCAIAKceOKJaR+RJvS/zjrrGFEWOOiJUkDwOOqoo5JAgEBBRAcRBBzLeQg0OGURY3AQP/300ynahAgEhIwxY8akaAU+23333ZMjt7nDnXbuv//+FE2B4EBEAcfdd999qT9Egx/+8IdJ0EFUoO1IixX1KXhFMELcwAY+Z5wnn3zyrPZ4cv/NN99MkRdEsyASYBuCRL9+/WzjjTdOIhE1DBCSHn300SR4IIDACh6bb755El+wlb6uueaaJMzQDmICx8GZMTLmBx54IEWYEMHD59iFQIFQQxQKrDiWcbEGtt122zR2Nvjdc889ttlmm9ktt9ySBA62SHFF+0SHIHgxP9dee61dddVVNnz48GQD6yUEJ+YOxggfRNocffTRsz7r6BEci3qDiPRytDNt2lR76ul/+3y/b9NnlHu9jjqv+/G5i1IzrdIZ+5S4WlGaizqqLLfK6sm20srLefRQf0+RNdUmTphuVTOJWkIgyBVRj9RTrHOiQH75yxNtr72+62308rXgxcZ9HqMW0OKOAJmbTaNNLp/kgtylnvLqPevdv8ivu65WMbPWbehi774/wlZZY03rTh0QHzsRIFZfYHWVntarssGuvPxqj37hXiUBZFHXnc4XARFoHQISQFqHs3oRAREQARFYPAQkgCwejmpFBERABESglQhIAGkl0HnSDZEJOLJPP/10u+uuu5LTE8c0T/njTM2mIXr11VdTlMDtt9+eojE22mijdAyOdCJIhgwZYmPHjk3pq3Da41g95phjZrVBaioiMyZMmGDHHXdcIkQkwQ477JAiDr7zne+k8zkXsQWRBCcttiC6kKYq0h9hQ0RaICzgaCfaBFEDexAwiHRAJCEag31R1DyEDsaKc55IkEMPPTTZg8P3ySefTCIOQsNtt92WIj+IIgkBJQo388o+xIUrr7wyRdAQ5UD6LKI6Iq0U6YsQGRB34McrP2uuuWaymwgM0m/V1NQZ0RIPPvhgYkH7RMLQbnCGHXNCZA7jhQsRHkRjwJ9zYAAfxBYiduDHWIi8ob199tknRYtEvZKI5KFdNkQS0m2NGzcuCVYnnXRSSsmF7Ygf9MFaIfqGCBR4ItzQLtEikTqJ9l566aWU7gwBiL4R2hDVIpJGUSDzvlFQ74PoDGpxhCBZW1tlT/zrcXvn3bc8ddpYFzqme9qocquuqrDKmS4E1Jb48S6AVXvKqJKZtv6GrOFpHiFiNmlipVUnAYQ/XRA/XOzyWhplZaV+THmaI0SwY489wUWtnqlftmxNnyV9S6urq7X/vf2SXX3tBTZwqW4eweIRWZ7mqrS0t73yxlBbbvmVrd+AflbTUGk9iATxtF+V07xOT2NJigDp0b23BJAlPUlqXwREYLERkACy2FCqIREQAREQgVYgIAGkFSCrCxEQAREQgcVHQALI4mOZ7y3h3MRBTb0OnuInXRICAA5wnN1R0DpSZeEU79+/f6qxQbopjicCAIc40Q8UTI96HDhtER+IXKAdnOQIEkQJ4IxHGKH+CI500kshfHz/+99PDn1+RwA5/vjjkwMWhz77EQwisgBhgv2cQ5osUl/95je/SbbwgwBCGzjbQwDheEQTokgigiMEkEgxFVEQpOdCQCAKg1RStLHhhhvOqocRzmHsQ9QhaoNaI0RUEGGBIISoBEfqGyA+0Cb1OhB9SK/1/PPPJ3GCqAnOra9vTKmrSIFF5AwCEim6Tj311MQZ2xBAYEudkR/84AdJOBo4cGASI+KpfkQFbEbcIqqHDTGDcx9++GE78MADU8qtqMMAk4hk4VxScyF0wHDddddN57CPfukDMYbUWccee2yqYUJUEAyIZiEiJ0Qq+rzzzjuTmMT44Q97xK+IVIGPtnkRcOe+FzYvLc2lJWPL1QQp9FRYY2z4iA/s1ltvdpGA6JBJVjG90YWQgnRN1dZP8UiJBtvkW+vZmC/HuwBSYOPHVlhDXdem1Fe5gup+ZSXBhN9ZA3vttZevtTN8X3fvJye8cL2xRlmLS3qrqSHyrNJ+fui+1n9QmXXrXmKVVfUu0vS2Dz763Eq6dLchK65gVbUzvMZONy+A7unaKuo98VepnXv2BdazRx8JIEt6ktS+CIjAYiMgAWSxoVRDIiACIiACrUBAAkgrQFYXIiACIiACi4+ABJDFxzLfW8LBSUolUhPh5MbRjkMaBzciBFEKpGfC8Y5QsfXWW6ch8zQ/KaZwmOZSNxUYxdH5nY3i2jjMSR2FQ5wNJyriB1EkONtJOYVYgEhBWwglREGQyomaH6RvOuWUU5LzF0c6DnkiHHDI8jsiAXYddNBBqX3GgSM+oi6om0FkCKmXEC/YEEpuvvnmlIaJMeKoJwUXYz3kkENS24wFMYWIEPp+9tlnk5CD6INwEAIJ7UUUA0IDT89HPRBEFY4jGoK0WQ0NdT72Eal/BAsKpH/7299OAgVj3XPPPdMT+DidKS5OBAo1ORBfOAfe0T62shEBgrhBxAkRLIhIq6yyShKa4EMKK9KIkb6K/qg5gkiDjbTJWCK1GfwRRNgQp6gNQqF7PkekueOOO5Jgw/wyLn7om7oerBciXhDNqLlCZFAUUkcUI7qFY3CwE00CW8QTRDe2ENmyhc+VGou1lSt6XlhYnISxQq95QV2OuloinOp9bhp8XbxuN9x4rQseFTZtarULIA1WUzvT30+zZZfrbauuvqKnvvLaH1/NtDFfTPG6GT2s0VNb8R9RSUSClJQUp7lB4OB63XDDjWzHnXb1a30bPz53jZCaLbchxOT+9PGl8Q1brnj67K1lfy41srYaq+2sc462isqx1qNnaeqz0brZ519MtIrqBlvJ13i92961a5kXQff6KBXVVtxQYuee+Wvr03tAkwDCCBmfi6HJZm0iIAIi0P4ISABpf3Mii0RABERABL6eQMv+RS+CIiACIiACItBOCEgAaScT0Q7MQADhiXGc3Di9ESuI8OCpfhz+PLlPXQ7qTOAEp3A2zmkc5jj5ccbjGMeZTaQCqbQQFjjn/PPPTw78TTfdNLWDABI1QBj6AQcckEQLUijxGc50nOA44KmNQU0R+qN+BemcOB5HPuIJNv/9739PTneiRNiwDwc874mWwPmPwII4sPfee6d9iB/UrkDsweGLKEA7OHl//vOfJ2c8NhBdgbOfqArEAmptwIbxRGHvqAUCi4svvjjV9RgwYECyD5GH6AmEC6JSEFJI/wRjIkA4BnEEZqQLI5XYGmuskfpnLmCy//77p4gXRCNqkiB40DdiFeMn+oZi7fTBWDiOtolSYawIUDDkOAQIfhCFEHQ4lvnBDtgyTuYQOxFJiCgh8gP2zz33XPoMYeaEE05IznK4M1+IUPzOnPM5dpEGC+asH4QcCqnDlHWD2MTvjIPjsJP31CtBKEJ0iSL37eDyaGMTEBFISYYD33/8LXU5EEBKyxAkfIeLJLfe8kd76tknPFVUo187Uzz9lae8qp1qG2+6ns95qX01aZoXQJ9i06ZUe5HwbrOihGJwzAXrjvVMtBQi52mnne5zWmbVRH506eZtNyRhobiI4uhulZtFBi3X675my9WSmb21TISorfExFVTaxZeeYlOmfpKiW+i3pq7IJk6aaTNd4Bm8wkpW53VMSrt4Oq+6aquZ6QXii7vbaaecb/36LN0kgBDdEgJIiDdtPJ3qXgREQASaEZAAoiUhAiIgAiKQTwQkgOTTbMlWERABERABHGDNH88VlU5KAOcn0QI4onHO4+zHmY5De/DgwWk/DneiMvjBuY6THyGD9zjvcdJzLJENURMDoYKnyanlgbhB9AIOViIycLqTBgnnOg5zxBIiO8LxzXGkS6IP6mEQvYFAwDm0TyoshI0oBk4tC5zr7McOHLgIKIgzpOQi7RMOfPrCWY9zHod/jIk2GQcpqCjiTj9EKjAGeOCgR+buVaAAACAASURBVBAgOiUc+VxCnEOfiEOIC0RQIPbAk3RQtE/f1C2BG8IDY6cP2ia6hnHABxacz3sEIGyPaBfEKOaBlFiIOrQLI0QMCsdzXAg9ROvgxCZ6BnGHY9dff/0UGUKECY5uuBGxQU0PfthPhAvjYFzMGccTOQM/UnlxHPsZC/NF1An9MGfbbbddsh+29MmxpPoisgVusGGNsD4YK30wRgQf2uBcRCTWHX1KAImbEbfpuFWHAEL0jYtJRRQnr001PKaUT7Q777nDRbc3XAAc7/urrNoFkO122NLT0c1w8WOyp7+a4pEQnmqssWgOAYS1z5xw/UR9nD59+tlmm25hhxx8iEdg+PykVHgl/nmpz02RNXg0Sq4gukelFOdec1Ehi/4nUQN6T0G13ffPW+zFlx6znr2LrdbTYtV4qquqmgKbPLXKll5meSss7Wr1jZ6eq8AjZBCFPA3WWWf82gb0W1YCSCf9LtOwRSAfCUgAycdZk80iIAIi0HkJLPq/9jsvO41cBERABESgDQhIAGkD6O20S5yfOJxx7OOIpn4Hr5EKCoEE4YD3OOE5tnl9EBzaONURRqJGBPs4NpzZ8T7OjRRHUUCctoksoL9IIxV1OjiWz6IIOPYgIMSxtM0+2kCwQOxgPFGHgvNCuECA4Di2KJbOcYwv2ov9UUsk6mrE+5hK2EWqpygcH9EN8UQ9fUdf2QLijBtbYM1r9BFP40eR9ShCz3vaDA68j2Pjlc9oN2qkBGPmhI1zEGcQphAqeI39MT9hR9gUxeKjBkXsp60YG/0yDnjAljWEDezLbpxDsXbmlQ27aQObggP9cT7zqy0EkKboCQI+UuFywi9qkvhRU13pNT5G20233ur1aj70a3Oq1bsAUlxSazvvup0LiSNt+rRqmzBuhssTZR49MnutZYUm1i0CFHNSSLqrev/xKAuiTfbca087yVPRMTf11X6/8Dkr9PlNwkdhRHqEANKUImvhMmD5NVnva6feC6E/b7ffcY2LL578qpsLpS6C1DWU2pixU23AoGWttFtPf+/CYbGbUd9g5eOn2m8uvMoGDRgsAUQXjgiIQN4QkACSN1MlQ0VABERABPh7UhREQAREQAREIJ8ISADJp9lasraGs59XtnnVXggxISsS4LjOFWQuTkJC7onwXJ0PjmvuuG8uRsxLXAghJusYjwLZIYrQRwga9BNbpKXKChLYh0M+Ap5oA6EER2/YHPUscMCHABLiAm1HAfYQTUKYCEEi6lZEH8mB7CIEokAIRtFOFBzP2thcROHcqCvCK+3wgyAQYgTtRRvRf9YuPseOmMuoWRLM6ROGIVyE7SHKhIAS/USxeN4Hm2gzRK5YR3FujIO2Y53EWsmKY9F2VjCKz5fsys+H1kNFaPpTw8WPBq8JQu0P8zoZ5eXj7fn/PmtPPf2MffzpaBe0enlkTblNnzHZBi3V0zbbfAN7992hVlnhAuWkSi+AXjir5gujj7nj92xkU6ELH8UFLkhW+bXiYhXzRnqyXr16pFo1O++2mwsgTaJMKs6OfdnXXLTKHFsL/1rKXYP1nqptmNeYucKKSqpTGqyKKk91VV9on3w6wZZaeiXr2rOXJ7jyAu4FdS7K1NrM8sokgAyUAJIPC1s2ioAINBGQAKKlIAIiIAIikE8EWvhP+nwakmwVAREQARHoyAQkgHTk2V2wsYXTPxtN0DwiIloMZzWO03CAh6MdBypO9djPseGwj6iCqK8RYkI4XrOCAOdl33NM1kketkT9jRAV2J8VWeLzcOyGg57j2cK2EFGyBbhDKIjolLAnoiD4nL5irOG8DxZZfnFOVlyJlENhG+2FIBNtRW2MbBRHiC7RfggLIZQgFoVQFAIUY40xYgN9c1zW4R3MmzPLRoGEcBRRJLSJbTG3zdNWsT+ElhBNQhQJsQ3bYpwcH+01j7RZsBXdkY9u8AinGV7z5VV75qkn7LXXX/Ii5URI9PDaGF5XxUUHIkA8ZstWXmVZW2bZ/h4B8qlNnVxjMyt8HRR2SWmzQvDKCoiIYayLFMXj89qFufX1wvyk67a+1gYM7G9bbbWVbe51Wrp0KbNevftaWbfeLrz09ogTiqVTcLwoVzA9BJBMBq/5z4wXLneBh5+xYz6zyy4737r38iLtpbVWXVfpUSDmAshEF3dWtp59+7k44tdhXZXVe3SI60F27lmXWP++yygCZP6gdYQIiEA7ISABpJ1MhMwQAREQARFoEQEJIC3CpINEQAREQATaCwEJIO1lJmSHCIiACLSUAPU/GmzSpDH26svP26233Wi9enaz8inTrLKqPkVrVHtKrKqaclt/gzVcEKmxiRMmp/RXdTVdPLVVqYsJ5hE5riT4lo104ndSk+UEEE9f5pnbCv0vnBoXF4j8IF1aZWWVbbbZxrbxxpu4KOIp3Fzw6DtwiNfOGeLHeO2WAvJRuQiySAII6doKrGLGNDvn7FOspIvXJ+ridWOKaryuSaNHunzl9WqGuADSxxo9UqSkyIVIt7GsoKud4UXQe/caJAGkpctJx4mACLQ5AQkgbT4FMkAEREAERGABCEgAWQBYOlQEREAERKDtCUgAafs5kAUiIAIi8M0E5q4B0tBY53U/Ztrozz+2J5981F5+6QWbOm26FRR5yqqaaq+nUuERIBW27fab2fjxX9qkiVNtymRPE1Xb1Rq9rkeR1wZpSJXGcwJIRIMgcEQdoCIvsG5eRySlyOIYP5Zi9QMGDLRtttnGtvYfxBIiP6pqqA3kRdK9OLoH8XjbRBy5ELJQKbBczCCUg5RaDYX2+2uvslGf/s969fWokKIqq/PUXKNGTbY+fVawnv36et8V1qeXiz4VM62ortjOPP0ify8BRFeVCIhA/hCQAJI/cyVLRUAEREAEVANEa0AEREAERCDPCEgAybMJk7kiIAKdkEAIIAw9V1cDkaKmptJKS4rs+eefteuvu9YjITyqo77O02NV2MzKaVZUXGfb77S5jRw5zGbOqLVyF0CsvqenGPMUV7VTvC1STTUmgYP0VrxSYwZRg1RYpLsaPHgZ23arbazAP+viNXO232FH69d3gAsTRHgUWA0p74q9yL1He1C4vNAFEISPqF+zcJNFQXWiU4qtpqrR7r/vb/bc8w9a7/4u2JTMdBGk2D4aNsH69l3Flhq8nE2vKPe6JlXWw4uEdCnsaiefeLb17DFAESALB19niYAItAEBCSBtAF1dioAIiIAILDQBRYAsNDqdKAIiIAIi0BYEJIC0BXX1KQIiIAILQgABhGgNCow3FRZviqyoq61yoaPInv7Pk3bLrTfZtIppLm5UuQgy1Xr1KfM6HRvY2++84YXMG226ax6NCCBFZS6WzEgRIFGvpqysLP1OhMdaa61lm2yyiW2//fbeVp317zfIU2aVei2QRq/Dg2DiebFcbZlVOwRbMMvFlLnrtiBmZLemounfOPwGl2aqvMEST9lVaO+89abdftc1LoB4WqzSCissLrWh741xAWRV6+URIAVFdV6s3UuhV9fYjK8q7LdX/tF6du8vAWRBlpiOFQERaFMCEkDaFL86FwEREAERWEACEkAWEJgOFwEREAERaFsCEkDaln/z3iMNjT9YndLIzM4fwz8xcD7WJ6ceeffZ6usb0u/f/LT13P88wdEZRbmjeHjWeRnFxqMoN4W0v2nL9p8thr0wdINBnIsNubGHzTy1nmMTY5izn8X7z7HseLKF1nN25bbZ81aQnMhR5Dt7zPxYNGfI8bPbamhy5uZaia6zayRXx6ExRQaUln7dfLWETa6oe4wh11/uvGABh9yaaEl78xv5gn8+e43MuRZyBeYLZ/GZl31xbowxm/6psTE37txaK0jXG9EMCAWzi7u3wZjTRPtP7lJIW71Henz5+acuBvh4fef7Q9+1f//nP54q6lOrrJ5m06aPt6WX7WvrrLO6fThsmE2b4rUzKos9BZaLHy5ilJTU+1qp9ddiK3Xxg7oh66+/gf3s4ENsxRVXSimsYEmnRHXU1TWk4vTJCEJNCpx9aBvpfoUgkrtv5dZyrJuFEUBYgzVWX1eQ1tmYMaPtgot+Zf0GeFsl1am2yAcfjrE+vVewAcsN8iiUGjen3moraqxP93524XmXeCqurk32u52eDCzVJPHC7NpEQAREoD0SkADSHmdFNomACIiACHwdgTb4i0iTIQIiIAIiIAILT0ACyMKzWxJn5pyz/iSzO7F5ujocz2PGjLFll122ySFblAoUc0xXT0lTUVFhXbp0aXJIz8uquZ+4ph/a4JUnv2OrraXwsCeecUcnfVdWVqa2c47gollPizfvBWcy7XFePBW+IM7/bHvhoM4KD9hFPYIQPBh72Dj3iFvyhHnLZy8YMJ75CSA5B3xOBAmOLe2J8YbwxDjr3KnLK23BlJREMRfxe3weT93nOJGCaF6OXv6ZOv9/quJYx/nPhj3YFQIYcxz25PYtXtYtZVXvqZkYa6lHJcRrzA0s2Mf6KCzEYT/nFnMUglN2bfEZ+3llfDGP8OZ9sUceLOy6bunY5nncLDE0IkG8CLrXAHn84QftjddeSWmqXn/9DZtZ1WBTZ1S7ADLBZlZPtNXXGGKDllrKPh75pZVP8pRWtawrFwJcKCsrLrGqyop0v+k3oJ+tstpqdva553tUxUAfY4mLGwVJ9Cgpi7U0/7WzSGNsdnJtDdeQ919aaJOnjLHTzzzWevRqtOJSFJYi++Tjcdav3/LWtU83K+vWxQugu/jn4+9e0tMuuuCSWeLN7GabomcWp5FqSwREQAQWEwEJIIsJpJoRAREQARFoFQKt+5dBqwxJnYiACIiACHRkAhJA2tfs4nyOp/sj+gILcebiiEeswNHLhpMbZy0OXJyzWcFkzlHN7aQOxy4ObZzICArRTziAeaVNjmHD2Z4VOLJ9ZCNGsIf2cdYvzBYO6jg3BAUEgXBEh1M+90R6823xOuXpk35CBOI9wtO8IkBCtIEZczXvCJW5LYZ/RCKEeMF4U42FJv7w5LiIRAguvOaiFurnWCdz990yAYQoiCiOHWtg0qRJaa317t079cHvRAXw0xYbbIIZr4iAvLL2qGHRv3//JqFm7kgYODUXqBo9eiDED+aXuYvXuNZyfNtSAMGS2QJIVeV0u+uO22zatHJ79+23U0QIAki1a5iVtZM8KmKybbLpul6gvJd98N4om1ru4lU90SzEQbiw5qmtCCQr7Vpqxx57rBc2728rrrK6Dei/lKfU4j7j9xgXkDzYok22XH12jyQpdGGwYYZdfNkZNn3mONfwXPgq6WrDPvjUBg5awXoN7G2FHsXS6MIOddN7d+1jZ515Pnesph/aQUxhIPpTrU0mU52KgAjMl4AEkPki0gEiIAIiIALtiID+Vd2OJkOmiIAIiIAIzJ+ABJD5M2rNI8L5HA7tN954w1577TV77rnnbKuttkqmrLTSSvbd737Xqqqq7PHHH7c99tgjiRj8zHubtyCAYz0iC3Do4+CdMWNGqgEQDvyPP/7YLrvsshR9ws+GG25om2+++VzdRMRKRGaMH+/pd5ZeeqHQNU+BRSM1NdX2yCMP2zvvvGO/+tWvkgCB6DPvp/EXrwAS0QQ4yO+++2577LHH7N57751LAImUStnXeUdizI0lhB3GM3HixDTfEyaMS6+77babrbrqqok9xan//ve/29ixY22VVVaxvffeOzXGepkyZYqxXl555RU78sgjbSl/8n/OrWUCCGmRSKuG4IawcP/991ufPn1s3LhxNnXqVDvttNPS2Is9giCXIqn1t08//dj22WeftBY+//zztC4Yc48ePeyOO+6wn//854lXaencIhx8Nt1001lRMsxXbW11EjxYVwg8L774or366qu29dZb27e+9a0k+OTmkvRabfTP/abUV1bgyoCLVI2NtfbP+/7q0R0j7Y03X/Mi59OtYma99ewz0L4q/8xqG8ptu+238DRSDTbsw09s+jRPn9dYmgQQj42xqpl+rbug1bVrmd16++3Wu29/1wk8iqK+wIudd/c+Cr2QepULSl1bf4K9R9Jr5YZM2r8au+GmK+2Tz4e6hlFjXbt0t6FDR7pos7ynwBpIPXaPAPHC8JWNtsl6m9hP9v9Z09rMrs+Wrf82Gaw6FQER6PQEJIB0+iUgACIgAiKQVwTa6C+ivGIkY0VABERABNoRAQkg7Wgy3BScz8Ve0Dgb5fHee+/ZW2+9ZT/4wQ+Sc/a8886zCy+80D766CN7/vnn7Yc//KENGjRoHsWHY2zzToEVggdP9Ud/kT6IM5944okkYmywwQZJbHj55ZeTI3y99dabC1o8PR+O4lGjRiWn/aJsEVXCKxEIpMB68MEH7bDDDpuVKmreAsPidcpHaqXy8nJ/2n5amovvf//7cwkgEf0BwzfffNNWX331FDHR0i0b3UGfX3452p5++mk74IADUnQDgsT777+f2u3Xr5/997//tW233XZWdMrw4cPTMQg0p5xyShJL5txa5gAm+qO6usoeeOABT4fUd1YfCG7PPPOM7bnnnrOiQFoq8CzuVFkffPDerDV/6qmn2nHHHWdrr722M/vSPvvsM/vrX/9ql156qfPvOxd+rhvEo4ikgfXkyZPSGoMta5l2EFJOOumkJCwSEZKLlurS9gJIkgUoEl5vH773jgtAH9v11//eozvqPOqqpwsfxTZx8meeOqrKBZCtXLiaYKM/n2AV072OSQHp7Ly+SSon4umk/H6y7rrr2mYu8syYMdP23uf7LnQOdnElV1fIwy9m1Rtq6TpeXMfl6tuYi1Mu1BbX2Z/vvclefeNpF2cK0jyMHP659eq1lPWfJYAUWHVFrf3ymJNs5RVXzwkgniorbV6vJBf9oT/VFtf8qB0REIHFS0ACyOLlqdZEQAREQASWLAH9q3rJ8lXrIiACIiACi5mABJDFDHSRm6Ooc64GCM5JIil4Av/AAw9MjtgJEybYddddZxdddJG97WlvcNTyJHzzqINsFAXFibNPrcfvRAzgKEZYwaEeG47u2/2J8PXXX9+22WabWXUgcBjjBOYp+RA8Im1TpB/CxkhP1fxJ+RgT/UT9heSbbKqZEW3Fa9jDexzyDz30YBJf1lhjjdR/1L2IVE85ASJXuDmXoin3mi34nm0zbGheEyJsCoZRF4XXv/zlL/Z///d/Kc1SFALPsmbfF198YTfccIOdeeaZ7qDtNUfdkOzyiHGGjZFaKvjcfvutabybbbZZir4gKuE73/lOWgeRwokxRt0PIhiIUNl3332TUBX8Z7NII5uLfdgfKddwON91151p/tdZZ52UyixSsEXatUibFrVBssyy48r9npuTqB0SQlGIZfE+O4/RXrDIrpccQ6I2au2Pf/xjEicQxWK8f/7zn9Ma2Wijjdx5n4sSCgYx16xj+osaKrfeenMa7yabbGLTp0+3f/7zn+m6QMDKphf7OiFnSUeFUMY7t/m13PRrQ0Otj63R/nrvnTb8ow/szbde86gwrxdT3M2mzRjrER3FttXWm9uI4aNswvhpVjHD06cVkO7O67r49dPd5xUem2+xpa+zDWyllVex1ddcK4lG9V4kPScQZQvKL/LNbYEaaPBoFGrRMFcFhbX28KP32qOP/8N69SlLoszIEaOtrLS3LbvyEK9TUma1VS7weIqvyy+6Ms17TvxoEkMLckXQJYAs0BToYBEQgVYkIAGkFWGrKxEQAREQgUUmIAFkkRGqAREQAREQgdYkIAGkNWnPvy+evifDDg5bHH+IH7wScfDuu++mtDw/+clPUkO33XabnXzyySk6A+c3ERo4rElhhdOawukvv/yKP7G/lz355JNJPMFRnCuwXWcvvPCC/etf/0rnsOE4x7HNk++II8ccc8wcAsLMmTPtH//4h+2444724Ycf2ieffJKiE4gSIBLl2WefTSmZ1lxzzdQ/6Zj4QaAhcoGIhTPOOCP1hUOfFE041jn2b3/7WxIKsIF9IbBgK1ENo0aNdJvKU+oijsdJTTQCvy+zzDIpSuW+++5L6cHWWGOtlDqKJ9ujD5zln376qf373/+2H/3oR0nwwZmPgEQ78EXUwJGN0EAUAUJHON55JbKCNGSIC7THeBCoqDdBVATzBLdzzjnHVlhhhRQ9w1hIUUZqJj4jimSttdZK4+N8UlkxnyEChaOeMR9wwP4uRNyV5mro0KHJQU9ECI59xkk0Cnwi0oMxw2X33XdP++mLaJUddtgh2dajR09nWZX4E91BhA5tIiCECMLr7373Oxe+tkoRFSF2MTekYqOdnXbaKfVDG+zfZZdd0rpkXNhNOqqDDjoopVNjTvbff38bMWJUsglWpKBafvnlbeONN54lWjz00EMppVtE1rDuGRfriX6YZ8aBrVG0fNiwYfanP/3JrrzyyjQmGNL/1VdfnWxBvNhxx50TgxEjRqS1xbXCe6KqSCPH2uU6ePzxR9NaoR/GiOgEZ/q788470xpj3CGoxJUc66N1BBCUDxck6Nx/ZQ3V11fZB+//zz7+eLjdcON1bi+CW3ESQAYt3dPWWnt1Fwo+tslfzbTaGheh6hExKehe5CmwKmz5wSs6h+85p11syIorpoiPXGzI7D9p2uqPm9mCJpm5auzFl/5td9x9vfUf2CNFyX34wSgrLuphK6y+ihWXldr0KTNt/bU2sMMOPNLXmgtf2RogbTWI+d/ydYQIiIAIxHeY7lRaCyIgAiIgAnlDQF9aeTNVMlQEREAERCD50bKPrwtJOyDQmKIdECJwzhNxgNMdZ/KQIUOSYx2nLE++k/oKhzLbo48+mtL6IGggUOCQxQGO0/5b39oiCQT33HNPqt+AY3n06NFJQDnhhBPS+6gfgkMfBzgplHAOR/onHMZENiAiIITg4CZFFs59HM04r2+++ebk7B4wYIBHazyUoh9wKOOwxiaElZ/+9KdJCCDChDoN9IEttI+jn4iHwYMHz6rvQQ0Klui99xJ58aNkK3YQ/UItEtqkTgNiAE5qomN+/OOfpDaoX0L9DBzv1ErBYcx+UiDBjnRa2AhnjkMAobZHpJVC4Nl1112TXaSXov4FAgzOf8QAomNw/MMZRz393HrrrckeIhAQVnC2U5uCz37zm9/Y8ccfn2xAyIAZn8MsUi81XZNJMHrppRcSL4Qt6lAwbsQD5plIBRhiN+diK32fffbZaZwIXvBgHbAmqJWB8x4R7IMPPkhjRDzANuaI43D8P/LII54KaqL97GcHpXVGW8wX9sKC+iTYxmdrrb2Wiw+XJxtpl+MQTZ566inbb7/9kujA/mWXWc7XV9cknu21115JFIIhvyM0IeztvPPOds0119jpp5+e3iNOsfbhjTDx1VdfJZEpIk6oAcKYLr744sQa21krpMNC2GAOXnrpJW9318QNztg00utlMBauB+addYnIdOyxR6e2sZm1RfQHTDh2ueWWS/uxl8gIxs6WjcJpTQEkde4CCFEcFAh/5eX/WvduxXbFlRc778n+UZkXQ59sq62+nItwg3ztfmzTplZbQ12x31vqUrH0Ll1KrIvfY7bbdkc78aRTrMxratTVNlipCwkRaxI3w7b84yZXB8TlGK978r+3X7arrrnQlh3cz9nX+X1jnN8bSmylNdewOmqXVDfYTtvuZt/99nf9eASQTPX2thxEO/hWkQkiIALtn4AiQNr/HMlCERABERCB2QT0z2utBhEQAREQgbwiIAGkfU0XzknSu+Acx0GNox4HLM5dHNU4hhEucILjHMaxfsUVV6QUWZxDZMVqq62WHMI4xS+55BJ/Cv/+5JTmHJ6M55wLLrggRY8gAMTGOUQREEHC0/lR34FXBBgcxkRqII5Q4wMH8yGHHJIcwaQdwolNoXR+x0mM7RHJcdNNN9m3v/3tFLlw1llnpfRQCA6Mi+gVnPL0SaQEfUVUA+eTTup73/tecuZSp4H6J1dddVWKQqGfFf3JdUQK9jO+H/xg3yRuEOnBWEkLRb9EECBiMD6EC4pn84MIwBiprQJHjiVSBHv4HYGGwuO//OUvk/iDo56aE9iP6HDUUUelcSJO4NwncgBBieLxfMaYEBa23HLLJA5h0y233JIiEnCcMwdR/yPSLRH1sOWWm6cxbrfddrNqsCAOHHHEEUmIYE6JrsEmxk5/nI8oQCQFghn2IRDg6C8vn+Jr5/YkgiEYMZdE+WA7Pwg5ROhcfPFvvL7GwLSGECoY7y9+8YtUcwMxhUgIxnn6Gaf7+b9IAtfvf/97u+hCT8v2ztupX37og+iM8849z0WSg5OIA2vGTr+ISoho1NlgnMwZawtbGA8iD2sGIeTQQw9N9oT4cO65ZyeRggiWSHVGpAZCFNcJ/Vx77bXOvldqi7XOuQiCMEdM4T3jxZYhQwansSJScTzCH9ErzBdRJaw/mBcUFCXRLlKBRdquJX0XQQSg6gcRICmpU6rhYVbuUVF9+nSzv/39Lnvk0X/a+HGTrarSVYPCKq/rsW6KlPjkk9E2edJMq/b0WJzlSyQJCKuttqqLeDvYzw/29GGFpd5m7s8YXjiSLRcP0jZb0uZT+jQiUupt+Iihdsrpx9jKqyztESF1LopNdcNKbZkVV7JCX4+jPx1jZ592jq06ZHVPjeWF26P+B+a31SDaBp16FQERyEMCEkDycNJksgiIgAh0YgL653UnnnwNXQREQATykYAEkPY1a9T/IAIEcQHHNqICjtooCI6TFuc8T7OzEdmA0x8nOs5unOOkLeJcnLknnniiOwrL7T//+Y8dffTRyXFL2zgVeUo+6k+E2IHzHFGDp+7DuRtRAIgpRIzgrMexTR0Sfv/DH/6QojFIvUQkB2IH7SA0cC77cCLjrL7xxhuTsLDFFlukcyP6AIEg94R9fXKuR20LBBm27bffLtVGQQwhcoRIFUQMOGD7ww8/nBzUBx30M4+GeSyJPfwwbtJHEXkBI8QWnOA48hknthC5ADsiOrALEYkn/vkde3DMI+bgmRQo1gAAIABJREFU6CdaACEDkYlUS/SPsx/7STlGijFEFiJREApok2gYeBMtg62MDec/Y0DciGLcMWZe4bTyyismAYYID2wi4oNxIBbhnD/33HNTZARzQdQDIgdCDYILwgGCAEISNjKOP/3ppsSHz4kY2n777dPvUQeDdcXvO+64Q6q9wNwhwhFlggjH2iMCiHkk8mbjjTeydddbxyOGrrWDD/65DXVxZrxHfPzYU4e97Wmw7rzzjmTjK6+86tEKRYkHawWWRA3BkjlgvZKGCoGKNUEkEeuP44lGOvjgg5PowHHMAemxRo0akdqO+ixEvCCOkZINBqQ/I1rq/vsfTMILIhAb9jMm1jJrgDVBNMhnn32Son9YW5GmC0ELIYm5Zr4mT57sa2KrdD1m66sk/zp565bghvzBf2Z+bdCPCwP1XsuDgiCTJ4+3s8/5lRc9N6/38alHcvgRCCCbbWBTp022cWMn2fRpNVbjERI+pSn9VX19rfUf0M+uufo657SKc3dhpMDbLvJxZAQQpBBfsUtwZF/fNNc7GohrwlZcUmgTJn5mxxx/sK20CpFNDfbF6LEu3JTZ8quuZtW1dTbmc79GbrzTyoq7usVeAySreizZ6WkTPupUBESgYxGQANKx5lOjEQEREIGOTkD/vO7oM6zxiYAIiEAHIyABpO0mNFtfIpyo1AAhCuSmm25O0QN1dbXp6f9cTZBadxj/PDnecbh++eWYlI4IkQSnMAWye/fulZ6mv//+BzwV1I9TSqkrrrgyOc5x/uLU5nxECkQSIhVwyscT7Txtj9OeGg04vKlRgQOeKACeyOezSE2EUEG6INIc8YQ+T/xff/31SQSgTgbnUmuDCIxImfX666+nJ+yJqiBFFU/1U0MCpzWplHBo47RnP7YSEYCDn7bPOOO0VC8De4heIAoDYYBxPfPMsx5ZcqaLLe/7sdNtww03TEIBXOCIAx+BhLobRDIQPYMjm/RI2EE0BQ51+ok6IYyPfkjrRDopHPY4y6lxggCAsEDEC0IMx2EnUTKkx6Jv0jkhUNE+0SPsgztOfUQYHPTUX4ki3cwF44c70RyHHHJwEnEQJS699NLknEfwuPPOuzyi4Vdp/rC7tLQsRZN89NGwVIvl8MOP8CiLm53/OB/TOT63xR4F8LENG/aRi1R7pBodjA1RIOaefonGgO1aa63pbVd4Gq1/p/avvPIKFxe+8uigZ1282DcJaIg3e+y5u1126SW2bxKBlvcUV/clseL1119LrG684UYb5WOH1VlnnmNvvvlWEjbo8/LLL09RJUTvwA+hhx+ELCKZiGyhfgxzhUhGCiv2UfeD6J8//OG6JNIwttGjP/f184+0Ht57b6hH9YxOItX11//BRZRd0pyxDhBUOB+BiggQhBbaJJqJCBDSY5EaDD6kvqKWC7z5nGtw/fU3cG4ls4qih2jYOgJILgKkKf4j3bQaPe0TustHw4faZZdf4L/XekSVR4GNmexiSIFtuNG6fm2O87krt8qZdX4P8bofVV7/w6NCSktLUqTSBRdc5Md2s6ICRJ0i8/+lLRcBQsRJY5sJIESppBgUD0lh9GPHf2rHn3iIrbjy0n7tFvl8fexj6WbLLL+iFZWU2ZDlVrJfHHqsC0AeF1LSlXLxTTf3pnCZ9E5/qrXdN556FgER+CYCEkC0PkRABERABPKJgP5VnU+zJVtFQAREQARUA6QN1wAO/uyT5Dj9ERN4Ep0C1dSKwEkZkRjUS6COAg54PsOJjgMdkYNICcQGCm+T1onfiQigDwQI3q+88srJoc4T8ESNkH6Kp+6jfgYOXX5HpMAJz3sED8QMHNNEaOAIRiDASY2zHAc2zn/2Ywf98TQ/+6OINIIJv7MPpzNRD9jNuIhEGDhwYIq2wMaoq8C04JTHeY7IwLgQW3Cg80Q+dTzYGA/2Ikbg1EcQQmjAmc55MOU8xAW4cXzUeSCiINJSEVHB+XDhh42oCeylP1IhIWTgEEdcIU0XIg7zwPFEgGA/THDYR60O2DFPsKewNtEoiCmMHWEFxnxOxAY2RjowBAbmhraYEyJCsD8KoRO5wRpBqMKpT3QCc0AUBKm5EClILUVfRFXg9GcOsZfP4c0cIjZFAXbSayGeYQP2IpBQf4RzmS+EBDaiZahbgmAwefJXXqNm6yTUXXfdH9JxCEukcUOYu/fev6Z1Q59EacCPtQBbBA6iZ2iXiBD4wxshDJtCXGOc2Mmcw5UIDeaWiCP2IzghcLFGqHMDR9YabLGRvmEAU9YFdpHuizRjzB3zyZhZ15zLdYOwhn0RScQ8IooQDRP1clr31kESLEqTz47GaGys93FV20uvPGc333Kd9ejZ1cc40cZ+OckGDBzgY13R586jdj75zHl7JIfzIAIE9r098uXbXh/lmON/6dzL/HvARYbGQj8GsSG3kXaKPos86qQtNsaHAEIUCOvhq/Iv7eRTj7JefUp8rRe4MPWJz38vG7L8yi7w1NqxR59kq668jp+Ti/5If5Sl/6MdRsWbTF2QthiU+hQBERCBryEgAURLQwREQAREIJ8ISADJp9mSrSIgAiIgAhJA2nANhABCdAc/OF2JmuAHBy8ObRy2pJLCcUwaIBzUfIZTF6cgaZdI40NbpJniifkoaJ1zROdEDY6PfnC+4/DFkZs9ls9pg3PiM0QInPAICWx8hgM1UlVxftSt4DOOz6Z0wi6O5TOc0NhE5EKk9Yqi1slX6W1FzRDeYw/tIVRwLp/RNufgvJ8dGVOTHOEcwzn0xTjYx3EhMnE+54TNvOecGBf7sZWxx/iwNdJWsY/zg0X0j+MeOzkuyxPGcUz8HtEeYQviAvsQAKJ9xKeY37CPPhhTjB8b4ML4+Ixx80p7iCGkbCKyJtYYx9M+71kvjIs+2Jed15i/YIxt9IF9sX4QznifHV/U54j+ggNMsCvmPKKe2BfH0g5rDFGJMcUc8p79Ma+sGY6NFFSxhiM9XAiFYSd9R9vYx5g4NtZr8/odsUaDbazBWHe8j7Xd+reNXDRGripHTqJAIKitq7Rbb7vB3njr5VTY/LPPPrcp5RUu2A1MotA0F0BGj/7CGebWbm1tbvzLuFh0+smn2lrrbODvXVDwKCI+KynxtdQ0uLYVQLgnkgKLP60QZ7Cqyk4+zWvONExzO80FyU99nEvbMksNsS+/GG+3/Okurw3iEToFpf7TJBRJAGn9paoeRUAEFoqABJCFwqaTREAEREAE2oiABJA2Aq9uRUAEREAEFo6AUmAtHLfFcVY4zaOIc7TJ/nDW4rDlfRQMz77iKMdhjDM5nNHh1A3RIQSFSHEVYkD0kR1H7Iui2OGkpi2c0AgKuVRcNbOegg/nMMdgT9T9wH6c3uHQDod4CCvZ6BdsCPEhBJYYR1a8yDqssSH3RDtO0sZZgkrU0YhxhXgR77Ncou1w8uNsZ6O9cLQz7rApxA+4hFiT5dpc/AlO7A8BI4q7B8cQZOiHY9g4Hk7w4/MYdzjoQ6ThHI5DoKA9jqWeCemzzj///MQk9nMOx7Exzlhz8AsBpfma5vhsvYsQGmLMEa0TIlmMEzaINfSTXRO0H2NBlGOtYF/MWYhFwZ+1w4YdtAWPLL+YvxA3QuyIcYRwwnH8YDfHYhvXEf3yg2iELSHsYUd2HWbXZqzVxXH9L1gbIUvwp0YuQVVDQ22qhXHpFRd6KrdPXQyp8uivL6xiRk2KhiFqaeLEr+wrT19GBAjzXFWVu25W96im435xjK2z3ka+bsr8AiQyoqkIepNh7UEAQbgpLi61hnpfJ8XVdsFFp6ZIkF69u3mk1zDr13eQLbfMSj6HFXbpJb+1LqU9nYlfR1lcigBZsKWmo0VABNqEgASQNsGuTkVABERABBaSgASQhQSn00RABERABNqGgASQtuEevWYjHuL3eAI+HOgRWZF1+EcannDUZyMQIjoi66yNiIasIMI5EQ0R0Rm8ciyO7ygwHQILr+FEDmEhCmhHtAZ2xRP2IRLkHK+5iI2s2BPRANFGnBfRDFk2MZbck+A5wSTbD/uwPSJKwvmNPdkoiuaiU0QERFRMVgyI38PO5vMTdoTwEYJR2Biv2IQN4bBnfzZSIpzz2WiMiG6I+eWcrEM/6k/EvPI5v1NzhFRbRALFOgphIASusIv9EaHBuXF88zZDpAjmwSPaYSyIE4gIIUbEeopojOxVFuOPtRD98j7OD9YhXsTcRiQQrEMEy0aTRH9xXqytiEQKkaX5GqKN4B9CD8dm12BzUa7t7hyR0qne3nr7dfvD9df49eoRNY11NvyjEVZdVZ8ix0jbRZqoysqqnIDgfBFCCjw6Ym1Pp3bML462dTfYxGtmeORHaRcX/Wq9ndJ2FQHS4HVOCguJcELTmGk33/o7e/+DN6xr91Ib+u57ttyyK/kHpfaj/Q6wHbbfxSUcIrz8PlXYlOoq/WWGYMSPUmC13ZpVzyIgAvMjIAFkfoT0uQiIgAiIQHsiIAGkPc2GbBEBERABEZgvAQkg80XUKgdknfR0GOJHNhIh69SNp9Uj7RKO2nhqPRzViA48RR+O3Tg/m64onNnZp+kRDWJ/VlTIOujjqfx46j+iFkJQCHsYSzZVEU5Y2oyn78P5Hc79bEqsrFDA8RFNEGzCWR7RJRFNQeokamREPxH1kR1/to5DpIbKOsHjWF5jbBG1wWs2TVZ2zBwfAg5jD4d8cz5xHK9hZ8wBKaYQE7KMQ0SJ6AuiFqh3Qg2T4BQF7KnfkRVhQkCLqCL6YU6y0Tmx/rLjjugXxgF/7IkIHvaFQJYVnTgnIjciQoRjQwAKASLGz2eMl/nCplgPzEU2pVmIf80vxmg30pBFtBRrI4SlsJ/oGPqhjxA3QoTJRuAEzxACswJY87RZrXJzaOokN6cUPs+lMnOq9oc//s7eHfqmde/RNRWuH/7RSKutrvf6LWumsb7//oepWHptbS6SKRU69/lf0+u7nHzyKbbU0oM9qqaH19Cotm4eFZPWbPTXpjVAqD7ioqHXH2lA7/G/sAoKq+36G66yoe+/7vV2envB+/ddAFnZJk+qsCuvuMZrCS3txc+J4vIILU4pjD/LQgCZHeXSmvOmvkRABESgJQQkgLSEko4RAREQARFoLwQkgLSXmZAdIiACIiACLSIgAaRFmHSQCLQbAiHoUCB+q622SsXZcW5TIJ1C7OHgbzcGy5BFJpALfCJyCPHQU7TVzPS0T5O9KPgJLmB0taLiAk9/Vm7jxk6wupoGL3a/vE2aNMmF1FyaNCJAEIWIpkDsWWqppeyaq6+xZZdbwQUSTxHmEROII4UuGrQvAcRFCy/OnkZfUG0vvvyU/eXe21zdqLfPP/vSVlxhNevfb7CddeZ5HOBHeQwIKb3m2HIpw3IRIPpTbZEXoxoQARFYIgQkgCwRrGpUBERABERgCRHQv6qXEFg1KwIiIAIisGQISABZMlzVqggsKQIRoTBu3Div8TDRlllmmVSUPNJZ0W+krVpSNqjd1iWQm3NSv3mqMo+MaGyssYcffcCeeupfnr6qKBWQLy8vt7FfjrOGmsaU/ioXedWlqW5PbYoEKykuS9EjQ4YMsVNPP93WXHNdFz9IG0V6rEavt1HUzgQQFz8ac+msGgtqbWblZDvhl0ekgu+jRn1qKw5ZzQ495HjbZONvJfuzEUwRUdW6M6XeREAERGDhCEgAWThuOksEREAERKBtCEgAaRvu6lUEREAERGAhCUgAWUhwOk0E2oBA1KRIzmyvUYFjHOc3aaeytTDaMlVTG2Dp8F1GGi4KnRcUNNrbb79qd91zm/Xs1c0mTBifamRMnjzZvvKi51aXK+5O4XjqfxD1UOgRHmlNeDQFwsiqq65q++23n+2y255W7GmjcuKHFw9HaGii2eZF0FMKrDkFkLHjPrHzzj/NevTsZsM+HOH1bra2M0/7tV8LXVP0SkRHMQQJIB3+stAARaBDEZAA0qGmU4MRAREQgQ5PQAJIh59iDVAEREAEOhYBCSAdaz41mo5NIAqZM8qoHZItqB6OXzl/O9g6cFWitg7Ry6y+odoeefSf9sS/HrFBSw1w4WNSSvs0/KPhVllRaV1Lu1mvXr1t4IABVj5lqqfFGp+iPqqra1K9D9ZN927dbKedd7bjTviVf1bgKbSIAiENVnsSQGpdACEF1uwIkPETPvO0X8d5Cq+BNn7cJNtllz3twJ8c6QJQkUdAFfprQxorkSyzN/151sGuBg1HBDokAQkgHXJaNSgREAER6LAE9C/sDju1GpgIiIAIdEwCEkA65rxqVB2XAE+548TOFiSPYus85R9RIqTE0tZxCJACq76+ygqLPOqnwlNBnXispz7r6cJIjRV5hMeIESNsq823tkMOPixFBpEe7eWXX7b77vtnqvnBvvHjJqbIiOWXX95O+tVpts6667r4UZrqgBQ2rZeIADHL1c5IURitvkURdPpuEkCsxl586Wm76+5brXv3bvbBBx/abbfcZUsvtWqyMScQFXnUi4tAXbN1QNrC/lYHpg5FQATynIAEkDyfQJkvAiIgAp2MgASQTjbhGq4IiIAI5DsBCSD5PoOyXwREoDMQQNiqr69NqZ6eeuZJ69e3tz308IMuXCBSNNrnoz+zddZZz/bcfW9baaWVrNRTW9XV1drrb7zuIkeRPf/f5+2NN960LbbY3H56wM9swIClk7yR29rfnzANDQh99R7N4QKGp/0aM2a0XX31VakAfGNjvW219Za2/49/4pZ3o/R5Z1gCGqMIiEAHJiABpANProYmAiIgAh2QQPv766EDQtaQREAEREAEFh8BCSCLj6VaEgEREIElQSAX4UNdC+IzGlPaq549u7s4UGAjRg63gYMG2tNPP2Xf2WtvGzZspK233noeFVKcoj4aXCyorq6yrl26WcXMmal2TKEXPaduRnsUPoJfrvB7Q0rLVVDQYBMmTnAB5EqbOXOGDVlhsB111FFWVlpmxUXd/XMJIEti3alNERCB1iMgAaT1WKsnERABERCBRScgAWTRGaoFERABERCBViQgAaQVYasrERABEVgIAiGAcGquILrXumisc4GgLgkiJV7Dg/eFLgRUzKz0AugubrhWQhq06ppq/7zYClIR9IIkKNTU1FpZWZd2LYBQmJ1ol9x4PSFXQ61VVVfa++8PTbU+1lh9NevVu7dHf5Sl+iXaREAERCCfCUgAyefZk+0iIAIi0PkISADpfHOuEYuACIhAXhOQAJLX0yfjRUAEOgEBoj/q61wIcA0DHYOtvr7OBY4CFwbqbfqMaR4R0ssa6ht8X4kLBF4Vww+kVgyvCAmkkyr0fFmk0Sr1yIn2vvnwcsKHD55xMl4iYBhvQSERMY1WV1vnYg8RIBJA2vt8yj4REIFvJiABRCtEBERABEQgnwhIAMmn2ZKtIiACIiACOJFm17wVDxEQAREQgXZHIAQQBI2yshKrccd/SUlhKmhOSqhu3bqldFGIHdXVfFZiVVXVniKryMWOEj+m0o8h5RURJLkoEH7a8+ZBHsnG+Iaqq8/VA4EBQkhREb+zrzRx0CYCIiAC+UxAAkg+z55sFwEREIHOR0D/+u58c64Ri4AIiEBeE5AAktfTJ+NFQAQ6A4F5ydQd/a+O5mPu6OPtDOtYYxQBEfhaAhJAtDhEQAREQATyiYD+aZ5PsyVbRUAEREAEFAGiNSACIiACIiACIiACIiACbUhAAkgbwlfXIiACIiACC0xAAsgCI9MJIiACIiACbUlAESBtSV99i4AIiEBLCXhOKC/5PXv7uj87mh8XoRQczw/v8+FPlrA7XpuKn7QUl44TAREQgTwiIAEkjyZLpoqACIiACOTFXxOaJhEQAREQARGYRUACiBaDCIiACLR3Aoga88oJNS8hg2Pnt3FeexYUGOu8xtHc5nwQcuY3F/pcBERABKh5pGJGWgciIAIiIAL5Q0D/Cs+fuZKlIiACIiACuNRUBF3rQAREQATaOYH6jADydVEgsZ9j2eJ9NgKE/bxHSGjvAkiMI6YmIliyU9Wex9DOl5TMEwERaFcEJIC0q+mQMSIgAiIgAvMhIAFES0QEREAERCCvCEgAyavpkrEiIAKdksCCVEGf17FZESHfUmBlbe+Uk69Bi4AIdAICEkA6wSRriCIgAiLQgQhIAOlAk6mhiIAIiEBnICABpDPMssYoAiIgAiIgAiIgAiLQXglIAGmvMyO7REAEREAE5kVAAojWhQiIgAiIQF4RkACSV9MlY0VABERABERABERABDoYAQkgHWxCNRwREAER6OAEJIB08AnW8ERABESgoxGQANLRZlTjEQEREAEREAEREAERyCcCEkDyabZkqwiIgAiIgAQQrQEREAEREIG8IiABJK+mS8aKgAiIgAiIgAiIgAh0MAISQDrYhGo4IiACItDBCUgA6eATrOGJgAiIQEcjIAGko82oxiMCItAWBPxemrp1J1ZbdK8+RUAEREAE8piABJA8njyZLgIiIAKdkID+4umEk64hi4AIiEA+E5AAks+zJ9tFQATaA4EQPySAtIfZkA0iIAIikH8EJIDk35zJYhEQARHozAQkgHTm2dfYRUAERCAPCUgAycNJk8kiIALtigACSDYCRFEg7Wp6ZIwIiIAItHsCEkDa/RTJQBEQAREQgQwBCSBaDiIgAiIgAnlFQAJIXk2XjBUBEWhnBEL8aC6ASARpZxMlc0RABESgHROQANKOJ0emiYAIiIAIzEVAAogWhQiIgAiIQF4RkACSV9MlY0VABNoZAQkg7WxCZI4IiIAI5CEBCSB5OGkyWQREQAQ6MQEJIJ148jV0ERABEchHAhJA8nHWZLMIiEB7IZCt/5G1SREg7WWGZIcIiIAItH8CEkDa/xzJQhEQAREQgdkEJIBoNYiACIiACOQVAQkgeTVdMlYERKCdEZAA0s4mROaIgAiIQB4SkACSh5Mmk0VABESgExOQANKJJ19DFwEREIF8JCABJB9nTTaLgAiIgAiIgAiIgAh0FAISQDrKTGocIiACItA5CEgA6RzzrFGKgAiIQIchIAGkw0ylBiICIiACIiACIiACIpCHBCSA5OGkyWQREAER6MQEJIB04snX0EVABEQgHwlIAMnHWZPNIiACIiACIiACIiACHYWABJCOMpMahwiIgAh0DgISQDrHPGuUIiACItBhCEgA6TBTqYGIgAiIgAiIgAiIgAjkIQEJIHk4aTJZBERABDoxAQkgnXjyNXQREAERyEcCEkDycdZkswiIgAiIgAiIgAiIQEchIAGko8ykxiECIiACnYOABJDOMc8apQiIgAh0GAISQDrMVGogIiACIiACIiACIiACeUhAAkgeTppMFgEREIFOTEACSCeefA1dBERABPKRgASQfJw12SwCIiACIiACIiACItBRCEgA6SgzqXGIgAiIQOcgIAGkc8yzRikCIiACHYaABJAOM5UaiAiIgAiIgAiIgAiIQB4SkACSh5Mmk0VABESgExOQANKJJ19DFwEREIF8JCABpBVnrbEFfelfEi2ANJ9DWsJ5QXrRnCwILR0rAiIwBwFuSI3m37Vpb7wWFhbOg9O89rUMZ7SbPdodqi07uemoaGNBzpvfOVm7mrdbX19v8+LAORzbvO2Ghoa0Pz5r3h7Hcwwb7fI574uKiuacET+OvmM/x4QddXV16Xc+i7Zoh/3FxcVzzGPW9rAlbOCz7Dji83mxDVtqa2utpKQk9TsvLjU1NVZaWjqHXQ0NOXuz64vzsTXWW67PwlnnMbb5zdsCLRwdvFgISABZLBjViAiIgAiIQCsRWLB/ZbaSUepGBERABERABL6OgASQVlwbLXHM618Siz4hLeG8IL1oThaElo4VARGY093u72bflL7Z8dw+BBBsnLdAM/fUNhde5iVKxFnzcv5nBYM4LoQObEAc4JjmIkYcm+WZFQGyQknzsdB+9MtxzdsO4YM+skIG77MCVlYgic+iLz7jB+GkS5cu3yg4cBzjRPzglR+EjuZb1ubZLBsshBPOi3GH7THWgoKcCBSfh/i0IGKXLuwlS0ACyJLlq9ZFQAREQAQWLwH9ibx4eao1ERABERCBJUxAAsgSBqzmRUAEREAEOi2BnMM8F5WQddbP2/G88ALIogCOSIVFbSMc7C1tJxvRkRUdgs28IiHmFR0SkR70GxEfHIcwgJDQnHW23xACOD6En+bRHFnRID5D6Aj7mkeQhKAS7cXniCGIHM23iACZnygRAkf0jS319bUp2oPP2LLRINFfbryzBZAFnaeWzqeOWzQCEkAWjZ/OFgEREAERaF0CEkBal7d6EwEREAERWEQCEkAWEaBOFwEREAEREIGvJZBLgdWyrW0EkK9LudQym+c86ptSXn1dexHZEKmZsoJF86iHeQlHIZ5E6ifOqaqqmhVRUVZWNlfX1dXVSRiJSIusmBFiQvPokOZ2cVykxcqen40owRZSV83LhuZGIViwzSsqhf0h/mQFHMS1GC+RJpyL8IMNEUHD8SUlRJTk0oplI2wWZo51zpIhIAFkyXBVqyIgAiIgAkuGgASQJcNVrYqACIiACCwhAhJAlhDYhW52QZxlC91Jnp7YNs7BeHp78UFrq3EsvhGoJREQgZYRaGggpdFsx3ZEE3x9iqmFuz+E8zxrVdSBmJ+l2agK2uGna9eu8zstfZ51tkfKJ/rNpmL6poZCMOHcr776Kjnu+/fvb+Xl5TZp0iRbZpllrEePHrPqV9BWRUWFTZ48OQkc/fr1m5ViinNGjhyZ9iM6MIb1119/ru5DMKHv0aNH25QpU2zAgAGpz1VXXTWdB4NsLY3o9/3330/2rbzyyrMiRpqnDEMYGTt2bLIF2zfYYINkU+64uWl8/vnnNnPmTFtllVXShznxIlfDI7tlI0U45osvvnBGE5It2PzBBx8kHoMHD07j+vDDD22zzTZLn9XU5OY07KDdls5RixaCDlpkAhJAFhmhGhABERABEWhFAhJAWhEN6FxqAAASq0lEQVS2uhIBERABEVh0AhJAFp1hS1qIJy7jFQdOOJgivzkOkC5dytzxMfsJTj4LJ1Y8YZpN1REOJ5xQ3bp1S06byCMeTi2edOWzeEqUYyLVBk+/8mRqOKGyT+LiHMk+vRpOo0ixQZ88cZpNXUJf4YijT47FqUQ79MU+No5jw1Z+D5ujveaFaIuLSRuSK0RLW7CCH04g7OCne/fuqb/gFGPkSWD20TbHT5061aZPn25LL710Ysu5vIbdvEa7uWK4uaeEo+/sU8rYgv280j4b52AfDri+ffum16zTCUcUx2M/r6yF5ilMgkc4qeiffpgrxsU52fHSDvaFnZFmhTnElrCZ8xlv2BnjzK4x2oq5raysTP2wBZ/mBXSjOHBwp8+wNXLTc37W6QijltYYaMn1pWNEoL0QyKYp4t7z8ccf2xVXXGabbLJJclBfcMEFyUkd9wnuA9wjuY7YTw1vruO4b3DdhCM+Ig44ls//85//pEiH733ve6m9J5980v7yl7/YFltska77k08+ObUb9z2uZe4NXKNxj+U4nPS0zT7uEVdddVW6N/3qV79K+x977DGbNm2a7b///uncGTNm2KuvvmqIAVzrp556asLP9X7jjTfaO++8Y9dff/0cBb3jOybuCc3TXPE5gsfdd99tJ510UrrHMZaf/OQnqZ24R2Ej9/Dbb7/dNt9882TDEUcckcYPC2xdbrnl7MUXX0z2LrXUUnMsjeg3vh+4x/3+97+3Y445xi6++GL7zW9+k9rBlhtuuMEOPPDAJDBwf8eedddd1959993UdnyfhwAS35nxPfr3v//dvvOd76TvPT7L3fNy6dDoNydM1CTW22+/vb388suz0naxDsLWrMgU6b7om/PeeuuN1E7UGUF02WWXXezhhx+2bbbZJo3jvffe82ML0vv43ovvgPZy3ciONN/yJWkhiIAIiIAI5A0BfWnlzVTJUBEQAREQAQhIAGmdddDYODsH/NSpU5LT5p133k1Oix/84AfWq1dPd47gzK/xv4JzogeOkVJPW1FVXWVdu8TTuI1W746PQsQJN33kyBHusOriDqEpts7a66IRJMdXzyaHVjiNwtkzdtxYu+eeP9u3vvUt++STT2yXnXf2J2yXtRrvd8Tw4TZkyBC3pbf/IW6p/0IXDErclkp3CJWVliVbcJAVFhRaXXqq2YvTut3h+JkwcWJyXP373/+2Iw4/IjloXnzpRXvzzTdtsDul9t13P6uYWeEOv8l27TXX2oUXXuRPqn5u48aNsx49e9paa65ppd7+jOkz7IknHrd999vXHXANzoEUJjlxAwfYCy+8YGPGjLEf//jHyRl20UUX2RlnnNHkQMwJDDgRy8un2PDhHzmnUe4k3Cc5oiZPLvd+L7Dzzz8/CRSRJiSXtqQgjfuzzz6zBx980Pbaa09bbbXVfJT16enkF1540b7vzsa6unp3Kro9SSyosVtuucUOO+xwZ1Oa2Hzy6af2yCOP2OGHHeZznJs7ngIv8M8KC0vmEBOGO3ccjgcccEDidPzxxyfnHWPEaYp9O+200yxnIu3yxPKGG26YnHFDhw5NvNdYY40k7Hz7299OTzOH0HHnnXc29V9vO/t84xC8//77rXfv3rbtttum+cSBhiMTZjjteHp5hx12SO3HU8fh1HvttdeS8/PYY49NY4TX97//fZswYYI9/vjjtt122yX+r7zySnpSep999knjxbmHcw5H34orrvi1RY1b54pULyKwZAiEYzqEQq6fP/3phlmiIiIH0Qtcw7/85S9t/Pjxfq97Il1nSy09yKqr6tI1zNP7a6+9droP9OrVK90jiST43//+l+4LXOMcw7V/4oknpusZkeLaa69NURPcv/bcc88kVqzp91XudVyHtPOp35/222+/dO+86aab0rXMdxLfRTjmOfftt99OggBtHnTQQXbZZZel+8NKK62UbL/iiivskksusYl+zx80aFCyY9NNN033g5/+9Kf26KOPzhIphg0blsb00EMP2e67756O5X7D8YgNtIGt3Pf47Oyzz073JX7nc4SbN954w3bccUfj/nPooYfaP//5z1nCNWJEiK6IQthOdATtMEbGc/DBBydBg3sV9ynsgC333T//+c9J6OA7AQGEuXvppZfSvfC73/1uElRWX331dN9DTGB8cHrggQfSvYz+EJGWXXZZ/87YK93/mE/uvRzL9yMi17PPPuvjKraJHrXB9z33/l/7d9c93v9Nf/qTPeLMEFnWWnMtZ/GKDRw4MPWLoAX7EFqYx4je+PLL0Ykf8489rJWf/exnaR/fJ1tuuWUa57BhH9nh/p2MndzvQ4CRz33J3AcWplUJIAtDTeeIgAiIgAi0FQEJIG1FXv2KgAiIgAgsFAEJIAuFbYFPqqurTZEdEZVBAzhqcGTh0MJpgQNn6WWWcsf+l8mhxFO0OLV5+hUnFI6gcKptteVWNnLUyPS0K2IGzpWeLiDgcMYRjfCBk42nj3HQrLXWWukVpxLOHsQDHNE4xv7617+mp2x5YnfnnXa2cePHpf3YQ2oOXnHsYAOOky232DLZ8djjjyVnGGIBwgK/9+zR0157/bXkmPvFL35hxUXFyen9xxv+aFtttVWyi3NxhvHUMDZ8d+/vJgdVv/79ksMPBxNPSnMsDr8VhqxgY8eNt1EjP0lCALbj3Pnoo4/sqKOOSo5FHHU463EMffzxyNQXziUceggIOOPh9PrrrycWt912W7IXxxYOOxxNjBVnPaIUY/7b3/6WnqwuKi6wbl272YMPPZgcYDxtjGNp+eWXT2IPDiQcezxBjBiBs27jjTdOzi9ECvrAGYbT8csvv7S+fQamp3BxakU0D04zHG04y5hH0pfwhDPOKxxfcApH1a233pqe8MXmeOr3nnvuSaxoL14jjz1PK48YMSI5RfkM+3DYwTobtRLRPqwHnJG8Zz2xZdctjjOeYseBypPT/M76YF4ZM7+/9dZbycF21llnpfXLvMCceadPxq8IkAW+jeiEdk4gohxCEM6Z22hXXnlFSkXENYjwzH0CsfK4445LP3vvvbett956LhY/bz894OB0//ntb3+bIjC414waNSpd89z3uHb79OmTohK4F+KoP++889K9GfEFMZj7Hvdw7nt8H6yzzjrpWuW4m2++ObXL/YX7/n//+990X+Oa5DsCUZOohWeeeSaJAfT361//2g455JB0/0IoiHvulVdemb4XuMdwz+bz0047LQkmJ5xwQlOKpknpXkf72MM9le+a//u//0v3DIQVuCFicM/me477IPd/xh7RHNy36BeOpHhCKOCe+dRTTyV7I8KC7x7uN3x/cr9BAIEldsEcMWaFFVZIwg9MYYNdjI/7FfczOCK+MHbs5B6M4MT3HDYirnBv5F7GucwDogM8YBWRjtyXsYH3cF5jjdX8e//ftsmmG6c+7rjjjtQv3w2ce/rpp6d/C/AdOHDAMum+T1QPbXM/jWjNGCs8Jk4cn77raQ9xGzENfnynwop99HPggT9L7ZISDO4tTY/Wzi+5DmWeBJAONZ0ajAiIgAh0eAISQDr8FGuAIiACItCxCEgAaZ35zD39PzulBQ4uHBu77bZbevKWp1t/+MMfWm1ddXoaF+cMjh2eDsb5dc455yQnE857BBOehEVcePa5Z23rrbe2u++6OzmdrvrtVekznCg4gHCOnXnmmckZQkQGjqF7/3pvcrbheMJJhaPnMI9UeO6555KzhqdkjzziSCuf4vnUR4y0XXfdNZ2Ds5+niPfcY08rKS1JqUpwSrEfceHpp59OIgSizZtvvGl77LFHgjvso2H2r3/9KzlxiJTgnMMPPzw9PcyYcXDhRFpv3fVSBAuiDY56xJ2NNtooOcRuv+12b2/vJFrABvEE5xL24zy7/PLLU/s333yTR4H0TQ4unFs4jBA2ED4QDBAtePqXDW4w4onoI488MrWBTYyH+eEJ4/32+6F17dY1OdHgjnMN5xJccerhhMMxhUMKQQBxiagKnGOMifERbYHIgiiC6PWzgw5xceXv6SlmxA425g4HGA415g5HIilMcF4hRkRqLxxejImnr3FEMibeI9ZwHKzYx1PfPOnLhs2IRYhHtM2GMw5HGP3xg1gCRxxjrBGefEa8YS7ZQnjDycZYeKIYBylONNLs0AZCB2sa23lCHEcnvCMdF1ElCEXYyX49edw69x710noEmqcJzKWVqnVh8I4kWHCPRZzleuL+jhCx7777pmuNe9nzLzxnP9rvJylygXsdgiz3S47jfo14gvMf0RkRhPZxbiNscA1yPZ5yyilJAEE8pT9sok/umwgeRAkgHHB/JSKMeyAiNfcnrndEZSIhECy5z+DQp23uM9yXaZffibgjAu+uu+5K1zq2cY1zb0f8Pvroo9O9le8wHPk46XHOI3QQCcH9EkGI4+mPVE0IPNz36JPxcY/hfsz9F0EHISJqdGAb3zvcl7n38z3J9yP3eqIgaQ9xgzYQgRAD+C4jRRcRM3x/cL9EPEG4Je0W92EEIvpGSKINmDE/jJnvPMQM7ttESzIehCfut0SUwILvah5I4HsNoYfvWvbT/qOPPmy9evdIXBCE+P74k0d+wJoIOb6r+b5AEHvl5dd9nvaxe++9N81v1ENhNUfhde7Vr7zyUmLP+Lj/YjtsiZTh+5Z54v4/ceJXaaxEMjLPtBH35ta7QtTTNxGQAKL1IQIiIAIikE8EJIDk02zJVhEQAREQAaXAarU14I7j2qrkdGjwlE4fu8Pi7bf/lyI9+vcfkJxRe+y+h/3v7beSALD11lu5g2SZ5Ix+/vn/urP8sORE2WmnHZMTfQ8XIXjSnqd4cfLwRDFOGtJJ4VQibdQbb7zujpbxKY3T88+/YKe4oxrnx13uxEEcwFmFI61v3z6ePqNPchoNGjQwPfVKGzi6aQeHG2lbeOoVZw8CC0/4v+SprXhi+IMPPkzCCSmraHf06C98DKOSQECkyutuxyuvvJoc/jyJi4MGhxjjWHPNNbz95VPEQzzBPGHCeHf64SQa67Z/J3Eq8oKwxcVlzmUb+8c//pGciTwdjCOPwrGINuzDEdWte1kSDjZYfwMXMe6z5QYvlyI4urrjiidtcRrSZo7XFzbNnWt7OiPaPerIo9KY33rrzfS0MQ420obxhDSCDk6lPn16J8cRqbRwSuEQw1acaw888GCyA/EBh9+QIcs7337J4cV7xrjeuht6epOXUns4yrAVZx5OKxx4OOuY93BQMh8cSxuIFn/84x/T3OOIxPHFGuJYxoMTkGMjbRXzhvhEBAhOSpyhiFiwZx54chnnKM69iNRAyGJeOY41grMP5xptchx94FTEicvnpLxijXA8zk7EGtYw++EdqblwbOLAxNHKWsOZqk0EOhKBiABhTBEFwjU+YsRHc9ThQDQN8RFxmlRQRBhUVEzze++QdB+L6DIc/rTFdc41iPhIWiRSHiFecP/J1Y/qksQBRA9EUCK8uO65nyD2kl4KZzzOcO4dCOq8cn9BXKAtrknue4jGRHbw3ULUBPcG9nP/4p4SdTyIKOCeQJpAhAhEG75juA8gAHAc9zfsRxjlvki7USeFezd8IkqFfiOqDYEAgYJ7CPctRGnsjFpX3Hv4HQ58fyAUMW4eJkBgTSkc/V7EnHBvot+wifsQNgQ37uNRH4X92EnfjBu7ud/mUiqWp3b5nLYRZtjPvRlxmTnju5NX7MJG7pPcazmnomKG30+7eepEF8Zqvdh80z3VjUxt0WZvP7bA/6uspOZT12Q3zGkTtnwPYxttMt/Tpk1JdvI+G1UXaSCjplNpaZd0XqTSinovEqLbzx1IAkj7mQtZIgIiIAIiMH8CEkDmz0hHiIAIiIAItCMCigBpzcnI1QFJYQ6zNip5zN7X0JB7Ej+7RZqk5pY2358r2E0dizm3eaUaat4HZ2SLmUcLrZGmaM50MU00mtUCzSGZ859ZkZYJhxWOHRzsCDDURSG1WJFHyEQzpB+bfX6Ob45BtJnbR42O5nMzL1ZzQV6AHRSjbenW3Dn1TbZk1wNMiGDhCXLmMFKmNE978nXtRX54uBIhRKQSjrPm27ycZy3d11IGOk4EOgcB7kH8ZO9BnWPk2VFGraEQLxCDEB4QARBjo55V7n7d8ntp+yEZ/w6Yn0Wdex3Mj05H/FwCSEecVY1JBERABDougXz8V1jHnQ2NTAREQAREYL4EJIDMF1GrHrC4ne1f5yRaEv0sLKiWCSBzikLZvngiF8c+T+ryRC9P//I0bzjKeJ1XvvN5MZiXQ609sfo6xvNiiOOQp6kRxeLzljgMI3ok1g5MefJ7UbaW9Lso7etcERCBjkMgIkRCBIl7edxHeEWwbw2BvuNQ1UjaOwEJIO19hmSfCIiACIhAlsD/A7wq5Qe930GU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06988" y="1444855"/>
            <a:ext cx="3394962" cy="4131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406987" y="5700160"/>
            <a:ext cx="3394963" cy="830997"/>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John James Audubon</a:t>
            </a:r>
            <a:br>
              <a:rPr lang="en-US" sz="1600"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American Goldfinch</a:t>
            </a:r>
            <a:r>
              <a:rPr lang="en-US" sz="1600" dirty="0" smtClean="0">
                <a:latin typeface="Arial" panose="020B0604020202020204" pitchFamily="34" charset="0"/>
                <a:cs typeface="Arial" panose="020B0604020202020204" pitchFamily="34" charset="0"/>
              </a:rPr>
              <a:t>, illustration from “Birds of America”, 1827</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17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08" y="776351"/>
            <a:ext cx="5161280" cy="503214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John James Audubon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1785-1851)</a:t>
            </a:r>
          </a:p>
          <a:p>
            <a:r>
              <a:rPr lang="en-US" sz="2000" dirty="0" smtClean="0">
                <a:latin typeface="Arial" panose="020B0604020202020204" pitchFamily="34" charset="0"/>
                <a:cs typeface="Arial" panose="020B0604020202020204" pitchFamily="34" charset="0"/>
              </a:rPr>
              <a:t>American artist, naturalist and scientist.</a:t>
            </a:r>
          </a:p>
          <a:p>
            <a:endParaRPr lang="en-US" sz="105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Audubon is best known for his paintings and illustrations of animals, especially birds. He was born in Haiti (his father was a plantation owner) and later lived in France before emigrating to the United States. He traveled much of the new nation from the east coast all the way to Texas. </a:t>
            </a:r>
            <a:br>
              <a:rPr lang="en-US" sz="2000" dirty="0" smtClean="0">
                <a:latin typeface="Arial" panose="020B0604020202020204" pitchFamily="34" charset="0"/>
                <a:cs typeface="Arial" panose="020B0604020202020204" pitchFamily="34" charset="0"/>
              </a:rPr>
            </a:br>
            <a:endParaRPr lang="en-US" sz="105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Audubon was also a self-taught scientist and is responsible for the discovery of 25 new species and 12 new sub species of birds in his day. He spent eighteen years of his life on his book “The Birds of America” which included 435 illustrated images.</a:t>
            </a: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3193" r="33510"/>
          <a:stretch/>
        </p:blipFill>
        <p:spPr>
          <a:xfrm>
            <a:off x="6622011" y="417916"/>
            <a:ext cx="4038656" cy="5495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622011" y="5974469"/>
            <a:ext cx="4386416" cy="738664"/>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John James Audubon</a:t>
            </a:r>
            <a:br>
              <a:rPr lang="en-US" sz="1400"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Barn Owls</a:t>
            </a:r>
            <a:r>
              <a:rPr lang="en-US" sz="1400" dirty="0" smtClean="0">
                <a:latin typeface="Arial" panose="020B0604020202020204" pitchFamily="34" charset="0"/>
                <a:cs typeface="Arial" panose="020B0604020202020204" pitchFamily="34" charset="0"/>
              </a:rPr>
              <a:t>, illustration from</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“Birds of America”, 1827</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01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85448" y="1565057"/>
            <a:ext cx="4593265" cy="3046988"/>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Today, the National Audubon Society, named after the artist is one of the largest environment conservation organizations in the nation. Across the U.S. there are 47 </a:t>
            </a:r>
            <a:r>
              <a:rPr lang="en-US" sz="2400" dirty="0">
                <a:latin typeface="Arial" panose="020B0604020202020204" pitchFamily="34" charset="0"/>
                <a:cs typeface="Arial" panose="020B0604020202020204" pitchFamily="34" charset="0"/>
              </a:rPr>
              <a:t>Audubon </a:t>
            </a:r>
            <a:r>
              <a:rPr lang="en-US" sz="2400" dirty="0" smtClean="0">
                <a:latin typeface="Arial" panose="020B0604020202020204" pitchFamily="34" charset="0"/>
                <a:cs typeface="Arial" panose="020B0604020202020204" pitchFamily="34" charset="0"/>
              </a:rPr>
              <a:t>centers and </a:t>
            </a:r>
            <a:r>
              <a:rPr lang="en-US" sz="2400" dirty="0">
                <a:latin typeface="Arial" panose="020B0604020202020204" pitchFamily="34" charset="0"/>
                <a:cs typeface="Arial" panose="020B0604020202020204" pitchFamily="34" charset="0"/>
              </a:rPr>
              <a:t>more than 450 local chapters.</a:t>
            </a:r>
          </a:p>
          <a:p>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276" y="960658"/>
            <a:ext cx="5830786" cy="4509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7497" y="5605137"/>
            <a:ext cx="4386416" cy="738664"/>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John James Audubon</a:t>
            </a:r>
            <a:br>
              <a:rPr lang="en-US" sz="1400"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American Widgeon</a:t>
            </a:r>
            <a:r>
              <a:rPr lang="en-US" sz="1400" dirty="0" smtClean="0">
                <a:latin typeface="Arial" panose="020B0604020202020204" pitchFamily="34" charset="0"/>
                <a:cs typeface="Arial" panose="020B0604020202020204" pitchFamily="34" charset="0"/>
              </a:rPr>
              <a:t>, illustration from</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“Birds of America”, 1827</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82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6115792" y="1246909"/>
            <a:ext cx="3455720" cy="3853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1889" y="1246909"/>
            <a:ext cx="3078218" cy="3853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291889" y="500141"/>
            <a:ext cx="7279623"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Who is Jack </a:t>
            </a:r>
            <a:r>
              <a:rPr lang="en-US" sz="3200" dirty="0" err="1" smtClean="0">
                <a:latin typeface="Arial" panose="020B0604020202020204" pitchFamily="34" charset="0"/>
                <a:cs typeface="Arial" panose="020B0604020202020204" pitchFamily="34" charset="0"/>
              </a:rPr>
              <a:t>DeLap</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2291889" y="5204908"/>
            <a:ext cx="3078218" cy="830997"/>
          </a:xfrm>
          <a:prstGeom prst="rect">
            <a:avLst/>
          </a:prstGeom>
          <a:noFill/>
        </p:spPr>
        <p:txBody>
          <a:bodyPr wrap="square" rtlCol="0">
            <a:spAutoFit/>
          </a:bodyPr>
          <a:lstStyle/>
          <a:p>
            <a:pPr algn="ctr"/>
            <a:r>
              <a:rPr lang="en-US" sz="1600" i="1" dirty="0" smtClean="0">
                <a:latin typeface="Arial" panose="020B0604020202020204" pitchFamily="34" charset="0"/>
                <a:cs typeface="Arial" panose="020B0604020202020204" pitchFamily="34" charset="0"/>
              </a:rPr>
              <a:t>Jack </a:t>
            </a:r>
            <a:r>
              <a:rPr lang="en-US" sz="1600" i="1" dirty="0" err="1" smtClean="0">
                <a:latin typeface="Arial" panose="020B0604020202020204" pitchFamily="34" charset="0"/>
                <a:cs typeface="Arial" panose="020B0604020202020204" pitchFamily="34" charset="0"/>
              </a:rPr>
              <a:t>DeLap</a:t>
            </a:r>
            <a:r>
              <a:rPr lang="en-US" sz="1600" i="1" dirty="0" smtClean="0">
                <a:latin typeface="Arial" panose="020B0604020202020204" pitchFamily="34" charset="0"/>
                <a:cs typeface="Arial" panose="020B0604020202020204" pitchFamily="34" charset="0"/>
              </a:rPr>
              <a:t/>
            </a:r>
            <a:br>
              <a:rPr lang="en-US" sz="1600" i="1"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Noisy Miner</a:t>
            </a:r>
          </a:p>
          <a:p>
            <a:pPr algn="ctr"/>
            <a:r>
              <a:rPr lang="en-US" sz="1600" dirty="0" smtClean="0">
                <a:latin typeface="Arial" panose="020B0604020202020204" pitchFamily="34" charset="0"/>
                <a:cs typeface="Arial" panose="020B0604020202020204" pitchFamily="34" charset="0"/>
              </a:rPr>
              <a:t>digital drawing print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869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2396" y="872026"/>
            <a:ext cx="5912922" cy="4724370"/>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DeLap</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a contemporary artist who was </a:t>
            </a:r>
            <a:r>
              <a:rPr lang="en-US" sz="2000" dirty="0">
                <a:latin typeface="Arial" panose="020B0604020202020204" pitchFamily="34" charset="0"/>
                <a:cs typeface="Arial" panose="020B0604020202020204" pitchFamily="34" charset="0"/>
              </a:rPr>
              <a:t>born and raised in </a:t>
            </a:r>
            <a:r>
              <a:rPr lang="en-US" sz="2000" dirty="0" smtClean="0">
                <a:latin typeface="Arial" panose="020B0604020202020204" pitchFamily="34" charset="0"/>
                <a:cs typeface="Arial" panose="020B0604020202020204" pitchFamily="34" charset="0"/>
              </a:rPr>
              <a:t>Corona </a:t>
            </a:r>
            <a:r>
              <a:rPr lang="en-US" sz="2000" dirty="0">
                <a:latin typeface="Arial" panose="020B0604020202020204" pitchFamily="34" charset="0"/>
                <a:cs typeface="Arial" panose="020B0604020202020204" pitchFamily="34" charset="0"/>
              </a:rPr>
              <a:t>del Mar, CA.  His interest in drawing birds and wildlife began at an early age.  </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spent much of his free time birding the local </a:t>
            </a:r>
            <a:r>
              <a:rPr lang="en-US" sz="2000" dirty="0" smtClean="0">
                <a:latin typeface="Arial" panose="020B0604020202020204" pitchFamily="34" charset="0"/>
                <a:cs typeface="Arial" panose="020B0604020202020204" pitchFamily="34" charset="0"/>
              </a:rPr>
              <a:t>grasslands and marshes. </a:t>
            </a:r>
            <a:br>
              <a:rPr lang="en-US" sz="2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
            </a:r>
            <a:br>
              <a:rPr lang="en-US" sz="1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He says “</a:t>
            </a:r>
            <a:r>
              <a:rPr lang="en-US" sz="2000" i="1" dirty="0" smtClean="0">
                <a:latin typeface="Arial" panose="020B0604020202020204" pitchFamily="34" charset="0"/>
                <a:cs typeface="Arial" panose="020B0604020202020204" pitchFamily="34" charset="0"/>
              </a:rPr>
              <a:t>I </a:t>
            </a:r>
            <a:r>
              <a:rPr lang="en-US" sz="2000" i="1" dirty="0">
                <a:latin typeface="Arial" panose="020B0604020202020204" pitchFamily="34" charset="0"/>
                <a:cs typeface="Arial" panose="020B0604020202020204" pitchFamily="34" charset="0"/>
              </a:rPr>
              <a:t>produce images in various media including graphite, pen, ink, acrylic and oils. </a:t>
            </a:r>
            <a:r>
              <a:rPr lang="en-US" sz="2000" i="1" dirty="0" smtClean="0">
                <a:latin typeface="Arial" panose="020B0604020202020204" pitchFamily="34" charset="0"/>
                <a:cs typeface="Arial" panose="020B0604020202020204" pitchFamily="34" charset="0"/>
              </a:rPr>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But </a:t>
            </a:r>
            <a:r>
              <a:rPr lang="en-US" sz="2000" i="1" dirty="0">
                <a:latin typeface="Arial" panose="020B0604020202020204" pitchFamily="34" charset="0"/>
                <a:cs typeface="Arial" panose="020B0604020202020204" pitchFamily="34" charset="0"/>
              </a:rPr>
              <a:t>the current work in its final form was created freehand using a digital tablet and </a:t>
            </a:r>
            <a:r>
              <a:rPr lang="en-US" sz="2000" i="1" dirty="0" smtClean="0">
                <a:latin typeface="Arial" panose="020B0604020202020204" pitchFamily="34" charset="0"/>
                <a:cs typeface="Arial" panose="020B0604020202020204" pitchFamily="34" charset="0"/>
              </a:rPr>
              <a:t>stylus. My </a:t>
            </a:r>
            <a:r>
              <a:rPr lang="en-US" sz="2000" i="1" dirty="0">
                <a:latin typeface="Arial" panose="020B0604020202020204" pitchFamily="34" charset="0"/>
                <a:cs typeface="Arial" panose="020B0604020202020204" pitchFamily="34" charset="0"/>
              </a:rPr>
              <a:t>process involves field sketches, museum specimens and photographs to create an original composition that aims to capture </a:t>
            </a:r>
            <a:r>
              <a:rPr lang="en-US" sz="2000" i="1" dirty="0" smtClean="0">
                <a:latin typeface="Arial" panose="020B0604020202020204" pitchFamily="34" charset="0"/>
                <a:cs typeface="Arial" panose="020B0604020202020204" pitchFamily="34" charset="0"/>
              </a:rPr>
              <a:t>aspects </a:t>
            </a:r>
            <a:r>
              <a:rPr lang="en-US" sz="2000" i="1" dirty="0">
                <a:latin typeface="Arial" panose="020B0604020202020204" pitchFamily="34" charset="0"/>
                <a:cs typeface="Arial" panose="020B0604020202020204" pitchFamily="34" charset="0"/>
              </a:rPr>
              <a:t>of the species’ natural history and </a:t>
            </a:r>
            <a:r>
              <a:rPr lang="en-US" sz="2000" i="1" dirty="0" smtClean="0">
                <a:latin typeface="Arial" panose="020B0604020202020204" pitchFamily="34" charset="0"/>
                <a:cs typeface="Arial" panose="020B0604020202020204" pitchFamily="34" charset="0"/>
              </a:rPr>
              <a:t>physical </a:t>
            </a:r>
            <a:r>
              <a:rPr lang="en-US" sz="2000" i="1" dirty="0">
                <a:latin typeface="Arial" panose="020B0604020202020204" pitchFamily="34" charset="0"/>
                <a:cs typeface="Arial" panose="020B0604020202020204" pitchFamily="34" charset="0"/>
              </a:rPr>
              <a:t>form</a:t>
            </a:r>
            <a:r>
              <a:rPr lang="en-US" sz="2000" i="1" dirty="0" smtClean="0">
                <a:latin typeface="Arial" panose="020B0604020202020204" pitchFamily="34" charset="0"/>
                <a:cs typeface="Arial" panose="020B0604020202020204" pitchFamily="34" charset="0"/>
              </a:rPr>
              <a:t>.” </a:t>
            </a:r>
            <a:br>
              <a:rPr lang="en-US" sz="2000" i="1" dirty="0" smtClean="0">
                <a:latin typeface="Arial" panose="020B0604020202020204" pitchFamily="34" charset="0"/>
                <a:cs typeface="Arial" panose="020B0604020202020204" pitchFamily="34" charset="0"/>
              </a:rPr>
            </a:br>
            <a:r>
              <a:rPr lang="en-US" sz="1100" i="1" dirty="0" smtClean="0">
                <a:latin typeface="Arial" panose="020B0604020202020204" pitchFamily="34" charset="0"/>
                <a:cs typeface="Arial" panose="020B0604020202020204" pitchFamily="34" charset="0"/>
              </a:rPr>
              <a:t/>
            </a:r>
            <a:br>
              <a:rPr lang="en-US" sz="1100" i="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www.jackdelap.wordpress.com</a:t>
            </a:r>
            <a:endParaRPr lang="en-US" sz="2000" dirty="0">
              <a:latin typeface="Arial" panose="020B0604020202020204" pitchFamily="34" charset="0"/>
              <a:cs typeface="Arial" panose="020B0604020202020204" pitchFamily="34" charset="0"/>
            </a:endParaRPr>
          </a:p>
        </p:txBody>
      </p:sp>
      <p:sp>
        <p:nvSpPr>
          <p:cNvPr id="3" name="Title 1"/>
          <p:cNvSpPr txBox="1">
            <a:spLocks/>
          </p:cNvSpPr>
          <p:nvPr/>
        </p:nvSpPr>
        <p:spPr>
          <a:xfrm>
            <a:off x="5724896" y="456211"/>
            <a:ext cx="3581400" cy="571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Arial" panose="020B0604020202020204" pitchFamily="34" charset="0"/>
                <a:cs typeface="Arial" panose="020B0604020202020204" pitchFamily="34" charset="0"/>
              </a:rPr>
              <a:t>Jack </a:t>
            </a:r>
            <a:r>
              <a:rPr lang="en-US" sz="2400" dirty="0" err="1" smtClean="0">
                <a:latin typeface="Arial" panose="020B0604020202020204" pitchFamily="34" charset="0"/>
                <a:cs typeface="Arial" panose="020B0604020202020204" pitchFamily="34" charset="0"/>
              </a:rPr>
              <a:t>DeLap</a:t>
            </a:r>
            <a:r>
              <a:rPr lang="en-US" sz="2400" dirty="0" smtClean="0">
                <a:latin typeface="Arial" panose="020B0604020202020204" pitchFamily="34" charset="0"/>
                <a:cs typeface="Arial" panose="020B0604020202020204" pitchFamily="34" charset="0"/>
              </a:rPr>
              <a:t>, Seattle, WA </a:t>
            </a:r>
            <a:endParaRPr lang="en-US" sz="2400" dirty="0">
              <a:latin typeface="Arial" panose="020B0604020202020204" pitchFamily="34" charset="0"/>
              <a:cs typeface="Arial" panose="020B0604020202020204" pitchFamily="34" charset="0"/>
            </a:endParaRPr>
          </a:p>
        </p:txBody>
      </p:sp>
      <p:pic>
        <p:nvPicPr>
          <p:cNvPr id="4"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037" y="479961"/>
            <a:ext cx="4054085" cy="5089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56707" y="5689972"/>
            <a:ext cx="3429000" cy="830997"/>
          </a:xfrm>
          <a:prstGeom prst="rect">
            <a:avLst/>
          </a:prstGeom>
          <a:noFill/>
        </p:spPr>
        <p:txBody>
          <a:bodyPr wrap="square" rtlCol="0">
            <a:spAutoFit/>
          </a:bodyPr>
          <a:lstStyle/>
          <a:p>
            <a:pPr algn="ctr"/>
            <a:r>
              <a:rPr lang="en-US" sz="1600" i="1" dirty="0" smtClean="0">
                <a:latin typeface="Arial" panose="020B0604020202020204" pitchFamily="34" charset="0"/>
                <a:cs typeface="Arial" panose="020B0604020202020204" pitchFamily="34" charset="0"/>
              </a:rPr>
              <a:t>Inca Doves </a:t>
            </a:r>
            <a:br>
              <a:rPr lang="en-US" sz="1600" i="1"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Pyramiding to Stay Warm</a:t>
            </a:r>
          </a:p>
          <a:p>
            <a:pPr algn="ctr"/>
            <a:r>
              <a:rPr lang="en-US" sz="1600" dirty="0" smtClean="0">
                <a:latin typeface="Arial" panose="020B0604020202020204" pitchFamily="34" charset="0"/>
                <a:cs typeface="Arial" panose="020B0604020202020204" pitchFamily="34" charset="0"/>
              </a:rPr>
              <a:t>digital drawing print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38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17" y="654649"/>
            <a:ext cx="10709375" cy="1143000"/>
          </a:xfrm>
        </p:spPr>
        <p:txBody>
          <a:bodyPr>
            <a:noAutofit/>
          </a:bodyPr>
          <a:lstStyle/>
          <a:p>
            <a:pPr algn="ctr"/>
            <a:r>
              <a:rPr lang="en-US" sz="3200" dirty="0" smtClean="0">
                <a:latin typeface="Arial" panose="020B0604020202020204" pitchFamily="34" charset="0"/>
                <a:cs typeface="Arial" panose="020B0604020202020204" pitchFamily="34" charset="0"/>
              </a:rPr>
              <a:t>Drawing sample in process</a:t>
            </a:r>
            <a:endParaRPr lang="en-US" sz="3200" dirty="0">
              <a:latin typeface="Arial" panose="020B0604020202020204" pitchFamily="34" charset="0"/>
              <a:cs typeface="Arial" panose="020B0604020202020204" pitchFamily="34" charset="0"/>
            </a:endParaRPr>
          </a:p>
        </p:txBody>
      </p:sp>
      <p:pic>
        <p:nvPicPr>
          <p:cNvPr id="2050" name="Picture 2" descr="C:\Users\hannah_salia\Desktop\NAEA 2012\Art Lesson Process (3rd and 4th)\IMG_1599 (640x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17" y="2012299"/>
            <a:ext cx="3302073" cy="24765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nnah_salia\Desktop\NAEA 2012\Art Lesson Process (3rd and 4th)\IMG_1600 (640x4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188" y="2012298"/>
            <a:ext cx="3302074" cy="24765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annah_salia\Desktop\NAEA 2012\Art Lesson Process (3rd and 4th)\IMG_1601 (640x4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219" y="2012297"/>
            <a:ext cx="3302073" cy="247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50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hannah_salia\Desktop\NAEA 2012\Art Lesson Process (3rd and 4th)\IMG_1597 (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371" y="461655"/>
            <a:ext cx="6509655" cy="48822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68510" y="5487906"/>
            <a:ext cx="10709375" cy="1143000"/>
          </a:xfrm>
        </p:spPr>
        <p:txBody>
          <a:bodyPr>
            <a:noAutofit/>
          </a:bodyPr>
          <a:lstStyle/>
          <a:p>
            <a:pPr algn="ctr"/>
            <a:r>
              <a:rPr lang="en-US" sz="3200" dirty="0" smtClean="0">
                <a:latin typeface="Arial" panose="020B0604020202020204" pitchFamily="34" charset="0"/>
                <a:cs typeface="Arial" panose="020B0604020202020204" pitchFamily="34" charset="0"/>
              </a:rPr>
              <a:t>Colored pencil sample in process.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48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hannah_salia\Desktop\NAEA 2012\Inside Artwork\20111101161927_00003 (364x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962" y="1412252"/>
            <a:ext cx="2241892" cy="3941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4" name="Picture 12" descr="C:\Users\hannah_salia\Desktop\NAEA 2012\Inside Artwork\20111101161927_00004 (640x6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016" y="1412252"/>
            <a:ext cx="4162945" cy="3941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C:\Users\hannah_salia\Desktop\NAEA 2012\Inside Artwork\20111101162307_00014 (414x64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0010" y="1412252"/>
            <a:ext cx="2324452" cy="3941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837317" y="269252"/>
            <a:ext cx="10254538" cy="1143000"/>
          </a:xfrm>
        </p:spPr>
        <p:txBody>
          <a:bodyPr>
            <a:noAutofit/>
          </a:bodyPr>
          <a:lstStyle/>
          <a:p>
            <a:pPr algn="ctr"/>
            <a:r>
              <a:rPr lang="en-US" sz="3200" dirty="0" smtClean="0">
                <a:latin typeface="Arial" panose="020B0604020202020204" pitchFamily="34" charset="0"/>
                <a:cs typeface="Arial" panose="020B0604020202020204" pitchFamily="34" charset="0"/>
              </a:rPr>
              <a:t>Completed student work.</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84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349</Words>
  <Application>Microsoft Office PowerPoint</Application>
  <PresentationFormat>Custom</PresentationFormat>
  <Paragraphs>37</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 Thomas School  Bird Drawings</vt:lpstr>
      <vt:lpstr>PowerPoint Presentation</vt:lpstr>
      <vt:lpstr>PowerPoint Presentation</vt:lpstr>
      <vt:lpstr>PowerPoint Presentation</vt:lpstr>
      <vt:lpstr>PowerPoint Presentation</vt:lpstr>
      <vt:lpstr>PowerPoint Presentation</vt:lpstr>
      <vt:lpstr>Drawing sample in process</vt:lpstr>
      <vt:lpstr>Colored pencil sample in process.</vt:lpstr>
      <vt:lpstr>Completed student work.</vt:lpstr>
      <vt:lpstr>More completed student work.</vt:lpstr>
      <vt:lpstr>Example of 3rd grade student field guide.</vt:lpstr>
      <vt:lpstr>Example of 3rd grade student field guide.</vt:lpstr>
      <vt:lpstr>PowerPoint Presentation</vt:lpstr>
      <vt:lpstr>PowerPoint Presentation</vt:lpstr>
    </vt:vector>
  </TitlesOfParts>
  <Company>St. Thomas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Thomas School Field Guide</dc:title>
  <dc:creator>Salia, Hannah</dc:creator>
  <cp:lastModifiedBy>Dock, Michelle</cp:lastModifiedBy>
  <cp:revision>21</cp:revision>
  <cp:lastPrinted>2015-03-13T21:40:11Z</cp:lastPrinted>
  <dcterms:created xsi:type="dcterms:W3CDTF">2015-03-13T21:03:33Z</dcterms:created>
  <dcterms:modified xsi:type="dcterms:W3CDTF">2015-07-28T20:28:07Z</dcterms:modified>
</cp:coreProperties>
</file>